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</p:sldIdLst>
  <p:sldSz cx="13004800" cy="73152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 b="def" i="def"/>
      <a:tcStyle>
        <a:tcBdr/>
        <a:fill>
          <a:solidFill>
            <a:srgbClr val="E8ECF4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 b="def" i="def"/>
      <a:tcStyle>
        <a:tcBdr/>
        <a:fill>
          <a:solidFill>
            <a:srgbClr val="EFF3E9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 b="def" i="def"/>
      <a:tcStyle>
        <a:tcBdr/>
        <a:fill>
          <a:solidFill>
            <a:srgbClr val="FDEE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Shape 487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488" name="Shape 488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Arial"/>
      </a:defRPr>
    </a:lvl1pPr>
    <a:lvl2pPr indent="228600" latinLnBrk="0">
      <a:defRPr sz="1200">
        <a:latin typeface="+mn-lt"/>
        <a:ea typeface="+mn-ea"/>
        <a:cs typeface="+mn-cs"/>
        <a:sym typeface="Arial"/>
      </a:defRPr>
    </a:lvl2pPr>
    <a:lvl3pPr indent="457200" latinLnBrk="0">
      <a:defRPr sz="1200">
        <a:latin typeface="+mn-lt"/>
        <a:ea typeface="+mn-ea"/>
        <a:cs typeface="+mn-cs"/>
        <a:sym typeface="Arial"/>
      </a:defRPr>
    </a:lvl3pPr>
    <a:lvl4pPr indent="685800" latinLnBrk="0">
      <a:defRPr sz="1200">
        <a:latin typeface="+mn-lt"/>
        <a:ea typeface="+mn-ea"/>
        <a:cs typeface="+mn-cs"/>
        <a:sym typeface="Arial"/>
      </a:defRPr>
    </a:lvl4pPr>
    <a:lvl5pPr indent="914400" latinLnBrk="0">
      <a:defRPr sz="1200">
        <a:latin typeface="+mn-lt"/>
        <a:ea typeface="+mn-ea"/>
        <a:cs typeface="+mn-cs"/>
        <a:sym typeface="Arial"/>
      </a:defRPr>
    </a:lvl5pPr>
    <a:lvl6pPr indent="1143000" latinLnBrk="0">
      <a:defRPr sz="1200">
        <a:latin typeface="+mn-lt"/>
        <a:ea typeface="+mn-ea"/>
        <a:cs typeface="+mn-cs"/>
        <a:sym typeface="Arial"/>
      </a:defRPr>
    </a:lvl6pPr>
    <a:lvl7pPr indent="1371600" latinLnBrk="0">
      <a:defRPr sz="1200">
        <a:latin typeface="+mn-lt"/>
        <a:ea typeface="+mn-ea"/>
        <a:cs typeface="+mn-cs"/>
        <a:sym typeface="Arial"/>
      </a:defRPr>
    </a:lvl7pPr>
    <a:lvl8pPr indent="1600200" latinLnBrk="0">
      <a:defRPr sz="1200">
        <a:latin typeface="+mn-lt"/>
        <a:ea typeface="+mn-ea"/>
        <a:cs typeface="+mn-cs"/>
        <a:sym typeface="Arial"/>
      </a:defRPr>
    </a:lvl8pPr>
    <a:lvl9pPr indent="1828800" latinLnBrk="0">
      <a:defRPr sz="1200">
        <a:latin typeface="+mn-lt"/>
        <a:ea typeface="+mn-ea"/>
        <a:cs typeface="+mn-cs"/>
        <a:sym typeface="Arial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Shape 623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624" name="Shape 624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Около 80% всех иммунных клеток организма находится в кишечнике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/>
          <p:nvPr>
            <p:ph type="title"/>
          </p:nvPr>
        </p:nvSpPr>
        <p:spPr>
          <a:xfrm>
            <a:off x="650159" y="291600"/>
            <a:ext cx="11703602" cy="122112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100000" lnSpcReduction="0"/>
          </a:bodyPr>
          <a:lstStyle/>
          <a:p>
            <a:pPr/>
            <a:r>
              <a:t>Текст заголовка</a:t>
            </a:r>
          </a:p>
        </p:txBody>
      </p:sp>
      <p:sp>
        <p:nvSpPr>
          <p:cNvPr id="93" name="Shape 93"/>
          <p:cNvSpPr/>
          <p:nvPr>
            <p:ph type="body" sz="half" idx="1"/>
          </p:nvPr>
        </p:nvSpPr>
        <p:spPr>
          <a:xfrm>
            <a:off x="650159" y="1711437"/>
            <a:ext cx="11703602" cy="2023206"/>
          </a:xfrm>
          <a:prstGeom prst="rect">
            <a:avLst/>
          </a:prstGeom>
        </p:spPr>
        <p:txBody>
          <a:bodyPr anchor="t"/>
          <a:lstStyle/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94" name="Shape 94"/>
          <p:cNvSpPr/>
          <p:nvPr>
            <p:ph type="body" sz="half" idx="13"/>
          </p:nvPr>
        </p:nvSpPr>
        <p:spPr>
          <a:xfrm>
            <a:off x="650159" y="3927240"/>
            <a:ext cx="11703602" cy="2023201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</a:p>
        </p:txBody>
      </p:sp>
      <p:sp>
        <p:nvSpPr>
          <p:cNvPr id="95" name="Shape 95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/>
          <p:nvPr>
            <p:ph type="title"/>
          </p:nvPr>
        </p:nvSpPr>
        <p:spPr>
          <a:xfrm>
            <a:off x="650159" y="291600"/>
            <a:ext cx="11703602" cy="122112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100000" lnSpcReduction="0"/>
          </a:bodyPr>
          <a:lstStyle/>
          <a:p>
            <a:pPr/>
            <a:r>
              <a:t>Текст заголовка</a:t>
            </a:r>
          </a:p>
        </p:txBody>
      </p:sp>
      <p:sp>
        <p:nvSpPr>
          <p:cNvPr id="103" name="Shape 103"/>
          <p:cNvSpPr/>
          <p:nvPr>
            <p:ph type="body" sz="quarter" idx="1"/>
          </p:nvPr>
        </p:nvSpPr>
        <p:spPr>
          <a:xfrm>
            <a:off x="650159" y="1711437"/>
            <a:ext cx="5711043" cy="2023206"/>
          </a:xfrm>
          <a:prstGeom prst="rect">
            <a:avLst/>
          </a:prstGeom>
        </p:spPr>
        <p:txBody>
          <a:bodyPr anchor="t"/>
          <a:lstStyle/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04" name="Shape 104"/>
          <p:cNvSpPr/>
          <p:nvPr>
            <p:ph type="body" sz="quarter" idx="13"/>
          </p:nvPr>
        </p:nvSpPr>
        <p:spPr>
          <a:xfrm>
            <a:off x="6647039" y="3927240"/>
            <a:ext cx="5711045" cy="2023201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</a:p>
        </p:txBody>
      </p:sp>
      <p:sp>
        <p:nvSpPr>
          <p:cNvPr id="105" name="Shape 105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/>
          <p:nvPr>
            <p:ph type="title"/>
          </p:nvPr>
        </p:nvSpPr>
        <p:spPr>
          <a:xfrm>
            <a:off x="650159" y="291600"/>
            <a:ext cx="11703602" cy="122112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100000" lnSpcReduction="0"/>
          </a:bodyPr>
          <a:lstStyle/>
          <a:p>
            <a:pPr/>
            <a:r>
              <a:t>Текст заголовка</a:t>
            </a:r>
          </a:p>
        </p:txBody>
      </p:sp>
      <p:sp>
        <p:nvSpPr>
          <p:cNvPr id="113" name="Shape 113"/>
          <p:cNvSpPr/>
          <p:nvPr>
            <p:ph type="body" sz="quarter" idx="1"/>
          </p:nvPr>
        </p:nvSpPr>
        <p:spPr>
          <a:xfrm>
            <a:off x="650159" y="1711437"/>
            <a:ext cx="3768482" cy="2023206"/>
          </a:xfrm>
          <a:prstGeom prst="rect">
            <a:avLst/>
          </a:prstGeom>
        </p:spPr>
        <p:txBody>
          <a:bodyPr anchor="t"/>
          <a:lstStyle/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14" name="Shape 114"/>
          <p:cNvSpPr/>
          <p:nvPr>
            <p:ph type="body" sz="quarter" idx="13"/>
          </p:nvPr>
        </p:nvSpPr>
        <p:spPr>
          <a:xfrm>
            <a:off x="8564760" y="3927240"/>
            <a:ext cx="3768481" cy="2023201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</a:p>
        </p:txBody>
      </p:sp>
      <p:sp>
        <p:nvSpPr>
          <p:cNvPr id="115" name="Shape 115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/>
          <p:nvPr>
            <p:ph type="title"/>
          </p:nvPr>
        </p:nvSpPr>
        <p:spPr>
          <a:xfrm>
            <a:off x="650159" y="291600"/>
            <a:ext cx="11703602" cy="122112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100000" lnSpcReduction="0"/>
          </a:bodyPr>
          <a:lstStyle>
            <a:lvl1pPr>
              <a:defRPr spc="0" sz="4400"/>
            </a:lvl1pPr>
          </a:lstStyle>
          <a:p>
            <a:pPr/>
            <a:r>
              <a:t>Текст заголовка</a:t>
            </a:r>
          </a:p>
        </p:txBody>
      </p:sp>
      <p:sp>
        <p:nvSpPr>
          <p:cNvPr id="130" name="Shape 130"/>
          <p:cNvSpPr/>
          <p:nvPr>
            <p:ph type="body" idx="1"/>
          </p:nvPr>
        </p:nvSpPr>
        <p:spPr>
          <a:xfrm>
            <a:off x="650159" y="1711437"/>
            <a:ext cx="11703602" cy="4242245"/>
          </a:xfrm>
          <a:prstGeom prst="rect">
            <a:avLst/>
          </a:prstGeom>
        </p:spPr>
        <p:txBody>
          <a:bodyPr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000"/>
              </a:spcBef>
              <a:buClrTx/>
              <a:buFont typeface="Arial"/>
              <a:defRPr spc="0"/>
            </a:lvl2pPr>
            <a:lvl3pPr>
              <a:spcBef>
                <a:spcPts val="1000"/>
              </a:spcBef>
              <a:buClrTx/>
              <a:buFont typeface="Arial"/>
              <a:defRPr spc="0"/>
            </a:lvl3pPr>
            <a:lvl4pPr>
              <a:spcBef>
                <a:spcPts val="1000"/>
              </a:spcBef>
              <a:buClrTx/>
              <a:buFont typeface="Arial"/>
              <a:defRPr spc="0"/>
            </a:lvl4pPr>
            <a:lvl5pPr>
              <a:spcBef>
                <a:spcPts val="1000"/>
              </a:spcBef>
              <a:buClrTx/>
              <a:buFont typeface="Arial"/>
              <a:defRPr spc="0"/>
            </a:lvl5pPr>
          </a:lstStyle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31" name="Shape 131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hape 138"/>
          <p:cNvSpPr/>
          <p:nvPr>
            <p:ph type="title"/>
          </p:nvPr>
        </p:nvSpPr>
        <p:spPr>
          <a:xfrm>
            <a:off x="650159" y="291600"/>
            <a:ext cx="11703602" cy="122112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100000" lnSpcReduction="0"/>
          </a:bodyPr>
          <a:lstStyle>
            <a:lvl1pPr>
              <a:defRPr spc="0" sz="4400"/>
            </a:lvl1pPr>
          </a:lstStyle>
          <a:p>
            <a:pPr/>
            <a:r>
              <a:t>Текст заголовка</a:t>
            </a:r>
          </a:p>
        </p:txBody>
      </p:sp>
      <p:sp>
        <p:nvSpPr>
          <p:cNvPr id="139" name="Shape 139"/>
          <p:cNvSpPr/>
          <p:nvPr>
            <p:ph type="body" idx="1"/>
          </p:nvPr>
        </p:nvSpPr>
        <p:spPr>
          <a:xfrm>
            <a:off x="650159" y="1711437"/>
            <a:ext cx="11703602" cy="4242245"/>
          </a:xfrm>
          <a:prstGeom prst="rect">
            <a:avLst/>
          </a:prstGeom>
        </p:spPr>
        <p:txBody>
          <a:bodyPr anchor="t"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000"/>
              </a:spcBef>
              <a:buClrTx/>
              <a:buFont typeface="Arial"/>
              <a:defRPr spc="0"/>
            </a:lvl2pPr>
            <a:lvl3pPr>
              <a:spcBef>
                <a:spcPts val="1000"/>
              </a:spcBef>
              <a:buClrTx/>
              <a:buFont typeface="Arial"/>
              <a:defRPr spc="0"/>
            </a:lvl3pPr>
            <a:lvl4pPr>
              <a:spcBef>
                <a:spcPts val="1000"/>
              </a:spcBef>
              <a:buClrTx/>
              <a:buFont typeface="Arial"/>
              <a:defRPr spc="0"/>
            </a:lvl4pPr>
            <a:lvl5pPr>
              <a:spcBef>
                <a:spcPts val="1000"/>
              </a:spcBef>
              <a:buClrTx/>
              <a:buFont typeface="Arial"/>
              <a:defRPr spc="0"/>
            </a:lvl5pPr>
          </a:lstStyle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40" name="Shape 140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/>
          <p:nvPr>
            <p:ph type="title"/>
          </p:nvPr>
        </p:nvSpPr>
        <p:spPr>
          <a:xfrm>
            <a:off x="650159" y="291600"/>
            <a:ext cx="11703602" cy="122112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100000" lnSpcReduction="0"/>
          </a:bodyPr>
          <a:lstStyle>
            <a:lvl1pPr>
              <a:defRPr spc="0" sz="4400"/>
            </a:lvl1pPr>
          </a:lstStyle>
          <a:p>
            <a:pPr/>
            <a:r>
              <a:t>Текст заголовка</a:t>
            </a:r>
          </a:p>
        </p:txBody>
      </p:sp>
      <p:sp>
        <p:nvSpPr>
          <p:cNvPr id="148" name="Shape 148"/>
          <p:cNvSpPr/>
          <p:nvPr>
            <p:ph type="body" sz="half" idx="1"/>
          </p:nvPr>
        </p:nvSpPr>
        <p:spPr>
          <a:xfrm>
            <a:off x="650159" y="1711437"/>
            <a:ext cx="5711043" cy="4242245"/>
          </a:xfrm>
          <a:prstGeom prst="rect">
            <a:avLst/>
          </a:prstGeom>
        </p:spPr>
        <p:txBody>
          <a:bodyPr anchor="t"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000"/>
              </a:spcBef>
              <a:buClrTx/>
              <a:buFont typeface="Arial"/>
              <a:defRPr spc="0"/>
            </a:lvl2pPr>
            <a:lvl3pPr>
              <a:spcBef>
                <a:spcPts val="1000"/>
              </a:spcBef>
              <a:buClrTx/>
              <a:buFont typeface="Arial"/>
              <a:defRPr spc="0"/>
            </a:lvl3pPr>
            <a:lvl4pPr>
              <a:spcBef>
                <a:spcPts val="1000"/>
              </a:spcBef>
              <a:buClrTx/>
              <a:buFont typeface="Arial"/>
              <a:defRPr spc="0"/>
            </a:lvl4pPr>
            <a:lvl5pPr>
              <a:spcBef>
                <a:spcPts val="1000"/>
              </a:spcBef>
              <a:buClrTx/>
              <a:buFont typeface="Arial"/>
              <a:defRPr spc="0"/>
            </a:lvl5pPr>
          </a:lstStyle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49" name="Shape 149"/>
          <p:cNvSpPr/>
          <p:nvPr>
            <p:ph type="body" sz="half" idx="13"/>
          </p:nvPr>
        </p:nvSpPr>
        <p:spPr>
          <a:xfrm>
            <a:off x="6647039" y="1711436"/>
            <a:ext cx="5711045" cy="4242247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</a:p>
        </p:txBody>
      </p:sp>
      <p:sp>
        <p:nvSpPr>
          <p:cNvPr id="150" name="Shape 150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hape 157"/>
          <p:cNvSpPr/>
          <p:nvPr>
            <p:ph type="title"/>
          </p:nvPr>
        </p:nvSpPr>
        <p:spPr>
          <a:xfrm>
            <a:off x="650159" y="291600"/>
            <a:ext cx="11703602" cy="122112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100000" lnSpcReduction="0"/>
          </a:bodyPr>
          <a:lstStyle>
            <a:lvl1pPr>
              <a:defRPr spc="0" sz="4400"/>
            </a:lvl1pPr>
          </a:lstStyle>
          <a:p>
            <a:pPr/>
            <a:r>
              <a:t>Текст заголовка</a:t>
            </a:r>
          </a:p>
        </p:txBody>
      </p:sp>
      <p:sp>
        <p:nvSpPr>
          <p:cNvPr id="158" name="Shape 158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000"/>
              </a:spcBef>
              <a:buClrTx/>
              <a:buFont typeface="Arial"/>
              <a:defRPr spc="0"/>
            </a:lvl2pPr>
            <a:lvl3pPr>
              <a:spcBef>
                <a:spcPts val="1000"/>
              </a:spcBef>
              <a:buClrTx/>
              <a:buFont typeface="Arial"/>
              <a:defRPr spc="0"/>
            </a:lvl3pPr>
            <a:lvl4pPr>
              <a:spcBef>
                <a:spcPts val="1000"/>
              </a:spcBef>
              <a:buClrTx/>
              <a:buFont typeface="Arial"/>
              <a:defRPr spc="0"/>
            </a:lvl4pPr>
            <a:lvl5pPr>
              <a:spcBef>
                <a:spcPts val="1000"/>
              </a:spcBef>
              <a:buClrTx/>
              <a:buFont typeface="Arial"/>
              <a:defRPr spc="0"/>
            </a:lvl5pPr>
          </a:lstStyle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66" name="Shape 166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Shape 173"/>
          <p:cNvSpPr/>
          <p:nvPr>
            <p:ph type="title"/>
          </p:nvPr>
        </p:nvSpPr>
        <p:spPr>
          <a:xfrm>
            <a:off x="650159" y="291600"/>
            <a:ext cx="11703602" cy="122112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100000" lnSpcReduction="0"/>
          </a:bodyPr>
          <a:lstStyle>
            <a:lvl1pPr>
              <a:defRPr spc="0" sz="4400"/>
            </a:lvl1pPr>
          </a:lstStyle>
          <a:p>
            <a:pPr/>
            <a:r>
              <a:t>Текст заголовка</a:t>
            </a:r>
          </a:p>
        </p:txBody>
      </p:sp>
      <p:sp>
        <p:nvSpPr>
          <p:cNvPr id="174" name="Shape 174"/>
          <p:cNvSpPr/>
          <p:nvPr>
            <p:ph type="body" sz="quarter" idx="1"/>
          </p:nvPr>
        </p:nvSpPr>
        <p:spPr>
          <a:xfrm>
            <a:off x="650159" y="1711437"/>
            <a:ext cx="5711043" cy="2023206"/>
          </a:xfrm>
          <a:prstGeom prst="rect">
            <a:avLst/>
          </a:prstGeom>
        </p:spPr>
        <p:txBody>
          <a:bodyPr anchor="t"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000"/>
              </a:spcBef>
              <a:buClrTx/>
              <a:buFont typeface="Arial"/>
              <a:defRPr spc="0"/>
            </a:lvl2pPr>
            <a:lvl3pPr>
              <a:spcBef>
                <a:spcPts val="1000"/>
              </a:spcBef>
              <a:buClrTx/>
              <a:buFont typeface="Arial"/>
              <a:defRPr spc="0"/>
            </a:lvl3pPr>
            <a:lvl4pPr>
              <a:spcBef>
                <a:spcPts val="1000"/>
              </a:spcBef>
              <a:buClrTx/>
              <a:buFont typeface="Arial"/>
              <a:defRPr spc="0"/>
            </a:lvl4pPr>
            <a:lvl5pPr>
              <a:spcBef>
                <a:spcPts val="1000"/>
              </a:spcBef>
              <a:buClrTx/>
              <a:buFont typeface="Arial"/>
              <a:defRPr spc="0"/>
            </a:lvl5pPr>
          </a:lstStyle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75" name="Shape 175"/>
          <p:cNvSpPr/>
          <p:nvPr>
            <p:ph type="body" sz="quarter" idx="13"/>
          </p:nvPr>
        </p:nvSpPr>
        <p:spPr>
          <a:xfrm>
            <a:off x="650152" y="3927240"/>
            <a:ext cx="5711056" cy="2023201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</a:p>
        </p:txBody>
      </p:sp>
      <p:sp>
        <p:nvSpPr>
          <p:cNvPr id="176" name="Shape 176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/>
          <p:nvPr>
            <p:ph type="title"/>
          </p:nvPr>
        </p:nvSpPr>
        <p:spPr>
          <a:xfrm>
            <a:off x="650159" y="291600"/>
            <a:ext cx="11703602" cy="122112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100000" lnSpcReduction="0"/>
          </a:bodyPr>
          <a:lstStyle/>
          <a:p>
            <a:pPr/>
            <a:r>
              <a:t>Текст заголовка</a:t>
            </a:r>
          </a:p>
        </p:txBody>
      </p:sp>
      <p:sp>
        <p:nvSpPr>
          <p:cNvPr id="19" name="Shape 19"/>
          <p:cNvSpPr/>
          <p:nvPr>
            <p:ph type="body" idx="1"/>
          </p:nvPr>
        </p:nvSpPr>
        <p:spPr>
          <a:xfrm>
            <a:off x="650159" y="1711437"/>
            <a:ext cx="11703602" cy="4242245"/>
          </a:xfrm>
          <a:prstGeom prst="rect">
            <a:avLst/>
          </a:prstGeom>
        </p:spPr>
        <p:txBody>
          <a:bodyPr/>
          <a:lstStyle/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0" name="Shape 20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/>
          <p:nvPr>
            <p:ph type="title"/>
          </p:nvPr>
        </p:nvSpPr>
        <p:spPr>
          <a:xfrm>
            <a:off x="650159" y="291600"/>
            <a:ext cx="11703602" cy="122112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100000" lnSpcReduction="0"/>
          </a:bodyPr>
          <a:lstStyle>
            <a:lvl1pPr>
              <a:defRPr spc="0" sz="4400"/>
            </a:lvl1pPr>
          </a:lstStyle>
          <a:p>
            <a:pPr/>
            <a:r>
              <a:t>Текст заголовка</a:t>
            </a:r>
          </a:p>
        </p:txBody>
      </p:sp>
      <p:sp>
        <p:nvSpPr>
          <p:cNvPr id="184" name="Shape 184"/>
          <p:cNvSpPr/>
          <p:nvPr>
            <p:ph type="body" sz="half" idx="1"/>
          </p:nvPr>
        </p:nvSpPr>
        <p:spPr>
          <a:xfrm>
            <a:off x="650159" y="1711437"/>
            <a:ext cx="5711043" cy="4242245"/>
          </a:xfrm>
          <a:prstGeom prst="rect">
            <a:avLst/>
          </a:prstGeom>
        </p:spPr>
        <p:txBody>
          <a:bodyPr anchor="t"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000"/>
              </a:spcBef>
              <a:buClrTx/>
              <a:buFont typeface="Arial"/>
              <a:defRPr spc="0"/>
            </a:lvl2pPr>
            <a:lvl3pPr>
              <a:spcBef>
                <a:spcPts val="1000"/>
              </a:spcBef>
              <a:buClrTx/>
              <a:buFont typeface="Arial"/>
              <a:defRPr spc="0"/>
            </a:lvl3pPr>
            <a:lvl4pPr>
              <a:spcBef>
                <a:spcPts val="1000"/>
              </a:spcBef>
              <a:buClrTx/>
              <a:buFont typeface="Arial"/>
              <a:defRPr spc="0"/>
            </a:lvl4pPr>
            <a:lvl5pPr>
              <a:spcBef>
                <a:spcPts val="1000"/>
              </a:spcBef>
              <a:buClrTx/>
              <a:buFont typeface="Arial"/>
              <a:defRPr spc="0"/>
            </a:lvl5pPr>
          </a:lstStyle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85" name="Shape 185"/>
          <p:cNvSpPr/>
          <p:nvPr>
            <p:ph type="body" sz="quarter" idx="13"/>
          </p:nvPr>
        </p:nvSpPr>
        <p:spPr>
          <a:xfrm>
            <a:off x="6647039" y="3927240"/>
            <a:ext cx="5711045" cy="2023201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</a:p>
        </p:txBody>
      </p:sp>
      <p:sp>
        <p:nvSpPr>
          <p:cNvPr id="186" name="Shape 186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Shape 193"/>
          <p:cNvSpPr/>
          <p:nvPr>
            <p:ph type="title"/>
          </p:nvPr>
        </p:nvSpPr>
        <p:spPr>
          <a:xfrm>
            <a:off x="650159" y="291600"/>
            <a:ext cx="11703602" cy="122112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100000" lnSpcReduction="0"/>
          </a:bodyPr>
          <a:lstStyle>
            <a:lvl1pPr>
              <a:defRPr spc="0" sz="4400"/>
            </a:lvl1pPr>
          </a:lstStyle>
          <a:p>
            <a:pPr/>
            <a:r>
              <a:t>Текст заголовка</a:t>
            </a:r>
          </a:p>
        </p:txBody>
      </p:sp>
      <p:sp>
        <p:nvSpPr>
          <p:cNvPr id="194" name="Shape 194"/>
          <p:cNvSpPr/>
          <p:nvPr>
            <p:ph type="body" sz="quarter" idx="1"/>
          </p:nvPr>
        </p:nvSpPr>
        <p:spPr>
          <a:xfrm>
            <a:off x="650159" y="1711437"/>
            <a:ext cx="5711043" cy="2023206"/>
          </a:xfrm>
          <a:prstGeom prst="rect">
            <a:avLst/>
          </a:prstGeom>
        </p:spPr>
        <p:txBody>
          <a:bodyPr anchor="t"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000"/>
              </a:spcBef>
              <a:buClrTx/>
              <a:buFont typeface="Arial"/>
              <a:defRPr spc="0"/>
            </a:lvl2pPr>
            <a:lvl3pPr>
              <a:spcBef>
                <a:spcPts val="1000"/>
              </a:spcBef>
              <a:buClrTx/>
              <a:buFont typeface="Arial"/>
              <a:defRPr spc="0"/>
            </a:lvl3pPr>
            <a:lvl4pPr>
              <a:spcBef>
                <a:spcPts val="1000"/>
              </a:spcBef>
              <a:buClrTx/>
              <a:buFont typeface="Arial"/>
              <a:defRPr spc="0"/>
            </a:lvl4pPr>
            <a:lvl5pPr>
              <a:spcBef>
                <a:spcPts val="1000"/>
              </a:spcBef>
              <a:buClrTx/>
              <a:buFont typeface="Arial"/>
              <a:defRPr spc="0"/>
            </a:lvl5pPr>
          </a:lstStyle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95" name="Shape 195"/>
          <p:cNvSpPr/>
          <p:nvPr>
            <p:ph type="body" sz="half" idx="13"/>
          </p:nvPr>
        </p:nvSpPr>
        <p:spPr>
          <a:xfrm>
            <a:off x="650159" y="3927240"/>
            <a:ext cx="11703602" cy="2023201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</a:p>
        </p:txBody>
      </p:sp>
      <p:sp>
        <p:nvSpPr>
          <p:cNvPr id="196" name="Shape 196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Shape 203"/>
          <p:cNvSpPr/>
          <p:nvPr>
            <p:ph type="title"/>
          </p:nvPr>
        </p:nvSpPr>
        <p:spPr>
          <a:xfrm>
            <a:off x="650159" y="291600"/>
            <a:ext cx="11703602" cy="122112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100000" lnSpcReduction="0"/>
          </a:bodyPr>
          <a:lstStyle>
            <a:lvl1pPr>
              <a:defRPr spc="0" sz="4400"/>
            </a:lvl1pPr>
          </a:lstStyle>
          <a:p>
            <a:pPr/>
            <a:r>
              <a:t>Текст заголовка</a:t>
            </a:r>
          </a:p>
        </p:txBody>
      </p:sp>
      <p:sp>
        <p:nvSpPr>
          <p:cNvPr id="204" name="Shape 204"/>
          <p:cNvSpPr/>
          <p:nvPr>
            <p:ph type="body" sz="half" idx="1"/>
          </p:nvPr>
        </p:nvSpPr>
        <p:spPr>
          <a:xfrm>
            <a:off x="650159" y="1711437"/>
            <a:ext cx="11703602" cy="2023206"/>
          </a:xfrm>
          <a:prstGeom prst="rect">
            <a:avLst/>
          </a:prstGeom>
        </p:spPr>
        <p:txBody>
          <a:bodyPr anchor="t"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000"/>
              </a:spcBef>
              <a:buClrTx/>
              <a:buFont typeface="Arial"/>
              <a:defRPr spc="0"/>
            </a:lvl2pPr>
            <a:lvl3pPr>
              <a:spcBef>
                <a:spcPts val="1000"/>
              </a:spcBef>
              <a:buClrTx/>
              <a:buFont typeface="Arial"/>
              <a:defRPr spc="0"/>
            </a:lvl3pPr>
            <a:lvl4pPr>
              <a:spcBef>
                <a:spcPts val="1000"/>
              </a:spcBef>
              <a:buClrTx/>
              <a:buFont typeface="Arial"/>
              <a:defRPr spc="0"/>
            </a:lvl4pPr>
            <a:lvl5pPr>
              <a:spcBef>
                <a:spcPts val="1000"/>
              </a:spcBef>
              <a:buClrTx/>
              <a:buFont typeface="Arial"/>
              <a:defRPr spc="0"/>
            </a:lvl5pPr>
          </a:lstStyle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05" name="Shape 205"/>
          <p:cNvSpPr/>
          <p:nvPr>
            <p:ph type="body" sz="half" idx="13"/>
          </p:nvPr>
        </p:nvSpPr>
        <p:spPr>
          <a:xfrm>
            <a:off x="650159" y="3927240"/>
            <a:ext cx="11703602" cy="2023201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</a:p>
        </p:txBody>
      </p:sp>
      <p:sp>
        <p:nvSpPr>
          <p:cNvPr id="206" name="Shape 206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Shape 213"/>
          <p:cNvSpPr/>
          <p:nvPr>
            <p:ph type="title"/>
          </p:nvPr>
        </p:nvSpPr>
        <p:spPr>
          <a:xfrm>
            <a:off x="650159" y="291600"/>
            <a:ext cx="11703602" cy="122112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100000" lnSpcReduction="0"/>
          </a:bodyPr>
          <a:lstStyle>
            <a:lvl1pPr>
              <a:defRPr spc="0" sz="4400"/>
            </a:lvl1pPr>
          </a:lstStyle>
          <a:p>
            <a:pPr/>
            <a:r>
              <a:t>Текст заголовка</a:t>
            </a:r>
          </a:p>
        </p:txBody>
      </p:sp>
      <p:sp>
        <p:nvSpPr>
          <p:cNvPr id="214" name="Shape 214"/>
          <p:cNvSpPr/>
          <p:nvPr>
            <p:ph type="body" sz="quarter" idx="1"/>
          </p:nvPr>
        </p:nvSpPr>
        <p:spPr>
          <a:xfrm>
            <a:off x="650159" y="1711437"/>
            <a:ext cx="5711043" cy="2023206"/>
          </a:xfrm>
          <a:prstGeom prst="rect">
            <a:avLst/>
          </a:prstGeom>
        </p:spPr>
        <p:txBody>
          <a:bodyPr anchor="t"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000"/>
              </a:spcBef>
              <a:buClrTx/>
              <a:buFont typeface="Arial"/>
              <a:defRPr spc="0"/>
            </a:lvl2pPr>
            <a:lvl3pPr>
              <a:spcBef>
                <a:spcPts val="1000"/>
              </a:spcBef>
              <a:buClrTx/>
              <a:buFont typeface="Arial"/>
              <a:defRPr spc="0"/>
            </a:lvl3pPr>
            <a:lvl4pPr>
              <a:spcBef>
                <a:spcPts val="1000"/>
              </a:spcBef>
              <a:buClrTx/>
              <a:buFont typeface="Arial"/>
              <a:defRPr spc="0"/>
            </a:lvl4pPr>
            <a:lvl5pPr>
              <a:spcBef>
                <a:spcPts val="1000"/>
              </a:spcBef>
              <a:buClrTx/>
              <a:buFont typeface="Arial"/>
              <a:defRPr spc="0"/>
            </a:lvl5pPr>
          </a:lstStyle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15" name="Shape 215"/>
          <p:cNvSpPr/>
          <p:nvPr>
            <p:ph type="body" sz="quarter" idx="13"/>
          </p:nvPr>
        </p:nvSpPr>
        <p:spPr>
          <a:xfrm>
            <a:off x="6647039" y="3927240"/>
            <a:ext cx="5711045" cy="2023201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</a:p>
        </p:txBody>
      </p:sp>
      <p:sp>
        <p:nvSpPr>
          <p:cNvPr id="216" name="Shape 216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Shape 223"/>
          <p:cNvSpPr/>
          <p:nvPr>
            <p:ph type="title"/>
          </p:nvPr>
        </p:nvSpPr>
        <p:spPr>
          <a:xfrm>
            <a:off x="650159" y="291600"/>
            <a:ext cx="11703602" cy="122112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100000" lnSpcReduction="0"/>
          </a:bodyPr>
          <a:lstStyle>
            <a:lvl1pPr>
              <a:defRPr spc="0" sz="4400"/>
            </a:lvl1pPr>
          </a:lstStyle>
          <a:p>
            <a:pPr/>
            <a:r>
              <a:t>Текст заголовка</a:t>
            </a:r>
          </a:p>
        </p:txBody>
      </p:sp>
      <p:sp>
        <p:nvSpPr>
          <p:cNvPr id="224" name="Shape 224"/>
          <p:cNvSpPr/>
          <p:nvPr>
            <p:ph type="body" sz="quarter" idx="1"/>
          </p:nvPr>
        </p:nvSpPr>
        <p:spPr>
          <a:xfrm>
            <a:off x="650159" y="1711437"/>
            <a:ext cx="3768482" cy="2023206"/>
          </a:xfrm>
          <a:prstGeom prst="rect">
            <a:avLst/>
          </a:prstGeom>
        </p:spPr>
        <p:txBody>
          <a:bodyPr anchor="t"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000"/>
              </a:spcBef>
              <a:buClrTx/>
              <a:buFont typeface="Arial"/>
              <a:defRPr spc="0"/>
            </a:lvl2pPr>
            <a:lvl3pPr>
              <a:spcBef>
                <a:spcPts val="1000"/>
              </a:spcBef>
              <a:buClrTx/>
              <a:buFont typeface="Arial"/>
              <a:defRPr spc="0"/>
            </a:lvl3pPr>
            <a:lvl4pPr>
              <a:spcBef>
                <a:spcPts val="1000"/>
              </a:spcBef>
              <a:buClrTx/>
              <a:buFont typeface="Arial"/>
              <a:defRPr spc="0"/>
            </a:lvl4pPr>
            <a:lvl5pPr>
              <a:spcBef>
                <a:spcPts val="1000"/>
              </a:spcBef>
              <a:buClrTx/>
              <a:buFont typeface="Arial"/>
              <a:defRPr spc="0"/>
            </a:lvl5pPr>
          </a:lstStyle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25" name="Shape 225"/>
          <p:cNvSpPr/>
          <p:nvPr>
            <p:ph type="body" sz="quarter" idx="13"/>
          </p:nvPr>
        </p:nvSpPr>
        <p:spPr>
          <a:xfrm>
            <a:off x="8564760" y="3927240"/>
            <a:ext cx="3768481" cy="2023201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</a:p>
        </p:txBody>
      </p:sp>
      <p:sp>
        <p:nvSpPr>
          <p:cNvPr id="226" name="Shape 226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Shape 233"/>
          <p:cNvSpPr/>
          <p:nvPr/>
        </p:nvSpPr>
        <p:spPr>
          <a:xfrm>
            <a:off x="0" y="-1"/>
            <a:ext cx="13003921" cy="7314480"/>
          </a:xfrm>
          <a:prstGeom prst="rect">
            <a:avLst/>
          </a:prstGeom>
          <a:solidFill>
            <a:srgbClr val="F26849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+mn-lt"/>
                <a:ea typeface="+mn-ea"/>
                <a:cs typeface="+mn-cs"/>
                <a:sym typeface="Arial"/>
              </a:defRPr>
            </a:pPr>
          </a:p>
        </p:txBody>
      </p:sp>
      <p:sp>
        <p:nvSpPr>
          <p:cNvPr id="234" name="Shape 234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Shape 241"/>
          <p:cNvSpPr/>
          <p:nvPr/>
        </p:nvSpPr>
        <p:spPr>
          <a:xfrm>
            <a:off x="0" y="-1"/>
            <a:ext cx="13003921" cy="7314480"/>
          </a:xfrm>
          <a:prstGeom prst="rect">
            <a:avLst/>
          </a:prstGeom>
          <a:solidFill>
            <a:srgbClr val="F26849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+mn-lt"/>
                <a:ea typeface="+mn-ea"/>
                <a:cs typeface="+mn-cs"/>
                <a:sym typeface="Arial"/>
              </a:defRPr>
            </a:pPr>
          </a:p>
        </p:txBody>
      </p:sp>
      <p:sp>
        <p:nvSpPr>
          <p:cNvPr id="242" name="Shape 242"/>
          <p:cNvSpPr/>
          <p:nvPr>
            <p:ph type="title"/>
          </p:nvPr>
        </p:nvSpPr>
        <p:spPr>
          <a:xfrm>
            <a:off x="650159" y="291600"/>
            <a:ext cx="11703602" cy="122112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100000" lnSpcReduction="0"/>
          </a:bodyPr>
          <a:lstStyle>
            <a:lvl1pPr>
              <a:defRPr spc="0" sz="4400"/>
            </a:lvl1pPr>
          </a:lstStyle>
          <a:p>
            <a:pPr/>
            <a:r>
              <a:t>Текст заголовка</a:t>
            </a:r>
          </a:p>
        </p:txBody>
      </p:sp>
      <p:sp>
        <p:nvSpPr>
          <p:cNvPr id="243" name="Shape 243"/>
          <p:cNvSpPr/>
          <p:nvPr>
            <p:ph type="body" idx="1"/>
          </p:nvPr>
        </p:nvSpPr>
        <p:spPr>
          <a:xfrm>
            <a:off x="650159" y="1711437"/>
            <a:ext cx="11703602" cy="4242245"/>
          </a:xfrm>
          <a:prstGeom prst="rect">
            <a:avLst/>
          </a:prstGeom>
        </p:spPr>
        <p:txBody>
          <a:bodyPr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000"/>
              </a:spcBef>
              <a:buClrTx/>
              <a:buFont typeface="Arial"/>
              <a:defRPr spc="0"/>
            </a:lvl2pPr>
            <a:lvl3pPr>
              <a:spcBef>
                <a:spcPts val="1000"/>
              </a:spcBef>
              <a:buClrTx/>
              <a:buFont typeface="Arial"/>
              <a:defRPr spc="0"/>
            </a:lvl3pPr>
            <a:lvl4pPr>
              <a:spcBef>
                <a:spcPts val="1000"/>
              </a:spcBef>
              <a:buClrTx/>
              <a:buFont typeface="Arial"/>
              <a:defRPr spc="0"/>
            </a:lvl4pPr>
            <a:lvl5pPr>
              <a:spcBef>
                <a:spcPts val="1000"/>
              </a:spcBef>
              <a:buClrTx/>
              <a:buFont typeface="Arial"/>
              <a:defRPr spc="0"/>
            </a:lvl5pPr>
          </a:lstStyle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44" name="Shape 244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Shape 251"/>
          <p:cNvSpPr/>
          <p:nvPr/>
        </p:nvSpPr>
        <p:spPr>
          <a:xfrm>
            <a:off x="0" y="-1"/>
            <a:ext cx="13003921" cy="7314480"/>
          </a:xfrm>
          <a:prstGeom prst="rect">
            <a:avLst/>
          </a:prstGeom>
          <a:solidFill>
            <a:srgbClr val="F26849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+mn-lt"/>
                <a:ea typeface="+mn-ea"/>
                <a:cs typeface="+mn-cs"/>
                <a:sym typeface="Arial"/>
              </a:defRPr>
            </a:pPr>
          </a:p>
        </p:txBody>
      </p:sp>
      <p:sp>
        <p:nvSpPr>
          <p:cNvPr id="252" name="Shape 252"/>
          <p:cNvSpPr/>
          <p:nvPr>
            <p:ph type="title"/>
          </p:nvPr>
        </p:nvSpPr>
        <p:spPr>
          <a:xfrm>
            <a:off x="650159" y="291600"/>
            <a:ext cx="11703602" cy="122112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100000" lnSpcReduction="0"/>
          </a:bodyPr>
          <a:lstStyle>
            <a:lvl1pPr>
              <a:defRPr spc="0" sz="4400"/>
            </a:lvl1pPr>
          </a:lstStyle>
          <a:p>
            <a:pPr/>
            <a:r>
              <a:t>Текст заголовка</a:t>
            </a:r>
          </a:p>
        </p:txBody>
      </p:sp>
      <p:sp>
        <p:nvSpPr>
          <p:cNvPr id="253" name="Shape 253"/>
          <p:cNvSpPr/>
          <p:nvPr>
            <p:ph type="body" idx="1"/>
          </p:nvPr>
        </p:nvSpPr>
        <p:spPr>
          <a:xfrm>
            <a:off x="650159" y="1711437"/>
            <a:ext cx="11703602" cy="4242245"/>
          </a:xfrm>
          <a:prstGeom prst="rect">
            <a:avLst/>
          </a:prstGeom>
        </p:spPr>
        <p:txBody>
          <a:bodyPr anchor="t"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000"/>
              </a:spcBef>
              <a:buClrTx/>
              <a:buFont typeface="Arial"/>
              <a:defRPr spc="0"/>
            </a:lvl2pPr>
            <a:lvl3pPr>
              <a:spcBef>
                <a:spcPts val="1000"/>
              </a:spcBef>
              <a:buClrTx/>
              <a:buFont typeface="Arial"/>
              <a:defRPr spc="0"/>
            </a:lvl3pPr>
            <a:lvl4pPr>
              <a:spcBef>
                <a:spcPts val="1000"/>
              </a:spcBef>
              <a:buClrTx/>
              <a:buFont typeface="Arial"/>
              <a:defRPr spc="0"/>
            </a:lvl4pPr>
            <a:lvl5pPr>
              <a:spcBef>
                <a:spcPts val="1000"/>
              </a:spcBef>
              <a:buClrTx/>
              <a:buFont typeface="Arial"/>
              <a:defRPr spc="0"/>
            </a:lvl5pPr>
          </a:lstStyle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54" name="Shape 254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Shape 261"/>
          <p:cNvSpPr/>
          <p:nvPr/>
        </p:nvSpPr>
        <p:spPr>
          <a:xfrm>
            <a:off x="0" y="-1"/>
            <a:ext cx="13003921" cy="7314480"/>
          </a:xfrm>
          <a:prstGeom prst="rect">
            <a:avLst/>
          </a:prstGeom>
          <a:solidFill>
            <a:srgbClr val="F26849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+mn-lt"/>
                <a:ea typeface="+mn-ea"/>
                <a:cs typeface="+mn-cs"/>
                <a:sym typeface="Arial"/>
              </a:defRPr>
            </a:pPr>
          </a:p>
        </p:txBody>
      </p:sp>
      <p:sp>
        <p:nvSpPr>
          <p:cNvPr id="262" name="Shape 262"/>
          <p:cNvSpPr/>
          <p:nvPr>
            <p:ph type="title"/>
          </p:nvPr>
        </p:nvSpPr>
        <p:spPr>
          <a:xfrm>
            <a:off x="650159" y="291600"/>
            <a:ext cx="11703602" cy="122112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100000" lnSpcReduction="0"/>
          </a:bodyPr>
          <a:lstStyle>
            <a:lvl1pPr>
              <a:defRPr spc="0" sz="4400"/>
            </a:lvl1pPr>
          </a:lstStyle>
          <a:p>
            <a:pPr/>
            <a:r>
              <a:t>Текст заголовка</a:t>
            </a:r>
          </a:p>
        </p:txBody>
      </p:sp>
      <p:sp>
        <p:nvSpPr>
          <p:cNvPr id="263" name="Shape 263"/>
          <p:cNvSpPr/>
          <p:nvPr>
            <p:ph type="body" sz="half" idx="1"/>
          </p:nvPr>
        </p:nvSpPr>
        <p:spPr>
          <a:xfrm>
            <a:off x="650159" y="1711437"/>
            <a:ext cx="5711043" cy="4242245"/>
          </a:xfrm>
          <a:prstGeom prst="rect">
            <a:avLst/>
          </a:prstGeom>
        </p:spPr>
        <p:txBody>
          <a:bodyPr anchor="t"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000"/>
              </a:spcBef>
              <a:buClrTx/>
              <a:buFont typeface="Arial"/>
              <a:defRPr spc="0"/>
            </a:lvl2pPr>
            <a:lvl3pPr>
              <a:spcBef>
                <a:spcPts val="1000"/>
              </a:spcBef>
              <a:buClrTx/>
              <a:buFont typeface="Arial"/>
              <a:defRPr spc="0"/>
            </a:lvl3pPr>
            <a:lvl4pPr>
              <a:spcBef>
                <a:spcPts val="1000"/>
              </a:spcBef>
              <a:buClrTx/>
              <a:buFont typeface="Arial"/>
              <a:defRPr spc="0"/>
            </a:lvl4pPr>
            <a:lvl5pPr>
              <a:spcBef>
                <a:spcPts val="1000"/>
              </a:spcBef>
              <a:buClrTx/>
              <a:buFont typeface="Arial"/>
              <a:defRPr spc="0"/>
            </a:lvl5pPr>
          </a:lstStyle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64" name="Shape 264"/>
          <p:cNvSpPr/>
          <p:nvPr>
            <p:ph type="body" sz="half" idx="13"/>
          </p:nvPr>
        </p:nvSpPr>
        <p:spPr>
          <a:xfrm>
            <a:off x="6647039" y="1711436"/>
            <a:ext cx="5711045" cy="4242247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</a:p>
        </p:txBody>
      </p:sp>
      <p:sp>
        <p:nvSpPr>
          <p:cNvPr id="265" name="Shape 265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Shape 272"/>
          <p:cNvSpPr/>
          <p:nvPr/>
        </p:nvSpPr>
        <p:spPr>
          <a:xfrm>
            <a:off x="0" y="-1"/>
            <a:ext cx="13003921" cy="7314480"/>
          </a:xfrm>
          <a:prstGeom prst="rect">
            <a:avLst/>
          </a:prstGeom>
          <a:solidFill>
            <a:srgbClr val="F26849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+mn-lt"/>
                <a:ea typeface="+mn-ea"/>
                <a:cs typeface="+mn-cs"/>
                <a:sym typeface="Arial"/>
              </a:defRPr>
            </a:pPr>
          </a:p>
        </p:txBody>
      </p:sp>
      <p:sp>
        <p:nvSpPr>
          <p:cNvPr id="273" name="Shape 273"/>
          <p:cNvSpPr/>
          <p:nvPr>
            <p:ph type="title"/>
          </p:nvPr>
        </p:nvSpPr>
        <p:spPr>
          <a:xfrm>
            <a:off x="650159" y="291600"/>
            <a:ext cx="11703602" cy="122112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100000" lnSpcReduction="0"/>
          </a:bodyPr>
          <a:lstStyle>
            <a:lvl1pPr>
              <a:defRPr spc="0" sz="4400"/>
            </a:lvl1pPr>
          </a:lstStyle>
          <a:p>
            <a:pPr/>
            <a:r>
              <a:t>Текст заголовка</a:t>
            </a:r>
          </a:p>
        </p:txBody>
      </p:sp>
      <p:sp>
        <p:nvSpPr>
          <p:cNvPr id="274" name="Shape 274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27"/>
          <p:cNvSpPr/>
          <p:nvPr>
            <p:ph type="title"/>
          </p:nvPr>
        </p:nvSpPr>
        <p:spPr>
          <a:xfrm>
            <a:off x="650159" y="291600"/>
            <a:ext cx="11703602" cy="122112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100000" lnSpcReduction="0"/>
          </a:bodyPr>
          <a:lstStyle/>
          <a:p>
            <a:pPr/>
            <a:r>
              <a:t>Текст заголовка</a:t>
            </a:r>
          </a:p>
        </p:txBody>
      </p:sp>
      <p:sp>
        <p:nvSpPr>
          <p:cNvPr id="28" name="Shape 28"/>
          <p:cNvSpPr/>
          <p:nvPr>
            <p:ph type="body" idx="1"/>
          </p:nvPr>
        </p:nvSpPr>
        <p:spPr>
          <a:xfrm>
            <a:off x="650159" y="1711437"/>
            <a:ext cx="11703602" cy="4242245"/>
          </a:xfrm>
          <a:prstGeom prst="rect">
            <a:avLst/>
          </a:prstGeom>
        </p:spPr>
        <p:txBody>
          <a:bodyPr anchor="t"/>
          <a:lstStyle/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9" name="Shape 29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Shape 281"/>
          <p:cNvSpPr/>
          <p:nvPr/>
        </p:nvSpPr>
        <p:spPr>
          <a:xfrm>
            <a:off x="0" y="-1"/>
            <a:ext cx="13003921" cy="7314480"/>
          </a:xfrm>
          <a:prstGeom prst="rect">
            <a:avLst/>
          </a:prstGeom>
          <a:solidFill>
            <a:srgbClr val="F26849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+mn-lt"/>
                <a:ea typeface="+mn-ea"/>
                <a:cs typeface="+mn-cs"/>
                <a:sym typeface="Arial"/>
              </a:defRPr>
            </a:pPr>
          </a:p>
        </p:txBody>
      </p:sp>
      <p:sp>
        <p:nvSpPr>
          <p:cNvPr id="282" name="Shape 282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000"/>
              </a:spcBef>
              <a:buClrTx/>
              <a:buFont typeface="Arial"/>
              <a:defRPr spc="0"/>
            </a:lvl2pPr>
            <a:lvl3pPr>
              <a:spcBef>
                <a:spcPts val="1000"/>
              </a:spcBef>
              <a:buClrTx/>
              <a:buFont typeface="Arial"/>
              <a:defRPr spc="0"/>
            </a:lvl3pPr>
            <a:lvl4pPr>
              <a:spcBef>
                <a:spcPts val="1000"/>
              </a:spcBef>
              <a:buClrTx/>
              <a:buFont typeface="Arial"/>
              <a:defRPr spc="0"/>
            </a:lvl4pPr>
            <a:lvl5pPr>
              <a:spcBef>
                <a:spcPts val="1000"/>
              </a:spcBef>
              <a:buClrTx/>
              <a:buFont typeface="Arial"/>
              <a:defRPr spc="0"/>
            </a:lvl5pPr>
          </a:lstStyle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83" name="Shape 28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Shape 290"/>
          <p:cNvSpPr/>
          <p:nvPr/>
        </p:nvSpPr>
        <p:spPr>
          <a:xfrm>
            <a:off x="0" y="-1"/>
            <a:ext cx="13003921" cy="7314480"/>
          </a:xfrm>
          <a:prstGeom prst="rect">
            <a:avLst/>
          </a:prstGeom>
          <a:solidFill>
            <a:srgbClr val="F26849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+mn-lt"/>
                <a:ea typeface="+mn-ea"/>
                <a:cs typeface="+mn-cs"/>
                <a:sym typeface="Arial"/>
              </a:defRPr>
            </a:pPr>
          </a:p>
        </p:txBody>
      </p:sp>
      <p:sp>
        <p:nvSpPr>
          <p:cNvPr id="291" name="Shape 291"/>
          <p:cNvSpPr/>
          <p:nvPr>
            <p:ph type="title"/>
          </p:nvPr>
        </p:nvSpPr>
        <p:spPr>
          <a:xfrm>
            <a:off x="650159" y="291600"/>
            <a:ext cx="11703602" cy="122112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100000" lnSpcReduction="0"/>
          </a:bodyPr>
          <a:lstStyle>
            <a:lvl1pPr>
              <a:defRPr spc="0" sz="4400"/>
            </a:lvl1pPr>
          </a:lstStyle>
          <a:p>
            <a:pPr/>
            <a:r>
              <a:t>Текст заголовка</a:t>
            </a:r>
          </a:p>
        </p:txBody>
      </p:sp>
      <p:sp>
        <p:nvSpPr>
          <p:cNvPr id="292" name="Shape 292"/>
          <p:cNvSpPr/>
          <p:nvPr>
            <p:ph type="body" sz="quarter" idx="1"/>
          </p:nvPr>
        </p:nvSpPr>
        <p:spPr>
          <a:xfrm>
            <a:off x="650159" y="1711437"/>
            <a:ext cx="5711043" cy="2023206"/>
          </a:xfrm>
          <a:prstGeom prst="rect">
            <a:avLst/>
          </a:prstGeom>
        </p:spPr>
        <p:txBody>
          <a:bodyPr anchor="t"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000"/>
              </a:spcBef>
              <a:buClrTx/>
              <a:buFont typeface="Arial"/>
              <a:defRPr spc="0"/>
            </a:lvl2pPr>
            <a:lvl3pPr>
              <a:spcBef>
                <a:spcPts val="1000"/>
              </a:spcBef>
              <a:buClrTx/>
              <a:buFont typeface="Arial"/>
              <a:defRPr spc="0"/>
            </a:lvl3pPr>
            <a:lvl4pPr>
              <a:spcBef>
                <a:spcPts val="1000"/>
              </a:spcBef>
              <a:buClrTx/>
              <a:buFont typeface="Arial"/>
              <a:defRPr spc="0"/>
            </a:lvl4pPr>
            <a:lvl5pPr>
              <a:spcBef>
                <a:spcPts val="1000"/>
              </a:spcBef>
              <a:buClrTx/>
              <a:buFont typeface="Arial"/>
              <a:defRPr spc="0"/>
            </a:lvl5pPr>
          </a:lstStyle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93" name="Shape 293"/>
          <p:cNvSpPr/>
          <p:nvPr>
            <p:ph type="body" sz="quarter" idx="13"/>
          </p:nvPr>
        </p:nvSpPr>
        <p:spPr>
          <a:xfrm>
            <a:off x="650152" y="3927240"/>
            <a:ext cx="5711056" cy="2023201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</a:p>
        </p:txBody>
      </p:sp>
      <p:sp>
        <p:nvSpPr>
          <p:cNvPr id="294" name="Shape 294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Shape 301"/>
          <p:cNvSpPr/>
          <p:nvPr/>
        </p:nvSpPr>
        <p:spPr>
          <a:xfrm>
            <a:off x="0" y="-1"/>
            <a:ext cx="13003921" cy="7314480"/>
          </a:xfrm>
          <a:prstGeom prst="rect">
            <a:avLst/>
          </a:prstGeom>
          <a:solidFill>
            <a:srgbClr val="F26849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+mn-lt"/>
                <a:ea typeface="+mn-ea"/>
                <a:cs typeface="+mn-cs"/>
                <a:sym typeface="Arial"/>
              </a:defRPr>
            </a:pPr>
          </a:p>
        </p:txBody>
      </p:sp>
      <p:sp>
        <p:nvSpPr>
          <p:cNvPr id="302" name="Shape 302"/>
          <p:cNvSpPr/>
          <p:nvPr>
            <p:ph type="title"/>
          </p:nvPr>
        </p:nvSpPr>
        <p:spPr>
          <a:xfrm>
            <a:off x="650159" y="291600"/>
            <a:ext cx="11703602" cy="122112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100000" lnSpcReduction="0"/>
          </a:bodyPr>
          <a:lstStyle>
            <a:lvl1pPr>
              <a:defRPr spc="0" sz="4400"/>
            </a:lvl1pPr>
          </a:lstStyle>
          <a:p>
            <a:pPr/>
            <a:r>
              <a:t>Текст заголовка</a:t>
            </a:r>
          </a:p>
        </p:txBody>
      </p:sp>
      <p:sp>
        <p:nvSpPr>
          <p:cNvPr id="303" name="Shape 303"/>
          <p:cNvSpPr/>
          <p:nvPr>
            <p:ph type="body" sz="half" idx="1"/>
          </p:nvPr>
        </p:nvSpPr>
        <p:spPr>
          <a:xfrm>
            <a:off x="650159" y="1711437"/>
            <a:ext cx="5711043" cy="4242245"/>
          </a:xfrm>
          <a:prstGeom prst="rect">
            <a:avLst/>
          </a:prstGeom>
        </p:spPr>
        <p:txBody>
          <a:bodyPr anchor="t"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000"/>
              </a:spcBef>
              <a:buClrTx/>
              <a:buFont typeface="Arial"/>
              <a:defRPr spc="0"/>
            </a:lvl2pPr>
            <a:lvl3pPr>
              <a:spcBef>
                <a:spcPts val="1000"/>
              </a:spcBef>
              <a:buClrTx/>
              <a:buFont typeface="Arial"/>
              <a:defRPr spc="0"/>
            </a:lvl3pPr>
            <a:lvl4pPr>
              <a:spcBef>
                <a:spcPts val="1000"/>
              </a:spcBef>
              <a:buClrTx/>
              <a:buFont typeface="Arial"/>
              <a:defRPr spc="0"/>
            </a:lvl4pPr>
            <a:lvl5pPr>
              <a:spcBef>
                <a:spcPts val="1000"/>
              </a:spcBef>
              <a:buClrTx/>
              <a:buFont typeface="Arial"/>
              <a:defRPr spc="0"/>
            </a:lvl5pPr>
          </a:lstStyle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04" name="Shape 304"/>
          <p:cNvSpPr/>
          <p:nvPr>
            <p:ph type="body" sz="quarter" idx="13"/>
          </p:nvPr>
        </p:nvSpPr>
        <p:spPr>
          <a:xfrm>
            <a:off x="6647039" y="3927240"/>
            <a:ext cx="5711045" cy="2023201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</a:p>
        </p:txBody>
      </p:sp>
      <p:sp>
        <p:nvSpPr>
          <p:cNvPr id="305" name="Shape 305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Shape 312"/>
          <p:cNvSpPr/>
          <p:nvPr/>
        </p:nvSpPr>
        <p:spPr>
          <a:xfrm>
            <a:off x="0" y="-1"/>
            <a:ext cx="13003921" cy="7314480"/>
          </a:xfrm>
          <a:prstGeom prst="rect">
            <a:avLst/>
          </a:prstGeom>
          <a:solidFill>
            <a:srgbClr val="F26849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+mn-lt"/>
                <a:ea typeface="+mn-ea"/>
                <a:cs typeface="+mn-cs"/>
                <a:sym typeface="Arial"/>
              </a:defRPr>
            </a:pPr>
          </a:p>
        </p:txBody>
      </p:sp>
      <p:sp>
        <p:nvSpPr>
          <p:cNvPr id="313" name="Shape 313"/>
          <p:cNvSpPr/>
          <p:nvPr>
            <p:ph type="title"/>
          </p:nvPr>
        </p:nvSpPr>
        <p:spPr>
          <a:xfrm>
            <a:off x="650159" y="291600"/>
            <a:ext cx="11703602" cy="122112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100000" lnSpcReduction="0"/>
          </a:bodyPr>
          <a:lstStyle>
            <a:lvl1pPr>
              <a:defRPr spc="0" sz="4400"/>
            </a:lvl1pPr>
          </a:lstStyle>
          <a:p>
            <a:pPr/>
            <a:r>
              <a:t>Текст заголовка</a:t>
            </a:r>
          </a:p>
        </p:txBody>
      </p:sp>
      <p:sp>
        <p:nvSpPr>
          <p:cNvPr id="314" name="Shape 314"/>
          <p:cNvSpPr/>
          <p:nvPr>
            <p:ph type="body" sz="quarter" idx="1"/>
          </p:nvPr>
        </p:nvSpPr>
        <p:spPr>
          <a:xfrm>
            <a:off x="650159" y="1711437"/>
            <a:ext cx="5711043" cy="2023206"/>
          </a:xfrm>
          <a:prstGeom prst="rect">
            <a:avLst/>
          </a:prstGeom>
        </p:spPr>
        <p:txBody>
          <a:bodyPr anchor="t"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000"/>
              </a:spcBef>
              <a:buClrTx/>
              <a:buFont typeface="Arial"/>
              <a:defRPr spc="0"/>
            </a:lvl2pPr>
            <a:lvl3pPr>
              <a:spcBef>
                <a:spcPts val="1000"/>
              </a:spcBef>
              <a:buClrTx/>
              <a:buFont typeface="Arial"/>
              <a:defRPr spc="0"/>
            </a:lvl3pPr>
            <a:lvl4pPr>
              <a:spcBef>
                <a:spcPts val="1000"/>
              </a:spcBef>
              <a:buClrTx/>
              <a:buFont typeface="Arial"/>
              <a:defRPr spc="0"/>
            </a:lvl4pPr>
            <a:lvl5pPr>
              <a:spcBef>
                <a:spcPts val="1000"/>
              </a:spcBef>
              <a:buClrTx/>
              <a:buFont typeface="Arial"/>
              <a:defRPr spc="0"/>
            </a:lvl5pPr>
          </a:lstStyle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15" name="Shape 315"/>
          <p:cNvSpPr/>
          <p:nvPr>
            <p:ph type="body" sz="half" idx="13"/>
          </p:nvPr>
        </p:nvSpPr>
        <p:spPr>
          <a:xfrm>
            <a:off x="650159" y="3927240"/>
            <a:ext cx="11703602" cy="2023201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</a:p>
        </p:txBody>
      </p:sp>
      <p:sp>
        <p:nvSpPr>
          <p:cNvPr id="316" name="Shape 316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Shape 323"/>
          <p:cNvSpPr/>
          <p:nvPr/>
        </p:nvSpPr>
        <p:spPr>
          <a:xfrm>
            <a:off x="0" y="-1"/>
            <a:ext cx="13003921" cy="7314480"/>
          </a:xfrm>
          <a:prstGeom prst="rect">
            <a:avLst/>
          </a:prstGeom>
          <a:solidFill>
            <a:srgbClr val="F26849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+mn-lt"/>
                <a:ea typeface="+mn-ea"/>
                <a:cs typeface="+mn-cs"/>
                <a:sym typeface="Arial"/>
              </a:defRPr>
            </a:pPr>
          </a:p>
        </p:txBody>
      </p:sp>
      <p:sp>
        <p:nvSpPr>
          <p:cNvPr id="324" name="Shape 324"/>
          <p:cNvSpPr/>
          <p:nvPr>
            <p:ph type="title"/>
          </p:nvPr>
        </p:nvSpPr>
        <p:spPr>
          <a:xfrm>
            <a:off x="650159" y="291600"/>
            <a:ext cx="11703602" cy="122112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100000" lnSpcReduction="0"/>
          </a:bodyPr>
          <a:lstStyle>
            <a:lvl1pPr>
              <a:defRPr spc="0" sz="4400"/>
            </a:lvl1pPr>
          </a:lstStyle>
          <a:p>
            <a:pPr/>
            <a:r>
              <a:t>Текст заголовка</a:t>
            </a:r>
          </a:p>
        </p:txBody>
      </p:sp>
      <p:sp>
        <p:nvSpPr>
          <p:cNvPr id="325" name="Shape 325"/>
          <p:cNvSpPr/>
          <p:nvPr>
            <p:ph type="body" sz="half" idx="1"/>
          </p:nvPr>
        </p:nvSpPr>
        <p:spPr>
          <a:xfrm>
            <a:off x="650159" y="1711437"/>
            <a:ext cx="11703602" cy="2023206"/>
          </a:xfrm>
          <a:prstGeom prst="rect">
            <a:avLst/>
          </a:prstGeom>
        </p:spPr>
        <p:txBody>
          <a:bodyPr anchor="t"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000"/>
              </a:spcBef>
              <a:buClrTx/>
              <a:buFont typeface="Arial"/>
              <a:defRPr spc="0"/>
            </a:lvl2pPr>
            <a:lvl3pPr>
              <a:spcBef>
                <a:spcPts val="1000"/>
              </a:spcBef>
              <a:buClrTx/>
              <a:buFont typeface="Arial"/>
              <a:defRPr spc="0"/>
            </a:lvl3pPr>
            <a:lvl4pPr>
              <a:spcBef>
                <a:spcPts val="1000"/>
              </a:spcBef>
              <a:buClrTx/>
              <a:buFont typeface="Arial"/>
              <a:defRPr spc="0"/>
            </a:lvl4pPr>
            <a:lvl5pPr>
              <a:spcBef>
                <a:spcPts val="1000"/>
              </a:spcBef>
              <a:buClrTx/>
              <a:buFont typeface="Arial"/>
              <a:defRPr spc="0"/>
            </a:lvl5pPr>
          </a:lstStyle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26" name="Shape 326"/>
          <p:cNvSpPr/>
          <p:nvPr>
            <p:ph type="body" sz="half" idx="13"/>
          </p:nvPr>
        </p:nvSpPr>
        <p:spPr>
          <a:xfrm>
            <a:off x="650159" y="3927240"/>
            <a:ext cx="11703602" cy="2023201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</a:p>
        </p:txBody>
      </p:sp>
      <p:sp>
        <p:nvSpPr>
          <p:cNvPr id="327" name="Shape 327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Shape 334"/>
          <p:cNvSpPr/>
          <p:nvPr/>
        </p:nvSpPr>
        <p:spPr>
          <a:xfrm>
            <a:off x="0" y="-1"/>
            <a:ext cx="13003921" cy="7314480"/>
          </a:xfrm>
          <a:prstGeom prst="rect">
            <a:avLst/>
          </a:prstGeom>
          <a:solidFill>
            <a:srgbClr val="F26849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+mn-lt"/>
                <a:ea typeface="+mn-ea"/>
                <a:cs typeface="+mn-cs"/>
                <a:sym typeface="Arial"/>
              </a:defRPr>
            </a:pPr>
          </a:p>
        </p:txBody>
      </p:sp>
      <p:sp>
        <p:nvSpPr>
          <p:cNvPr id="335" name="Shape 335"/>
          <p:cNvSpPr/>
          <p:nvPr>
            <p:ph type="title"/>
          </p:nvPr>
        </p:nvSpPr>
        <p:spPr>
          <a:xfrm>
            <a:off x="650159" y="291600"/>
            <a:ext cx="11703602" cy="122112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100000" lnSpcReduction="0"/>
          </a:bodyPr>
          <a:lstStyle>
            <a:lvl1pPr>
              <a:defRPr spc="0" sz="4400"/>
            </a:lvl1pPr>
          </a:lstStyle>
          <a:p>
            <a:pPr/>
            <a:r>
              <a:t>Текст заголовка</a:t>
            </a:r>
          </a:p>
        </p:txBody>
      </p:sp>
      <p:sp>
        <p:nvSpPr>
          <p:cNvPr id="336" name="Shape 336"/>
          <p:cNvSpPr/>
          <p:nvPr>
            <p:ph type="body" sz="quarter" idx="1"/>
          </p:nvPr>
        </p:nvSpPr>
        <p:spPr>
          <a:xfrm>
            <a:off x="650159" y="1711437"/>
            <a:ext cx="5711043" cy="2023206"/>
          </a:xfrm>
          <a:prstGeom prst="rect">
            <a:avLst/>
          </a:prstGeom>
        </p:spPr>
        <p:txBody>
          <a:bodyPr anchor="t"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000"/>
              </a:spcBef>
              <a:buClrTx/>
              <a:buFont typeface="Arial"/>
              <a:defRPr spc="0"/>
            </a:lvl2pPr>
            <a:lvl3pPr>
              <a:spcBef>
                <a:spcPts val="1000"/>
              </a:spcBef>
              <a:buClrTx/>
              <a:buFont typeface="Arial"/>
              <a:defRPr spc="0"/>
            </a:lvl3pPr>
            <a:lvl4pPr>
              <a:spcBef>
                <a:spcPts val="1000"/>
              </a:spcBef>
              <a:buClrTx/>
              <a:buFont typeface="Arial"/>
              <a:defRPr spc="0"/>
            </a:lvl4pPr>
            <a:lvl5pPr>
              <a:spcBef>
                <a:spcPts val="1000"/>
              </a:spcBef>
              <a:buClrTx/>
              <a:buFont typeface="Arial"/>
              <a:defRPr spc="0"/>
            </a:lvl5pPr>
          </a:lstStyle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37" name="Shape 337"/>
          <p:cNvSpPr/>
          <p:nvPr>
            <p:ph type="body" sz="quarter" idx="13"/>
          </p:nvPr>
        </p:nvSpPr>
        <p:spPr>
          <a:xfrm>
            <a:off x="6647039" y="3927240"/>
            <a:ext cx="5711045" cy="2023201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</a:p>
        </p:txBody>
      </p:sp>
      <p:sp>
        <p:nvSpPr>
          <p:cNvPr id="338" name="Shape 338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Shape 345"/>
          <p:cNvSpPr/>
          <p:nvPr/>
        </p:nvSpPr>
        <p:spPr>
          <a:xfrm>
            <a:off x="0" y="-1"/>
            <a:ext cx="13003921" cy="7314480"/>
          </a:xfrm>
          <a:prstGeom prst="rect">
            <a:avLst/>
          </a:prstGeom>
          <a:solidFill>
            <a:srgbClr val="F26849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+mn-lt"/>
                <a:ea typeface="+mn-ea"/>
                <a:cs typeface="+mn-cs"/>
                <a:sym typeface="Arial"/>
              </a:defRPr>
            </a:pPr>
          </a:p>
        </p:txBody>
      </p:sp>
      <p:sp>
        <p:nvSpPr>
          <p:cNvPr id="346" name="Shape 346"/>
          <p:cNvSpPr/>
          <p:nvPr>
            <p:ph type="title"/>
          </p:nvPr>
        </p:nvSpPr>
        <p:spPr>
          <a:xfrm>
            <a:off x="650159" y="291600"/>
            <a:ext cx="11703602" cy="122112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100000" lnSpcReduction="0"/>
          </a:bodyPr>
          <a:lstStyle>
            <a:lvl1pPr>
              <a:defRPr spc="0" sz="4400"/>
            </a:lvl1pPr>
          </a:lstStyle>
          <a:p>
            <a:pPr/>
            <a:r>
              <a:t>Текст заголовка</a:t>
            </a:r>
          </a:p>
        </p:txBody>
      </p:sp>
      <p:sp>
        <p:nvSpPr>
          <p:cNvPr id="347" name="Shape 347"/>
          <p:cNvSpPr/>
          <p:nvPr>
            <p:ph type="body" sz="quarter" idx="1"/>
          </p:nvPr>
        </p:nvSpPr>
        <p:spPr>
          <a:xfrm>
            <a:off x="650159" y="1711437"/>
            <a:ext cx="3768482" cy="2023206"/>
          </a:xfrm>
          <a:prstGeom prst="rect">
            <a:avLst/>
          </a:prstGeom>
        </p:spPr>
        <p:txBody>
          <a:bodyPr anchor="t"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000"/>
              </a:spcBef>
              <a:buClrTx/>
              <a:buFont typeface="Arial"/>
              <a:defRPr spc="0"/>
            </a:lvl2pPr>
            <a:lvl3pPr>
              <a:spcBef>
                <a:spcPts val="1000"/>
              </a:spcBef>
              <a:buClrTx/>
              <a:buFont typeface="Arial"/>
              <a:defRPr spc="0"/>
            </a:lvl3pPr>
            <a:lvl4pPr>
              <a:spcBef>
                <a:spcPts val="1000"/>
              </a:spcBef>
              <a:buClrTx/>
              <a:buFont typeface="Arial"/>
              <a:defRPr spc="0"/>
            </a:lvl4pPr>
            <a:lvl5pPr>
              <a:spcBef>
                <a:spcPts val="1000"/>
              </a:spcBef>
              <a:buClrTx/>
              <a:buFont typeface="Arial"/>
              <a:defRPr spc="0"/>
            </a:lvl5pPr>
          </a:lstStyle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48" name="Shape 348"/>
          <p:cNvSpPr/>
          <p:nvPr>
            <p:ph type="body" sz="quarter" idx="13"/>
          </p:nvPr>
        </p:nvSpPr>
        <p:spPr>
          <a:xfrm>
            <a:off x="8564760" y="3927240"/>
            <a:ext cx="3768481" cy="2023201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</a:p>
        </p:txBody>
      </p:sp>
      <p:sp>
        <p:nvSpPr>
          <p:cNvPr id="349" name="Shape 349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Shape 356"/>
          <p:cNvSpPr/>
          <p:nvPr/>
        </p:nvSpPr>
        <p:spPr>
          <a:xfrm>
            <a:off x="0" y="-1"/>
            <a:ext cx="13003921" cy="7314480"/>
          </a:xfrm>
          <a:prstGeom prst="rect">
            <a:avLst/>
          </a:prstGeom>
          <a:solidFill>
            <a:srgbClr val="E5DAD1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+mn-lt"/>
                <a:ea typeface="+mn-ea"/>
                <a:cs typeface="+mn-cs"/>
                <a:sym typeface="Arial"/>
              </a:defRPr>
            </a:pPr>
          </a:p>
        </p:txBody>
      </p:sp>
      <p:sp>
        <p:nvSpPr>
          <p:cNvPr id="357" name="Shape 357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Shape 364"/>
          <p:cNvSpPr/>
          <p:nvPr/>
        </p:nvSpPr>
        <p:spPr>
          <a:xfrm>
            <a:off x="0" y="-1"/>
            <a:ext cx="13003921" cy="7314480"/>
          </a:xfrm>
          <a:prstGeom prst="rect">
            <a:avLst/>
          </a:prstGeom>
          <a:solidFill>
            <a:srgbClr val="E5DAD1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+mn-lt"/>
                <a:ea typeface="+mn-ea"/>
                <a:cs typeface="+mn-cs"/>
                <a:sym typeface="Arial"/>
              </a:defRPr>
            </a:pPr>
          </a:p>
        </p:txBody>
      </p:sp>
      <p:sp>
        <p:nvSpPr>
          <p:cNvPr id="365" name="Shape 365"/>
          <p:cNvSpPr/>
          <p:nvPr>
            <p:ph type="title"/>
          </p:nvPr>
        </p:nvSpPr>
        <p:spPr>
          <a:xfrm>
            <a:off x="650159" y="291600"/>
            <a:ext cx="11703602" cy="122112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100000" lnSpcReduction="0"/>
          </a:bodyPr>
          <a:lstStyle>
            <a:lvl1pPr>
              <a:defRPr spc="0" sz="4400"/>
            </a:lvl1pPr>
          </a:lstStyle>
          <a:p>
            <a:pPr/>
            <a:r>
              <a:t>Текст заголовка</a:t>
            </a:r>
          </a:p>
        </p:txBody>
      </p:sp>
      <p:sp>
        <p:nvSpPr>
          <p:cNvPr id="366" name="Shape 366"/>
          <p:cNvSpPr/>
          <p:nvPr>
            <p:ph type="body" idx="1"/>
          </p:nvPr>
        </p:nvSpPr>
        <p:spPr>
          <a:xfrm>
            <a:off x="650159" y="1711437"/>
            <a:ext cx="11703602" cy="4242245"/>
          </a:xfrm>
          <a:prstGeom prst="rect">
            <a:avLst/>
          </a:prstGeom>
        </p:spPr>
        <p:txBody>
          <a:bodyPr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000"/>
              </a:spcBef>
              <a:buClrTx/>
              <a:buFont typeface="Arial"/>
              <a:defRPr spc="0"/>
            </a:lvl2pPr>
            <a:lvl3pPr>
              <a:spcBef>
                <a:spcPts val="1000"/>
              </a:spcBef>
              <a:buClrTx/>
              <a:buFont typeface="Arial"/>
              <a:defRPr spc="0"/>
            </a:lvl3pPr>
            <a:lvl4pPr>
              <a:spcBef>
                <a:spcPts val="1000"/>
              </a:spcBef>
              <a:buClrTx/>
              <a:buFont typeface="Arial"/>
              <a:defRPr spc="0"/>
            </a:lvl4pPr>
            <a:lvl5pPr>
              <a:spcBef>
                <a:spcPts val="1000"/>
              </a:spcBef>
              <a:buClrTx/>
              <a:buFont typeface="Arial"/>
              <a:defRPr spc="0"/>
            </a:lvl5pPr>
          </a:lstStyle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67" name="Shape 367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Shape 374"/>
          <p:cNvSpPr/>
          <p:nvPr/>
        </p:nvSpPr>
        <p:spPr>
          <a:xfrm>
            <a:off x="0" y="-1"/>
            <a:ext cx="13003921" cy="7314480"/>
          </a:xfrm>
          <a:prstGeom prst="rect">
            <a:avLst/>
          </a:prstGeom>
          <a:solidFill>
            <a:srgbClr val="E5DAD1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+mn-lt"/>
                <a:ea typeface="+mn-ea"/>
                <a:cs typeface="+mn-cs"/>
                <a:sym typeface="Arial"/>
              </a:defRPr>
            </a:pPr>
          </a:p>
        </p:txBody>
      </p:sp>
      <p:sp>
        <p:nvSpPr>
          <p:cNvPr id="375" name="Shape 375"/>
          <p:cNvSpPr/>
          <p:nvPr>
            <p:ph type="title"/>
          </p:nvPr>
        </p:nvSpPr>
        <p:spPr>
          <a:xfrm>
            <a:off x="650159" y="291600"/>
            <a:ext cx="11703602" cy="122112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100000" lnSpcReduction="0"/>
          </a:bodyPr>
          <a:lstStyle>
            <a:lvl1pPr>
              <a:defRPr spc="0" sz="4400"/>
            </a:lvl1pPr>
          </a:lstStyle>
          <a:p>
            <a:pPr/>
            <a:r>
              <a:t>Текст заголовка</a:t>
            </a:r>
          </a:p>
        </p:txBody>
      </p:sp>
      <p:sp>
        <p:nvSpPr>
          <p:cNvPr id="376" name="Shape 376"/>
          <p:cNvSpPr/>
          <p:nvPr>
            <p:ph type="body" idx="1"/>
          </p:nvPr>
        </p:nvSpPr>
        <p:spPr>
          <a:xfrm>
            <a:off x="650159" y="1711437"/>
            <a:ext cx="11703602" cy="4242245"/>
          </a:xfrm>
          <a:prstGeom prst="rect">
            <a:avLst/>
          </a:prstGeom>
        </p:spPr>
        <p:txBody>
          <a:bodyPr anchor="t"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000"/>
              </a:spcBef>
              <a:buClrTx/>
              <a:buFont typeface="Arial"/>
              <a:defRPr spc="0"/>
            </a:lvl2pPr>
            <a:lvl3pPr>
              <a:spcBef>
                <a:spcPts val="1000"/>
              </a:spcBef>
              <a:buClrTx/>
              <a:buFont typeface="Arial"/>
              <a:defRPr spc="0"/>
            </a:lvl3pPr>
            <a:lvl4pPr>
              <a:spcBef>
                <a:spcPts val="1000"/>
              </a:spcBef>
              <a:buClrTx/>
              <a:buFont typeface="Arial"/>
              <a:defRPr spc="0"/>
            </a:lvl4pPr>
            <a:lvl5pPr>
              <a:spcBef>
                <a:spcPts val="1000"/>
              </a:spcBef>
              <a:buClrTx/>
              <a:buFont typeface="Arial"/>
              <a:defRPr spc="0"/>
            </a:lvl5pPr>
          </a:lstStyle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77" name="Shape 377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>
            <p:ph type="title"/>
          </p:nvPr>
        </p:nvSpPr>
        <p:spPr>
          <a:xfrm>
            <a:off x="650159" y="291600"/>
            <a:ext cx="11703602" cy="122112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100000" lnSpcReduction="0"/>
          </a:bodyPr>
          <a:lstStyle/>
          <a:p>
            <a:pPr/>
            <a:r>
              <a:t>Текст заголовка</a:t>
            </a:r>
          </a:p>
        </p:txBody>
      </p:sp>
      <p:sp>
        <p:nvSpPr>
          <p:cNvPr id="37" name="Shape 37"/>
          <p:cNvSpPr/>
          <p:nvPr>
            <p:ph type="body" sz="half" idx="1"/>
          </p:nvPr>
        </p:nvSpPr>
        <p:spPr>
          <a:xfrm>
            <a:off x="650159" y="1711437"/>
            <a:ext cx="5711043" cy="4242245"/>
          </a:xfrm>
          <a:prstGeom prst="rect">
            <a:avLst/>
          </a:prstGeom>
        </p:spPr>
        <p:txBody>
          <a:bodyPr anchor="t"/>
          <a:lstStyle/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8" name="Shape 38"/>
          <p:cNvSpPr/>
          <p:nvPr>
            <p:ph type="body" sz="half" idx="13"/>
          </p:nvPr>
        </p:nvSpPr>
        <p:spPr>
          <a:xfrm>
            <a:off x="6647039" y="1711436"/>
            <a:ext cx="5711045" cy="4242247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</a:p>
        </p:txBody>
      </p:sp>
      <p:sp>
        <p:nvSpPr>
          <p:cNvPr id="39" name="Shape 39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Shape 384"/>
          <p:cNvSpPr/>
          <p:nvPr/>
        </p:nvSpPr>
        <p:spPr>
          <a:xfrm>
            <a:off x="0" y="-1"/>
            <a:ext cx="13003921" cy="7314480"/>
          </a:xfrm>
          <a:prstGeom prst="rect">
            <a:avLst/>
          </a:prstGeom>
          <a:solidFill>
            <a:srgbClr val="E5DAD1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+mn-lt"/>
                <a:ea typeface="+mn-ea"/>
                <a:cs typeface="+mn-cs"/>
                <a:sym typeface="Arial"/>
              </a:defRPr>
            </a:pPr>
          </a:p>
        </p:txBody>
      </p:sp>
      <p:sp>
        <p:nvSpPr>
          <p:cNvPr id="385" name="Shape 385"/>
          <p:cNvSpPr/>
          <p:nvPr>
            <p:ph type="title"/>
          </p:nvPr>
        </p:nvSpPr>
        <p:spPr>
          <a:xfrm>
            <a:off x="650159" y="291600"/>
            <a:ext cx="11703602" cy="122112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100000" lnSpcReduction="0"/>
          </a:bodyPr>
          <a:lstStyle>
            <a:lvl1pPr>
              <a:defRPr spc="0" sz="4400"/>
            </a:lvl1pPr>
          </a:lstStyle>
          <a:p>
            <a:pPr/>
            <a:r>
              <a:t>Текст заголовка</a:t>
            </a:r>
          </a:p>
        </p:txBody>
      </p:sp>
      <p:sp>
        <p:nvSpPr>
          <p:cNvPr id="386" name="Shape 386"/>
          <p:cNvSpPr/>
          <p:nvPr>
            <p:ph type="body" sz="half" idx="1"/>
          </p:nvPr>
        </p:nvSpPr>
        <p:spPr>
          <a:xfrm>
            <a:off x="650159" y="1711437"/>
            <a:ext cx="5711043" cy="4242245"/>
          </a:xfrm>
          <a:prstGeom prst="rect">
            <a:avLst/>
          </a:prstGeom>
        </p:spPr>
        <p:txBody>
          <a:bodyPr anchor="t"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000"/>
              </a:spcBef>
              <a:buClrTx/>
              <a:buFont typeface="Arial"/>
              <a:defRPr spc="0"/>
            </a:lvl2pPr>
            <a:lvl3pPr>
              <a:spcBef>
                <a:spcPts val="1000"/>
              </a:spcBef>
              <a:buClrTx/>
              <a:buFont typeface="Arial"/>
              <a:defRPr spc="0"/>
            </a:lvl3pPr>
            <a:lvl4pPr>
              <a:spcBef>
                <a:spcPts val="1000"/>
              </a:spcBef>
              <a:buClrTx/>
              <a:buFont typeface="Arial"/>
              <a:defRPr spc="0"/>
            </a:lvl4pPr>
            <a:lvl5pPr>
              <a:spcBef>
                <a:spcPts val="1000"/>
              </a:spcBef>
              <a:buClrTx/>
              <a:buFont typeface="Arial"/>
              <a:defRPr spc="0"/>
            </a:lvl5pPr>
          </a:lstStyle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87" name="Shape 387"/>
          <p:cNvSpPr/>
          <p:nvPr>
            <p:ph type="body" sz="half" idx="13"/>
          </p:nvPr>
        </p:nvSpPr>
        <p:spPr>
          <a:xfrm>
            <a:off x="6647039" y="1711436"/>
            <a:ext cx="5711045" cy="4242247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</a:p>
        </p:txBody>
      </p:sp>
      <p:sp>
        <p:nvSpPr>
          <p:cNvPr id="388" name="Shape 388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Shape 395"/>
          <p:cNvSpPr/>
          <p:nvPr/>
        </p:nvSpPr>
        <p:spPr>
          <a:xfrm>
            <a:off x="0" y="-1"/>
            <a:ext cx="13003921" cy="7314480"/>
          </a:xfrm>
          <a:prstGeom prst="rect">
            <a:avLst/>
          </a:prstGeom>
          <a:solidFill>
            <a:srgbClr val="E5DAD1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+mn-lt"/>
                <a:ea typeface="+mn-ea"/>
                <a:cs typeface="+mn-cs"/>
                <a:sym typeface="Arial"/>
              </a:defRPr>
            </a:pPr>
          </a:p>
        </p:txBody>
      </p:sp>
      <p:sp>
        <p:nvSpPr>
          <p:cNvPr id="396" name="Shape 396"/>
          <p:cNvSpPr/>
          <p:nvPr>
            <p:ph type="title"/>
          </p:nvPr>
        </p:nvSpPr>
        <p:spPr>
          <a:xfrm>
            <a:off x="650159" y="291600"/>
            <a:ext cx="11703602" cy="122112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100000" lnSpcReduction="0"/>
          </a:bodyPr>
          <a:lstStyle>
            <a:lvl1pPr>
              <a:defRPr spc="0" sz="4400"/>
            </a:lvl1pPr>
          </a:lstStyle>
          <a:p>
            <a:pPr/>
            <a:r>
              <a:t>Текст заголовка</a:t>
            </a:r>
          </a:p>
        </p:txBody>
      </p:sp>
      <p:sp>
        <p:nvSpPr>
          <p:cNvPr id="397" name="Shape 397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Shape 404"/>
          <p:cNvSpPr/>
          <p:nvPr/>
        </p:nvSpPr>
        <p:spPr>
          <a:xfrm>
            <a:off x="0" y="-1"/>
            <a:ext cx="13003921" cy="7314480"/>
          </a:xfrm>
          <a:prstGeom prst="rect">
            <a:avLst/>
          </a:prstGeom>
          <a:solidFill>
            <a:srgbClr val="E5DAD1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+mn-lt"/>
                <a:ea typeface="+mn-ea"/>
                <a:cs typeface="+mn-cs"/>
                <a:sym typeface="Arial"/>
              </a:defRPr>
            </a:pPr>
          </a:p>
        </p:txBody>
      </p:sp>
      <p:sp>
        <p:nvSpPr>
          <p:cNvPr id="405" name="Shape 405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000"/>
              </a:spcBef>
              <a:buClrTx/>
              <a:buFont typeface="Arial"/>
              <a:defRPr spc="0"/>
            </a:lvl2pPr>
            <a:lvl3pPr>
              <a:spcBef>
                <a:spcPts val="1000"/>
              </a:spcBef>
              <a:buClrTx/>
              <a:buFont typeface="Arial"/>
              <a:defRPr spc="0"/>
            </a:lvl3pPr>
            <a:lvl4pPr>
              <a:spcBef>
                <a:spcPts val="1000"/>
              </a:spcBef>
              <a:buClrTx/>
              <a:buFont typeface="Arial"/>
              <a:defRPr spc="0"/>
            </a:lvl4pPr>
            <a:lvl5pPr>
              <a:spcBef>
                <a:spcPts val="1000"/>
              </a:spcBef>
              <a:buClrTx/>
              <a:buFont typeface="Arial"/>
              <a:defRPr spc="0"/>
            </a:lvl5pPr>
          </a:lstStyle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06" name="Shape 406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Shape 413"/>
          <p:cNvSpPr/>
          <p:nvPr/>
        </p:nvSpPr>
        <p:spPr>
          <a:xfrm>
            <a:off x="0" y="-1"/>
            <a:ext cx="13003921" cy="7314480"/>
          </a:xfrm>
          <a:prstGeom prst="rect">
            <a:avLst/>
          </a:prstGeom>
          <a:solidFill>
            <a:srgbClr val="E5DAD1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+mn-lt"/>
                <a:ea typeface="+mn-ea"/>
                <a:cs typeface="+mn-cs"/>
                <a:sym typeface="Arial"/>
              </a:defRPr>
            </a:pPr>
          </a:p>
        </p:txBody>
      </p:sp>
      <p:sp>
        <p:nvSpPr>
          <p:cNvPr id="414" name="Shape 414"/>
          <p:cNvSpPr/>
          <p:nvPr>
            <p:ph type="title"/>
          </p:nvPr>
        </p:nvSpPr>
        <p:spPr>
          <a:xfrm>
            <a:off x="650159" y="291600"/>
            <a:ext cx="11703602" cy="122112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100000" lnSpcReduction="0"/>
          </a:bodyPr>
          <a:lstStyle>
            <a:lvl1pPr>
              <a:defRPr spc="0" sz="4400"/>
            </a:lvl1pPr>
          </a:lstStyle>
          <a:p>
            <a:pPr/>
            <a:r>
              <a:t>Текст заголовка</a:t>
            </a:r>
          </a:p>
        </p:txBody>
      </p:sp>
      <p:sp>
        <p:nvSpPr>
          <p:cNvPr id="415" name="Shape 415"/>
          <p:cNvSpPr/>
          <p:nvPr>
            <p:ph type="body" sz="quarter" idx="1"/>
          </p:nvPr>
        </p:nvSpPr>
        <p:spPr>
          <a:xfrm>
            <a:off x="650159" y="1711437"/>
            <a:ext cx="5711043" cy="2023206"/>
          </a:xfrm>
          <a:prstGeom prst="rect">
            <a:avLst/>
          </a:prstGeom>
        </p:spPr>
        <p:txBody>
          <a:bodyPr anchor="t"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000"/>
              </a:spcBef>
              <a:buClrTx/>
              <a:buFont typeface="Arial"/>
              <a:defRPr spc="0"/>
            </a:lvl2pPr>
            <a:lvl3pPr>
              <a:spcBef>
                <a:spcPts val="1000"/>
              </a:spcBef>
              <a:buClrTx/>
              <a:buFont typeface="Arial"/>
              <a:defRPr spc="0"/>
            </a:lvl3pPr>
            <a:lvl4pPr>
              <a:spcBef>
                <a:spcPts val="1000"/>
              </a:spcBef>
              <a:buClrTx/>
              <a:buFont typeface="Arial"/>
              <a:defRPr spc="0"/>
            </a:lvl4pPr>
            <a:lvl5pPr>
              <a:spcBef>
                <a:spcPts val="1000"/>
              </a:spcBef>
              <a:buClrTx/>
              <a:buFont typeface="Arial"/>
              <a:defRPr spc="0"/>
            </a:lvl5pPr>
          </a:lstStyle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16" name="Shape 416"/>
          <p:cNvSpPr/>
          <p:nvPr>
            <p:ph type="body" sz="quarter" idx="13"/>
          </p:nvPr>
        </p:nvSpPr>
        <p:spPr>
          <a:xfrm>
            <a:off x="650152" y="3927240"/>
            <a:ext cx="5711056" cy="2023201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</a:p>
        </p:txBody>
      </p:sp>
      <p:sp>
        <p:nvSpPr>
          <p:cNvPr id="417" name="Shape 417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Shape 424"/>
          <p:cNvSpPr/>
          <p:nvPr/>
        </p:nvSpPr>
        <p:spPr>
          <a:xfrm>
            <a:off x="0" y="-1"/>
            <a:ext cx="13003921" cy="7314480"/>
          </a:xfrm>
          <a:prstGeom prst="rect">
            <a:avLst/>
          </a:prstGeom>
          <a:solidFill>
            <a:srgbClr val="E5DAD1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+mn-lt"/>
                <a:ea typeface="+mn-ea"/>
                <a:cs typeface="+mn-cs"/>
                <a:sym typeface="Arial"/>
              </a:defRPr>
            </a:pPr>
          </a:p>
        </p:txBody>
      </p:sp>
      <p:sp>
        <p:nvSpPr>
          <p:cNvPr id="425" name="Shape 425"/>
          <p:cNvSpPr/>
          <p:nvPr>
            <p:ph type="title"/>
          </p:nvPr>
        </p:nvSpPr>
        <p:spPr>
          <a:xfrm>
            <a:off x="650159" y="291600"/>
            <a:ext cx="11703602" cy="122112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100000" lnSpcReduction="0"/>
          </a:bodyPr>
          <a:lstStyle>
            <a:lvl1pPr>
              <a:defRPr spc="0" sz="4400"/>
            </a:lvl1pPr>
          </a:lstStyle>
          <a:p>
            <a:pPr/>
            <a:r>
              <a:t>Текст заголовка</a:t>
            </a:r>
          </a:p>
        </p:txBody>
      </p:sp>
      <p:sp>
        <p:nvSpPr>
          <p:cNvPr id="426" name="Shape 426"/>
          <p:cNvSpPr/>
          <p:nvPr>
            <p:ph type="body" sz="half" idx="1"/>
          </p:nvPr>
        </p:nvSpPr>
        <p:spPr>
          <a:xfrm>
            <a:off x="650159" y="1711437"/>
            <a:ext cx="5711043" cy="4242245"/>
          </a:xfrm>
          <a:prstGeom prst="rect">
            <a:avLst/>
          </a:prstGeom>
        </p:spPr>
        <p:txBody>
          <a:bodyPr anchor="t"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000"/>
              </a:spcBef>
              <a:buClrTx/>
              <a:buFont typeface="Arial"/>
              <a:defRPr spc="0"/>
            </a:lvl2pPr>
            <a:lvl3pPr>
              <a:spcBef>
                <a:spcPts val="1000"/>
              </a:spcBef>
              <a:buClrTx/>
              <a:buFont typeface="Arial"/>
              <a:defRPr spc="0"/>
            </a:lvl3pPr>
            <a:lvl4pPr>
              <a:spcBef>
                <a:spcPts val="1000"/>
              </a:spcBef>
              <a:buClrTx/>
              <a:buFont typeface="Arial"/>
              <a:defRPr spc="0"/>
            </a:lvl4pPr>
            <a:lvl5pPr>
              <a:spcBef>
                <a:spcPts val="1000"/>
              </a:spcBef>
              <a:buClrTx/>
              <a:buFont typeface="Arial"/>
              <a:defRPr spc="0"/>
            </a:lvl5pPr>
          </a:lstStyle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27" name="Shape 427"/>
          <p:cNvSpPr/>
          <p:nvPr>
            <p:ph type="body" sz="quarter" idx="13"/>
          </p:nvPr>
        </p:nvSpPr>
        <p:spPr>
          <a:xfrm>
            <a:off x="6647039" y="3927240"/>
            <a:ext cx="5711045" cy="2023201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</a:p>
        </p:txBody>
      </p:sp>
      <p:sp>
        <p:nvSpPr>
          <p:cNvPr id="428" name="Shape 428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Shape 435"/>
          <p:cNvSpPr/>
          <p:nvPr/>
        </p:nvSpPr>
        <p:spPr>
          <a:xfrm>
            <a:off x="0" y="-1"/>
            <a:ext cx="13003921" cy="7314480"/>
          </a:xfrm>
          <a:prstGeom prst="rect">
            <a:avLst/>
          </a:prstGeom>
          <a:solidFill>
            <a:srgbClr val="E5DAD1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+mn-lt"/>
                <a:ea typeface="+mn-ea"/>
                <a:cs typeface="+mn-cs"/>
                <a:sym typeface="Arial"/>
              </a:defRPr>
            </a:pPr>
          </a:p>
        </p:txBody>
      </p:sp>
      <p:sp>
        <p:nvSpPr>
          <p:cNvPr id="436" name="Shape 436"/>
          <p:cNvSpPr/>
          <p:nvPr>
            <p:ph type="title"/>
          </p:nvPr>
        </p:nvSpPr>
        <p:spPr>
          <a:xfrm>
            <a:off x="650159" y="291600"/>
            <a:ext cx="11703602" cy="122112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100000" lnSpcReduction="0"/>
          </a:bodyPr>
          <a:lstStyle>
            <a:lvl1pPr>
              <a:defRPr spc="0" sz="4400"/>
            </a:lvl1pPr>
          </a:lstStyle>
          <a:p>
            <a:pPr/>
            <a:r>
              <a:t>Текст заголовка</a:t>
            </a:r>
          </a:p>
        </p:txBody>
      </p:sp>
      <p:sp>
        <p:nvSpPr>
          <p:cNvPr id="437" name="Shape 437"/>
          <p:cNvSpPr/>
          <p:nvPr>
            <p:ph type="body" sz="quarter" idx="1"/>
          </p:nvPr>
        </p:nvSpPr>
        <p:spPr>
          <a:xfrm>
            <a:off x="650159" y="1711437"/>
            <a:ext cx="5711043" cy="2023206"/>
          </a:xfrm>
          <a:prstGeom prst="rect">
            <a:avLst/>
          </a:prstGeom>
        </p:spPr>
        <p:txBody>
          <a:bodyPr anchor="t"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000"/>
              </a:spcBef>
              <a:buClrTx/>
              <a:buFont typeface="Arial"/>
              <a:defRPr spc="0"/>
            </a:lvl2pPr>
            <a:lvl3pPr>
              <a:spcBef>
                <a:spcPts val="1000"/>
              </a:spcBef>
              <a:buClrTx/>
              <a:buFont typeface="Arial"/>
              <a:defRPr spc="0"/>
            </a:lvl3pPr>
            <a:lvl4pPr>
              <a:spcBef>
                <a:spcPts val="1000"/>
              </a:spcBef>
              <a:buClrTx/>
              <a:buFont typeface="Arial"/>
              <a:defRPr spc="0"/>
            </a:lvl4pPr>
            <a:lvl5pPr>
              <a:spcBef>
                <a:spcPts val="1000"/>
              </a:spcBef>
              <a:buClrTx/>
              <a:buFont typeface="Arial"/>
              <a:defRPr spc="0"/>
            </a:lvl5pPr>
          </a:lstStyle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38" name="Shape 438"/>
          <p:cNvSpPr/>
          <p:nvPr>
            <p:ph type="body" sz="half" idx="13"/>
          </p:nvPr>
        </p:nvSpPr>
        <p:spPr>
          <a:xfrm>
            <a:off x="650159" y="3927240"/>
            <a:ext cx="11703602" cy="2023201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</a:p>
        </p:txBody>
      </p:sp>
      <p:sp>
        <p:nvSpPr>
          <p:cNvPr id="439" name="Shape 439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Shape 446"/>
          <p:cNvSpPr/>
          <p:nvPr/>
        </p:nvSpPr>
        <p:spPr>
          <a:xfrm>
            <a:off x="0" y="-1"/>
            <a:ext cx="13003921" cy="7314480"/>
          </a:xfrm>
          <a:prstGeom prst="rect">
            <a:avLst/>
          </a:prstGeom>
          <a:solidFill>
            <a:srgbClr val="E5DAD1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+mn-lt"/>
                <a:ea typeface="+mn-ea"/>
                <a:cs typeface="+mn-cs"/>
                <a:sym typeface="Arial"/>
              </a:defRPr>
            </a:pPr>
          </a:p>
        </p:txBody>
      </p:sp>
      <p:sp>
        <p:nvSpPr>
          <p:cNvPr id="447" name="Shape 447"/>
          <p:cNvSpPr/>
          <p:nvPr>
            <p:ph type="title"/>
          </p:nvPr>
        </p:nvSpPr>
        <p:spPr>
          <a:xfrm>
            <a:off x="650159" y="291600"/>
            <a:ext cx="11703602" cy="122112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100000" lnSpcReduction="0"/>
          </a:bodyPr>
          <a:lstStyle>
            <a:lvl1pPr>
              <a:defRPr spc="0" sz="4400"/>
            </a:lvl1pPr>
          </a:lstStyle>
          <a:p>
            <a:pPr/>
            <a:r>
              <a:t>Текст заголовка</a:t>
            </a:r>
          </a:p>
        </p:txBody>
      </p:sp>
      <p:sp>
        <p:nvSpPr>
          <p:cNvPr id="448" name="Shape 448"/>
          <p:cNvSpPr/>
          <p:nvPr>
            <p:ph type="body" sz="half" idx="1"/>
          </p:nvPr>
        </p:nvSpPr>
        <p:spPr>
          <a:xfrm>
            <a:off x="650159" y="1711437"/>
            <a:ext cx="11703602" cy="2023206"/>
          </a:xfrm>
          <a:prstGeom prst="rect">
            <a:avLst/>
          </a:prstGeom>
        </p:spPr>
        <p:txBody>
          <a:bodyPr anchor="t"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000"/>
              </a:spcBef>
              <a:buClrTx/>
              <a:buFont typeface="Arial"/>
              <a:defRPr spc="0"/>
            </a:lvl2pPr>
            <a:lvl3pPr>
              <a:spcBef>
                <a:spcPts val="1000"/>
              </a:spcBef>
              <a:buClrTx/>
              <a:buFont typeface="Arial"/>
              <a:defRPr spc="0"/>
            </a:lvl3pPr>
            <a:lvl4pPr>
              <a:spcBef>
                <a:spcPts val="1000"/>
              </a:spcBef>
              <a:buClrTx/>
              <a:buFont typeface="Arial"/>
              <a:defRPr spc="0"/>
            </a:lvl4pPr>
            <a:lvl5pPr>
              <a:spcBef>
                <a:spcPts val="1000"/>
              </a:spcBef>
              <a:buClrTx/>
              <a:buFont typeface="Arial"/>
              <a:defRPr spc="0"/>
            </a:lvl5pPr>
          </a:lstStyle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49" name="Shape 449"/>
          <p:cNvSpPr/>
          <p:nvPr>
            <p:ph type="body" sz="half" idx="13"/>
          </p:nvPr>
        </p:nvSpPr>
        <p:spPr>
          <a:xfrm>
            <a:off x="650159" y="3927240"/>
            <a:ext cx="11703602" cy="2023201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</a:p>
        </p:txBody>
      </p:sp>
      <p:sp>
        <p:nvSpPr>
          <p:cNvPr id="450" name="Shape 450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Shape 457"/>
          <p:cNvSpPr/>
          <p:nvPr/>
        </p:nvSpPr>
        <p:spPr>
          <a:xfrm>
            <a:off x="0" y="-1"/>
            <a:ext cx="13003921" cy="7314480"/>
          </a:xfrm>
          <a:prstGeom prst="rect">
            <a:avLst/>
          </a:prstGeom>
          <a:solidFill>
            <a:srgbClr val="E5DAD1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+mn-lt"/>
                <a:ea typeface="+mn-ea"/>
                <a:cs typeface="+mn-cs"/>
                <a:sym typeface="Arial"/>
              </a:defRPr>
            </a:pPr>
          </a:p>
        </p:txBody>
      </p:sp>
      <p:sp>
        <p:nvSpPr>
          <p:cNvPr id="458" name="Shape 458"/>
          <p:cNvSpPr/>
          <p:nvPr>
            <p:ph type="title"/>
          </p:nvPr>
        </p:nvSpPr>
        <p:spPr>
          <a:xfrm>
            <a:off x="650159" y="291600"/>
            <a:ext cx="11703602" cy="122112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100000" lnSpcReduction="0"/>
          </a:bodyPr>
          <a:lstStyle>
            <a:lvl1pPr>
              <a:defRPr spc="0" sz="4400"/>
            </a:lvl1pPr>
          </a:lstStyle>
          <a:p>
            <a:pPr/>
            <a:r>
              <a:t>Текст заголовка</a:t>
            </a:r>
          </a:p>
        </p:txBody>
      </p:sp>
      <p:sp>
        <p:nvSpPr>
          <p:cNvPr id="459" name="Shape 459"/>
          <p:cNvSpPr/>
          <p:nvPr>
            <p:ph type="body" sz="quarter" idx="1"/>
          </p:nvPr>
        </p:nvSpPr>
        <p:spPr>
          <a:xfrm>
            <a:off x="650159" y="1711437"/>
            <a:ext cx="5711043" cy="2023206"/>
          </a:xfrm>
          <a:prstGeom prst="rect">
            <a:avLst/>
          </a:prstGeom>
        </p:spPr>
        <p:txBody>
          <a:bodyPr anchor="t"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000"/>
              </a:spcBef>
              <a:buClrTx/>
              <a:buFont typeface="Arial"/>
              <a:defRPr spc="0"/>
            </a:lvl2pPr>
            <a:lvl3pPr>
              <a:spcBef>
                <a:spcPts val="1000"/>
              </a:spcBef>
              <a:buClrTx/>
              <a:buFont typeface="Arial"/>
              <a:defRPr spc="0"/>
            </a:lvl3pPr>
            <a:lvl4pPr>
              <a:spcBef>
                <a:spcPts val="1000"/>
              </a:spcBef>
              <a:buClrTx/>
              <a:buFont typeface="Arial"/>
              <a:defRPr spc="0"/>
            </a:lvl4pPr>
            <a:lvl5pPr>
              <a:spcBef>
                <a:spcPts val="1000"/>
              </a:spcBef>
              <a:buClrTx/>
              <a:buFont typeface="Arial"/>
              <a:defRPr spc="0"/>
            </a:lvl5pPr>
          </a:lstStyle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60" name="Shape 460"/>
          <p:cNvSpPr/>
          <p:nvPr>
            <p:ph type="body" sz="quarter" idx="13"/>
          </p:nvPr>
        </p:nvSpPr>
        <p:spPr>
          <a:xfrm>
            <a:off x="6647039" y="3927240"/>
            <a:ext cx="5711045" cy="2023201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</a:p>
        </p:txBody>
      </p:sp>
      <p:sp>
        <p:nvSpPr>
          <p:cNvPr id="461" name="Shape 461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Shape 468"/>
          <p:cNvSpPr/>
          <p:nvPr/>
        </p:nvSpPr>
        <p:spPr>
          <a:xfrm>
            <a:off x="0" y="-1"/>
            <a:ext cx="13003921" cy="7314480"/>
          </a:xfrm>
          <a:prstGeom prst="rect">
            <a:avLst/>
          </a:prstGeom>
          <a:solidFill>
            <a:srgbClr val="E5DAD1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+mn-lt"/>
                <a:ea typeface="+mn-ea"/>
                <a:cs typeface="+mn-cs"/>
                <a:sym typeface="Arial"/>
              </a:defRPr>
            </a:pPr>
          </a:p>
        </p:txBody>
      </p:sp>
      <p:sp>
        <p:nvSpPr>
          <p:cNvPr id="469" name="Shape 469"/>
          <p:cNvSpPr/>
          <p:nvPr>
            <p:ph type="title"/>
          </p:nvPr>
        </p:nvSpPr>
        <p:spPr>
          <a:xfrm>
            <a:off x="650159" y="291600"/>
            <a:ext cx="11703602" cy="122112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100000" lnSpcReduction="0"/>
          </a:bodyPr>
          <a:lstStyle>
            <a:lvl1pPr>
              <a:defRPr spc="0" sz="4400"/>
            </a:lvl1pPr>
          </a:lstStyle>
          <a:p>
            <a:pPr/>
            <a:r>
              <a:t>Текст заголовка</a:t>
            </a:r>
          </a:p>
        </p:txBody>
      </p:sp>
      <p:sp>
        <p:nvSpPr>
          <p:cNvPr id="470" name="Shape 470"/>
          <p:cNvSpPr/>
          <p:nvPr>
            <p:ph type="body" sz="quarter" idx="1"/>
          </p:nvPr>
        </p:nvSpPr>
        <p:spPr>
          <a:xfrm>
            <a:off x="650159" y="1711437"/>
            <a:ext cx="3768482" cy="2023206"/>
          </a:xfrm>
          <a:prstGeom prst="rect">
            <a:avLst/>
          </a:prstGeom>
        </p:spPr>
        <p:txBody>
          <a:bodyPr anchor="t"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000"/>
              </a:spcBef>
              <a:buClrTx/>
              <a:buFont typeface="Arial"/>
              <a:defRPr spc="0"/>
            </a:lvl2pPr>
            <a:lvl3pPr>
              <a:spcBef>
                <a:spcPts val="1000"/>
              </a:spcBef>
              <a:buClrTx/>
              <a:buFont typeface="Arial"/>
              <a:defRPr spc="0"/>
            </a:lvl3pPr>
            <a:lvl4pPr>
              <a:spcBef>
                <a:spcPts val="1000"/>
              </a:spcBef>
              <a:buClrTx/>
              <a:buFont typeface="Arial"/>
              <a:defRPr spc="0"/>
            </a:lvl4pPr>
            <a:lvl5pPr>
              <a:spcBef>
                <a:spcPts val="1000"/>
              </a:spcBef>
              <a:buClrTx/>
              <a:buFont typeface="Arial"/>
              <a:defRPr spc="0"/>
            </a:lvl5pPr>
          </a:lstStyle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71" name="Shape 471"/>
          <p:cNvSpPr/>
          <p:nvPr>
            <p:ph type="body" sz="quarter" idx="13"/>
          </p:nvPr>
        </p:nvSpPr>
        <p:spPr>
          <a:xfrm>
            <a:off x="8564760" y="3927240"/>
            <a:ext cx="3768481" cy="2023201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</a:p>
        </p:txBody>
      </p:sp>
      <p:sp>
        <p:nvSpPr>
          <p:cNvPr id="472" name="Shape 472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Shape 479"/>
          <p:cNvSpPr/>
          <p:nvPr>
            <p:ph type="title"/>
          </p:nvPr>
        </p:nvSpPr>
        <p:spPr>
          <a:xfrm>
            <a:off x="650159" y="291600"/>
            <a:ext cx="11703602" cy="122112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100000" lnSpcReduction="0"/>
          </a:bodyPr>
          <a:lstStyle/>
          <a:p>
            <a:pPr/>
            <a:r>
              <a:t>Текст заголовка</a:t>
            </a:r>
          </a:p>
        </p:txBody>
      </p:sp>
      <p:sp>
        <p:nvSpPr>
          <p:cNvPr id="480" name="Shape 480"/>
          <p:cNvSpPr/>
          <p:nvPr>
            <p:ph type="body" idx="1"/>
          </p:nvPr>
        </p:nvSpPr>
        <p:spPr>
          <a:xfrm>
            <a:off x="650159" y="1711437"/>
            <a:ext cx="11703602" cy="4242245"/>
          </a:xfrm>
          <a:prstGeom prst="rect">
            <a:avLst/>
          </a:prstGeom>
        </p:spPr>
        <p:txBody>
          <a:bodyPr/>
          <a:lstStyle/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81" name="Shape 481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/>
          <p:nvPr>
            <p:ph type="title"/>
          </p:nvPr>
        </p:nvSpPr>
        <p:spPr>
          <a:xfrm>
            <a:off x="650159" y="291600"/>
            <a:ext cx="11703602" cy="122112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100000" lnSpcReduction="0"/>
          </a:bodyPr>
          <a:lstStyle/>
          <a:p>
            <a:pPr/>
            <a:r>
              <a:t>Текст заголовка</a:t>
            </a:r>
          </a:p>
        </p:txBody>
      </p:sp>
      <p:sp>
        <p:nvSpPr>
          <p:cNvPr id="47" name="Shape 47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55" name="Shape 55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/>
          <p:nvPr>
            <p:ph type="title"/>
          </p:nvPr>
        </p:nvSpPr>
        <p:spPr>
          <a:xfrm>
            <a:off x="650159" y="291600"/>
            <a:ext cx="11703602" cy="122112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100000" lnSpcReduction="0"/>
          </a:bodyPr>
          <a:lstStyle/>
          <a:p>
            <a:pPr/>
            <a:r>
              <a:t>Текст заголовка</a:t>
            </a:r>
          </a:p>
        </p:txBody>
      </p:sp>
      <p:sp>
        <p:nvSpPr>
          <p:cNvPr id="63" name="Shape 63"/>
          <p:cNvSpPr/>
          <p:nvPr>
            <p:ph type="body" sz="quarter" idx="1"/>
          </p:nvPr>
        </p:nvSpPr>
        <p:spPr>
          <a:xfrm>
            <a:off x="650159" y="1711437"/>
            <a:ext cx="5711043" cy="2023206"/>
          </a:xfrm>
          <a:prstGeom prst="rect">
            <a:avLst/>
          </a:prstGeom>
        </p:spPr>
        <p:txBody>
          <a:bodyPr anchor="t"/>
          <a:lstStyle/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64" name="Shape 64"/>
          <p:cNvSpPr/>
          <p:nvPr>
            <p:ph type="body" sz="quarter" idx="13"/>
          </p:nvPr>
        </p:nvSpPr>
        <p:spPr>
          <a:xfrm>
            <a:off x="650152" y="3927240"/>
            <a:ext cx="5711056" cy="2023201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</a:p>
        </p:txBody>
      </p:sp>
      <p:sp>
        <p:nvSpPr>
          <p:cNvPr id="65" name="Shape 65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/>
          <p:nvPr>
            <p:ph type="title"/>
          </p:nvPr>
        </p:nvSpPr>
        <p:spPr>
          <a:xfrm>
            <a:off x="650159" y="291600"/>
            <a:ext cx="11703602" cy="122112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100000" lnSpcReduction="0"/>
          </a:bodyPr>
          <a:lstStyle/>
          <a:p>
            <a:pPr/>
            <a:r>
              <a:t>Текст заголовка</a:t>
            </a:r>
          </a:p>
        </p:txBody>
      </p:sp>
      <p:sp>
        <p:nvSpPr>
          <p:cNvPr id="73" name="Shape 73"/>
          <p:cNvSpPr/>
          <p:nvPr>
            <p:ph type="body" sz="half" idx="1"/>
          </p:nvPr>
        </p:nvSpPr>
        <p:spPr>
          <a:xfrm>
            <a:off x="650159" y="1711437"/>
            <a:ext cx="5711043" cy="4242245"/>
          </a:xfrm>
          <a:prstGeom prst="rect">
            <a:avLst/>
          </a:prstGeom>
        </p:spPr>
        <p:txBody>
          <a:bodyPr anchor="t"/>
          <a:lstStyle/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74" name="Shape 74"/>
          <p:cNvSpPr/>
          <p:nvPr>
            <p:ph type="body" sz="quarter" idx="13"/>
          </p:nvPr>
        </p:nvSpPr>
        <p:spPr>
          <a:xfrm>
            <a:off x="6647039" y="3927240"/>
            <a:ext cx="5711045" cy="2023201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</a:p>
        </p:txBody>
      </p:sp>
      <p:sp>
        <p:nvSpPr>
          <p:cNvPr id="75" name="Shape 75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/>
          <p:nvPr>
            <p:ph type="title"/>
          </p:nvPr>
        </p:nvSpPr>
        <p:spPr>
          <a:xfrm>
            <a:off x="650159" y="291600"/>
            <a:ext cx="11703602" cy="122112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100000" lnSpcReduction="0"/>
          </a:bodyPr>
          <a:lstStyle/>
          <a:p>
            <a:pPr/>
            <a:r>
              <a:t>Текст заголовка</a:t>
            </a:r>
          </a:p>
        </p:txBody>
      </p:sp>
      <p:sp>
        <p:nvSpPr>
          <p:cNvPr id="83" name="Shape 83"/>
          <p:cNvSpPr/>
          <p:nvPr>
            <p:ph type="body" sz="quarter" idx="1"/>
          </p:nvPr>
        </p:nvSpPr>
        <p:spPr>
          <a:xfrm>
            <a:off x="650159" y="1711437"/>
            <a:ext cx="5711043" cy="2023206"/>
          </a:xfrm>
          <a:prstGeom prst="rect">
            <a:avLst/>
          </a:prstGeom>
        </p:spPr>
        <p:txBody>
          <a:bodyPr anchor="t"/>
          <a:lstStyle/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84" name="Shape 84"/>
          <p:cNvSpPr/>
          <p:nvPr>
            <p:ph type="body" sz="half" idx="13"/>
          </p:nvPr>
        </p:nvSpPr>
        <p:spPr>
          <a:xfrm>
            <a:off x="650159" y="3927240"/>
            <a:ext cx="11703602" cy="2023201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</a:p>
        </p:txBody>
      </p:sp>
      <p:sp>
        <p:nvSpPr>
          <p:cNvPr id="85" name="Shape 85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17.xml"/><Relationship Id="rId19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19.xml"/><Relationship Id="rId21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1.xml"/><Relationship Id="rId23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23.xml"/><Relationship Id="rId25" Type="http://schemas.openxmlformats.org/officeDocument/2006/relationships/slideLayout" Target="../slideLayouts/slideLayout24.xml"/><Relationship Id="rId26" Type="http://schemas.openxmlformats.org/officeDocument/2006/relationships/slideLayout" Target="../slideLayouts/slideLayout25.xml"/><Relationship Id="rId27" Type="http://schemas.openxmlformats.org/officeDocument/2006/relationships/slideLayout" Target="../slideLayouts/slideLayout26.xml"/><Relationship Id="rId28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8.xml"/><Relationship Id="rId30" Type="http://schemas.openxmlformats.org/officeDocument/2006/relationships/slideLayout" Target="../slideLayouts/slideLayout29.xml"/><Relationship Id="rId31" Type="http://schemas.openxmlformats.org/officeDocument/2006/relationships/slideLayout" Target="../slideLayouts/slideLayout30.xml"/><Relationship Id="rId32" Type="http://schemas.openxmlformats.org/officeDocument/2006/relationships/slideLayout" Target="../slideLayouts/slideLayout31.xml"/><Relationship Id="rId33" Type="http://schemas.openxmlformats.org/officeDocument/2006/relationships/slideLayout" Target="../slideLayouts/slideLayout32.xml"/><Relationship Id="rId34" Type="http://schemas.openxmlformats.org/officeDocument/2006/relationships/slideLayout" Target="../slideLayouts/slideLayout33.xml"/><Relationship Id="rId35" Type="http://schemas.openxmlformats.org/officeDocument/2006/relationships/slideLayout" Target="../slideLayouts/slideLayout34.xml"/><Relationship Id="rId36" Type="http://schemas.openxmlformats.org/officeDocument/2006/relationships/slideLayout" Target="../slideLayouts/slideLayout35.xml"/><Relationship Id="rId37" Type="http://schemas.openxmlformats.org/officeDocument/2006/relationships/slideLayout" Target="../slideLayouts/slideLayout36.xml"/><Relationship Id="rId38" Type="http://schemas.openxmlformats.org/officeDocument/2006/relationships/slideLayout" Target="../slideLayouts/slideLayout37.xml"/><Relationship Id="rId39" Type="http://schemas.openxmlformats.org/officeDocument/2006/relationships/slideLayout" Target="../slideLayouts/slideLayout38.xml"/><Relationship Id="rId40" Type="http://schemas.openxmlformats.org/officeDocument/2006/relationships/slideLayout" Target="../slideLayouts/slideLayout39.xml"/><Relationship Id="rId41" Type="http://schemas.openxmlformats.org/officeDocument/2006/relationships/slideLayout" Target="../slideLayouts/slideLayout40.xml"/><Relationship Id="rId42" Type="http://schemas.openxmlformats.org/officeDocument/2006/relationships/slideLayout" Target="../slideLayouts/slideLayout41.xml"/><Relationship Id="rId43" Type="http://schemas.openxmlformats.org/officeDocument/2006/relationships/slideLayout" Target="../slideLayouts/slideLayout42.xml"/><Relationship Id="rId44" Type="http://schemas.openxmlformats.org/officeDocument/2006/relationships/slideLayout" Target="../slideLayouts/slideLayout43.xml"/><Relationship Id="rId45" Type="http://schemas.openxmlformats.org/officeDocument/2006/relationships/slideLayout" Target="../slideLayouts/slideLayout44.xml"/><Relationship Id="rId46" Type="http://schemas.openxmlformats.org/officeDocument/2006/relationships/slideLayout" Target="../slideLayouts/slideLayout45.xml"/><Relationship Id="rId47" Type="http://schemas.openxmlformats.org/officeDocument/2006/relationships/slideLayout" Target="../slideLayouts/slideLayout46.xml"/><Relationship Id="rId48" Type="http://schemas.openxmlformats.org/officeDocument/2006/relationships/slideLayout" Target="../slideLayouts/slideLayout47.xml"/><Relationship Id="rId49" Type="http://schemas.openxmlformats.org/officeDocument/2006/relationships/slideLayout" Target="../slideLayouts/slideLayout48.xml"/><Relationship Id="rId50" Type="http://schemas.openxmlformats.org/officeDocument/2006/relationships/slideLayout" Target="../slideLayouts/slideLayout49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>
            <p:ph type="body" idx="1"/>
          </p:nvPr>
        </p:nvSpPr>
        <p:spPr>
          <a:xfrm>
            <a:off x="650159" y="291600"/>
            <a:ext cx="11703602" cy="56617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/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" name="Shape 3"/>
          <p:cNvSpPr/>
          <p:nvPr>
            <p:ph type="title"/>
          </p:nvPr>
        </p:nvSpPr>
        <p:spPr>
          <a:xfrm>
            <a:off x="1948462" y="1463040"/>
            <a:ext cx="10403841" cy="496147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ctr"/>
          <a:lstStyle/>
          <a:p>
            <a:pPr/>
          </a:p>
        </p:txBody>
      </p:sp>
      <p:sp>
        <p:nvSpPr>
          <p:cNvPr id="4" name="Shape 4"/>
          <p:cNvSpPr/>
          <p:nvPr>
            <p:ph type="sldNum" sz="quarter" idx="2"/>
          </p:nvPr>
        </p:nvSpPr>
        <p:spPr>
          <a:xfrm>
            <a:off x="9046459" y="6647981"/>
            <a:ext cx="273652" cy="264252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 anchor="ctr">
            <a:spAutoFit/>
          </a:bodyPr>
          <a:lstStyle>
            <a:lvl1pPr algn="r">
              <a:defRPr sz="1200"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  <p:sldLayoutId id="2147483677" r:id="rId30"/>
    <p:sldLayoutId id="2147483678" r:id="rId31"/>
    <p:sldLayoutId id="2147483679" r:id="rId32"/>
    <p:sldLayoutId id="2147483680" r:id="rId33"/>
    <p:sldLayoutId id="2147483681" r:id="rId34"/>
    <p:sldLayoutId id="2147483682" r:id="rId35"/>
    <p:sldLayoutId id="2147483683" r:id="rId36"/>
    <p:sldLayoutId id="2147483684" r:id="rId37"/>
    <p:sldLayoutId id="2147483685" r:id="rId38"/>
    <p:sldLayoutId id="2147483686" r:id="rId39"/>
    <p:sldLayoutId id="2147483687" r:id="rId40"/>
    <p:sldLayoutId id="2147483688" r:id="rId41"/>
    <p:sldLayoutId id="2147483689" r:id="rId42"/>
    <p:sldLayoutId id="2147483690" r:id="rId43"/>
    <p:sldLayoutId id="2147483691" r:id="rId44"/>
    <p:sldLayoutId id="2147483692" r:id="rId45"/>
    <p:sldLayoutId id="2147483693" r:id="rId46"/>
    <p:sldLayoutId id="2147483694" r:id="rId47"/>
    <p:sldLayoutId id="2147483695" r:id="rId48"/>
    <p:sldLayoutId id="2147483696" r:id="rId49"/>
    <p:sldLayoutId id="2147483697" r:id="rId50"/>
  </p:sldLayoutIdLst>
  <p:transition xmlns:p14="http://schemas.microsoft.com/office/powerpoint/2010/main" spd="med" advClick="1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" strike="noStrike" sz="18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" strike="noStrike" sz="18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" strike="noStrike" sz="18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" strike="noStrike" sz="18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" strike="noStrike" sz="18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" strike="noStrike" sz="18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" strike="noStrike" sz="18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" strike="noStrike" sz="18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" strike="noStrike" sz="18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titleStyle>
    <p:bodyStyle>
      <a:lvl1pPr marL="431999" marR="0" indent="-323998" algn="l" defTabSz="914400" rtl="0" latinLnBrk="0">
        <a:lnSpc>
          <a:spcPct val="90000"/>
        </a:lnSpc>
        <a:spcBef>
          <a:spcPts val="1400"/>
        </a:spcBef>
        <a:spcAft>
          <a:spcPts val="0"/>
        </a:spcAft>
        <a:buClr>
          <a:srgbClr val="000000"/>
        </a:buClr>
        <a:buSzPct val="45000"/>
        <a:buFont typeface="Wingdings"/>
        <a:buChar char="●"/>
        <a:tabLst/>
        <a:defRPr b="0" baseline="0" cap="none" i="0" spc="-1" strike="noStrike" sz="28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1pPr>
      <a:lvl2pPr marL="993600" marR="0" indent="-453599" algn="l" defTabSz="914400" rtl="0" latinLnBrk="0">
        <a:lnSpc>
          <a:spcPct val="90000"/>
        </a:lnSpc>
        <a:spcBef>
          <a:spcPts val="1400"/>
        </a:spcBef>
        <a:spcAft>
          <a:spcPts val="0"/>
        </a:spcAft>
        <a:buClr>
          <a:srgbClr val="000000"/>
        </a:buClr>
        <a:buSzPct val="75000"/>
        <a:buFont typeface="Wingdings"/>
        <a:buChar char="−"/>
        <a:tabLst/>
        <a:defRPr b="0" baseline="0" cap="none" i="0" spc="-1" strike="noStrike" sz="28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1455999" marR="0" indent="-447999" algn="l" defTabSz="914400" rtl="0" latinLnBrk="0">
        <a:lnSpc>
          <a:spcPct val="90000"/>
        </a:lnSpc>
        <a:spcBef>
          <a:spcPts val="1400"/>
        </a:spcBef>
        <a:spcAft>
          <a:spcPts val="0"/>
        </a:spcAft>
        <a:buClr>
          <a:srgbClr val="000000"/>
        </a:buClr>
        <a:buSzPct val="45000"/>
        <a:buFont typeface="Wingdings"/>
        <a:buChar char="●"/>
        <a:tabLst/>
        <a:defRPr b="0" baseline="0" cap="none" i="0" spc="-1" strike="noStrike" sz="28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1847999" marR="0" indent="-336000" algn="l" defTabSz="914400" rtl="0" latinLnBrk="0">
        <a:lnSpc>
          <a:spcPct val="90000"/>
        </a:lnSpc>
        <a:spcBef>
          <a:spcPts val="1400"/>
        </a:spcBef>
        <a:spcAft>
          <a:spcPts val="0"/>
        </a:spcAft>
        <a:buClr>
          <a:srgbClr val="000000"/>
        </a:buClr>
        <a:buSzPct val="75000"/>
        <a:buFont typeface="Wingdings"/>
        <a:buChar char="−"/>
        <a:tabLst/>
        <a:defRPr b="0" baseline="0" cap="none" i="0" spc="-1" strike="noStrike" sz="28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2246396" marR="0" indent="-302398" algn="l" defTabSz="914400" rtl="0" latinLnBrk="0">
        <a:lnSpc>
          <a:spcPct val="90000"/>
        </a:lnSpc>
        <a:spcBef>
          <a:spcPts val="1400"/>
        </a:spcBef>
        <a:spcAft>
          <a:spcPts val="0"/>
        </a:spcAft>
        <a:buClr>
          <a:srgbClr val="000000"/>
        </a:buClr>
        <a:buSzPct val="45000"/>
        <a:buFont typeface="Wingdings"/>
        <a:buChar char="●"/>
        <a:tabLst/>
        <a:defRPr b="0" baseline="0" cap="none" i="0" spc="-1" strike="noStrike" sz="28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2678396" marR="0" indent="-302398" algn="l" defTabSz="914400" rtl="0" latinLnBrk="0">
        <a:lnSpc>
          <a:spcPct val="90000"/>
        </a:lnSpc>
        <a:spcBef>
          <a:spcPts val="1400"/>
        </a:spcBef>
        <a:spcAft>
          <a:spcPts val="0"/>
        </a:spcAft>
        <a:buClr>
          <a:srgbClr val="000000"/>
        </a:buClr>
        <a:buSzPct val="45000"/>
        <a:buFont typeface="Wingdings"/>
        <a:buChar char="●"/>
        <a:tabLst/>
        <a:defRPr b="0" baseline="0" cap="none" i="0" spc="-1" strike="noStrike" sz="28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3110395" marR="0" indent="-302398" algn="l" defTabSz="914400" rtl="0" latinLnBrk="0">
        <a:lnSpc>
          <a:spcPct val="90000"/>
        </a:lnSpc>
        <a:spcBef>
          <a:spcPts val="1400"/>
        </a:spcBef>
        <a:spcAft>
          <a:spcPts val="0"/>
        </a:spcAft>
        <a:buClr>
          <a:srgbClr val="000000"/>
        </a:buClr>
        <a:buSzPct val="45000"/>
        <a:buFont typeface="Wingdings"/>
        <a:buChar char="●"/>
        <a:tabLst/>
        <a:defRPr b="0" baseline="0" cap="none" i="0" spc="-1" strike="noStrike" sz="28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3556000" marR="0" indent="-355600" algn="l" defTabSz="914400" rtl="0" latinLnBrk="0">
        <a:lnSpc>
          <a:spcPct val="90000"/>
        </a:lnSpc>
        <a:spcBef>
          <a:spcPts val="1400"/>
        </a:spcBef>
        <a:spcAft>
          <a:spcPts val="0"/>
        </a:spcAft>
        <a:buClr>
          <a:srgbClr val="000000"/>
        </a:buClr>
        <a:buSzPct val="100000"/>
        <a:buFont typeface="Wingdings"/>
        <a:buChar char="•"/>
        <a:tabLst/>
        <a:defRPr b="0" baseline="0" cap="none" i="0" spc="-1" strike="noStrike" sz="28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4013200" marR="0" indent="-355600" algn="l" defTabSz="914400" rtl="0" latinLnBrk="0">
        <a:lnSpc>
          <a:spcPct val="90000"/>
        </a:lnSpc>
        <a:spcBef>
          <a:spcPts val="1400"/>
        </a:spcBef>
        <a:spcAft>
          <a:spcPts val="0"/>
        </a:spcAft>
        <a:buClr>
          <a:srgbClr val="000000"/>
        </a:buClr>
        <a:buSzPct val="100000"/>
        <a:buFont typeface="Wingdings"/>
        <a:buChar char="•"/>
        <a:tabLst/>
        <a:defRPr b="0" baseline="0" cap="none" i="0" spc="-1" strike="noStrike" sz="28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/Relationships>
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/Relationships>
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3" Type="http://schemas.openxmlformats.org/officeDocument/2006/relationships/image" Target="../media/image25.png"/><Relationship Id="rId4" Type="http://schemas.openxmlformats.org/officeDocument/2006/relationships/image" Target="../media/image26.png"/><Relationship Id="rId5" Type="http://schemas.openxmlformats.org/officeDocument/2006/relationships/image" Target="../media/image27.png"/><Relationship Id="rId6" Type="http://schemas.openxmlformats.org/officeDocument/2006/relationships/image" Target="../media/image28.png"/><Relationship Id="rId7" Type="http://schemas.openxmlformats.org/officeDocument/2006/relationships/image" Target="../media/image29.png"/><Relationship Id="rId8" Type="http://schemas.openxmlformats.org/officeDocument/2006/relationships/image" Target="../media/image30.png"/></Relationships>
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png"/><Relationship Id="rId3" Type="http://schemas.openxmlformats.org/officeDocument/2006/relationships/image" Target="../media/image32.png"/></Relationships>
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3" Type="http://schemas.openxmlformats.org/officeDocument/2006/relationships/image" Target="../media/image33.png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9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9.xml"/><Relationship Id="rId2" Type="http://schemas.openxmlformats.org/officeDocument/2006/relationships/image" Target="../media/image34.png"/></Relationships>
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9.xml"/><Relationship Id="rId2" Type="http://schemas.openxmlformats.org/officeDocument/2006/relationships/image" Target="../media/image35.png"/><Relationship Id="rId3" Type="http://schemas.openxmlformats.org/officeDocument/2006/relationships/image" Target="../media/image36.png"/><Relationship Id="rId4" Type="http://schemas.openxmlformats.org/officeDocument/2006/relationships/image" Target="../media/image37.png"/><Relationship Id="rId5" Type="http://schemas.openxmlformats.org/officeDocument/2006/relationships/image" Target="../media/image38.png"/><Relationship Id="rId6" Type="http://schemas.openxmlformats.org/officeDocument/2006/relationships/image" Target="../media/image39.png"/></Relationships>
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9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7" Type="http://schemas.openxmlformats.org/officeDocument/2006/relationships/image" Target="../media/image12.png"/><Relationship Id="rId8" Type="http://schemas.openxmlformats.org/officeDocument/2006/relationships/image" Target="../media/image13.png"/><Relationship Id="rId9" Type="http://schemas.openxmlformats.org/officeDocument/2006/relationships/image" Target="../media/image14.png"/><Relationship Id="rId10" Type="http://schemas.openxmlformats.org/officeDocument/2006/relationships/image" Target="../media/image15.png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3" Type="http://schemas.openxmlformats.org/officeDocument/2006/relationships/image" Target="../media/image16.png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5" Type="http://schemas.openxmlformats.org/officeDocument/2006/relationships/image" Target="../media/image19.png"/></Relationships>
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3" Type="http://schemas.openxmlformats.org/officeDocument/2006/relationships/image" Target="../media/image20.png"/></Relationships>
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Relationship Id="rId4" Type="http://schemas.openxmlformats.org/officeDocument/2006/relationships/image" Target="../media/image21.png"/><Relationship Id="rId5" Type="http://schemas.openxmlformats.org/officeDocument/2006/relationships/image" Target="../media/image22.png"/></Relationships>
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3" Type="http://schemas.openxmlformats.org/officeDocument/2006/relationships/image" Target="../media/image23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0" name="image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015" y="0"/>
            <a:ext cx="12992770" cy="7315201"/>
          </a:xfrm>
          <a:prstGeom prst="rect">
            <a:avLst/>
          </a:prstGeom>
          <a:ln w="12700">
            <a:miter lim="400000"/>
          </a:ln>
        </p:spPr>
      </p:pic>
      <p:pic>
        <p:nvPicPr>
          <p:cNvPr id="491" name="image2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281274" y="6286108"/>
            <a:ext cx="1550044" cy="272662"/>
          </a:xfrm>
          <a:prstGeom prst="rect">
            <a:avLst/>
          </a:prstGeom>
          <a:ln w="12700">
            <a:miter lim="400000"/>
          </a:ln>
        </p:spPr>
      </p:pic>
      <p:pic>
        <p:nvPicPr>
          <p:cNvPr id="492" name="image3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897118" y="1564638"/>
            <a:ext cx="9031115" cy="5080006"/>
          </a:xfrm>
          <a:prstGeom prst="rect">
            <a:avLst/>
          </a:prstGeom>
          <a:ln w="12700">
            <a:miter lim="400000"/>
          </a:ln>
        </p:spPr>
      </p:pic>
      <p:pic>
        <p:nvPicPr>
          <p:cNvPr id="493" name="image4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4897120" y="1564638"/>
            <a:ext cx="9031114" cy="5080006"/>
          </a:xfrm>
          <a:prstGeom prst="rect">
            <a:avLst/>
          </a:prstGeom>
          <a:ln w="12700">
            <a:miter lim="400000"/>
          </a:ln>
        </p:spPr>
      </p:pic>
      <p:sp>
        <p:nvSpPr>
          <p:cNvPr id="494" name="Shape 494"/>
          <p:cNvSpPr/>
          <p:nvPr/>
        </p:nvSpPr>
        <p:spPr>
          <a:xfrm>
            <a:off x="1269569" y="2086342"/>
            <a:ext cx="4303868" cy="27214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lnSpc>
                <a:spcPct val="90000"/>
              </a:lnSpc>
              <a:defRPr b="1" sz="60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Colo-Vada </a:t>
            </a:r>
          </a:p>
          <a:p>
            <a:pPr>
              <a:lnSpc>
                <a:spcPct val="80000"/>
              </a:lnSpc>
              <a:defRPr b="1" sz="60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Light</a:t>
            </a:r>
          </a:p>
          <a:p>
            <a:pPr>
              <a:lnSpc>
                <a:spcPct val="250000"/>
              </a:lnSpc>
              <a:defRPr b="1" cap="all" sz="22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комплексная программа </a:t>
            </a:r>
          </a:p>
          <a:p>
            <a:pPr>
              <a:lnSpc>
                <a:spcPct val="110000"/>
              </a:lnSpc>
              <a:defRPr b="1" cap="all" sz="22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для очищения организма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7" name="image24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3" y="-3"/>
            <a:ext cx="13004805" cy="7315204"/>
          </a:xfrm>
          <a:prstGeom prst="rect">
            <a:avLst/>
          </a:prstGeom>
          <a:ln w="12700">
            <a:miter lim="400000"/>
          </a:ln>
        </p:spPr>
      </p:pic>
      <p:sp>
        <p:nvSpPr>
          <p:cNvPr id="638" name="Shape 638"/>
          <p:cNvSpPr/>
          <p:nvPr/>
        </p:nvSpPr>
        <p:spPr>
          <a:xfrm>
            <a:off x="1014400" y="633302"/>
            <a:ext cx="5872268" cy="17803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lnSpc>
                <a:spcPct val="110000"/>
              </a:lnSpc>
              <a:defRPr b="1" sz="36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ЛУЧШЕЕ ОТ ПРИРОДЫ </a:t>
            </a:r>
          </a:p>
          <a:p>
            <a:pPr>
              <a:lnSpc>
                <a:spcPct val="110000"/>
              </a:lnSpc>
              <a:defRPr b="1" sz="36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ДЛЯ КОМПЛЕКСНОГО </a:t>
            </a:r>
          </a:p>
          <a:p>
            <a:pPr>
              <a:lnSpc>
                <a:spcPct val="110000"/>
              </a:lnSpc>
              <a:defRPr b="1" sz="36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ОЧИЩЕНИЯ ОРГАНИЗМА</a:t>
            </a:r>
          </a:p>
        </p:txBody>
      </p:sp>
      <p:sp>
        <p:nvSpPr>
          <p:cNvPr id="639" name="Shape 639"/>
          <p:cNvSpPr/>
          <p:nvPr/>
        </p:nvSpPr>
        <p:spPr>
          <a:xfrm>
            <a:off x="1058336" y="3294133"/>
            <a:ext cx="10107067" cy="2570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b="1" sz="24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Colo-Vada Light — сбалансированная </a:t>
            </a:r>
          </a:p>
          <a:p>
            <a:pPr>
              <a:defRPr b="1" sz="24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поэтапная программа очищения </a:t>
            </a:r>
          </a:p>
          <a:p>
            <a:pPr>
              <a:defRPr b="1" sz="24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организма.</a:t>
            </a:r>
          </a:p>
          <a:p>
            <a:pPr>
              <a:defRPr b="1" sz="24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</a:p>
          <a:p>
            <a:pPr>
              <a:defRPr b="1" sz="24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В составе </a:t>
            </a:r>
            <a:r>
              <a:rPr>
                <a:solidFill>
                  <a:srgbClr val="ADF9AC"/>
                </a:solidFill>
              </a:rPr>
              <a:t>23 растительных </a:t>
            </a:r>
          </a:p>
          <a:p>
            <a:pPr>
              <a:defRPr b="1" sz="2400">
                <a:solidFill>
                  <a:srgbClr val="ADF9AC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фитонутриента, пробиотики </a:t>
            </a:r>
          </a:p>
          <a:p>
            <a:pPr>
              <a:defRPr b="1" sz="2400">
                <a:solidFill>
                  <a:srgbClr val="ADF9AC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и ферменты.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1" name="image5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015" y="0"/>
            <a:ext cx="12992770" cy="7315200"/>
          </a:xfrm>
          <a:prstGeom prst="rect">
            <a:avLst/>
          </a:prstGeom>
          <a:ln w="12700">
            <a:miter lim="400000"/>
          </a:ln>
        </p:spPr>
      </p:pic>
      <p:sp>
        <p:nvSpPr>
          <p:cNvPr id="642" name="Shape 642"/>
          <p:cNvSpPr/>
          <p:nvPr/>
        </p:nvSpPr>
        <p:spPr>
          <a:xfrm>
            <a:off x="1014400" y="646003"/>
            <a:ext cx="4691590" cy="7081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lnSpc>
                <a:spcPct val="110000"/>
              </a:lnSpc>
              <a:defRPr b="1" cap="all" sz="4400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/>
            <a:r>
              <a:t>Почему Light?</a:t>
            </a:r>
          </a:p>
        </p:txBody>
      </p:sp>
      <p:sp>
        <p:nvSpPr>
          <p:cNvPr id="643" name="Shape 643"/>
          <p:cNvSpPr/>
          <p:nvPr/>
        </p:nvSpPr>
        <p:spPr>
          <a:xfrm>
            <a:off x="4114793" y="2681089"/>
            <a:ext cx="2676614" cy="2676621"/>
          </a:xfrm>
          <a:prstGeom prst="ellipse">
            <a:avLst/>
          </a:prstGeom>
          <a:ln w="38100">
            <a:solidFill>
              <a:srgbClr val="79326B">
                <a:alpha val="48855"/>
              </a:srgbClr>
            </a:solidFill>
            <a:miter lim="400000"/>
          </a:ln>
        </p:spPr>
        <p:txBody>
          <a:bodyPr lIns="45718" tIns="45718" rIns="45718" bIns="45718" anchor="ctr"/>
          <a:lstStyle/>
          <a:p>
            <a:pPr/>
          </a:p>
        </p:txBody>
      </p:sp>
      <p:sp>
        <p:nvSpPr>
          <p:cNvPr id="644" name="Shape 644"/>
          <p:cNvSpPr/>
          <p:nvPr/>
        </p:nvSpPr>
        <p:spPr>
          <a:xfrm>
            <a:off x="4670416" y="3311914"/>
            <a:ext cx="2818938" cy="13539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b="1" sz="3200">
                <a:solidFill>
                  <a:srgbClr val="773369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Light</a:t>
            </a:r>
            <a:r>
              <a:rPr sz="2400">
                <a:solidFill>
                  <a:srgbClr val="535353"/>
                </a:solidFill>
              </a:rPr>
              <a:t> </a:t>
            </a:r>
            <a:endParaRPr sz="2400">
              <a:solidFill>
                <a:srgbClr val="535353"/>
              </a:solidFill>
            </a:endParaRPr>
          </a:p>
          <a:p>
            <a:pPr>
              <a:defRPr b="1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— лёгкость </a:t>
            </a:r>
          </a:p>
          <a:p>
            <a:pPr>
              <a:defRPr b="1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прохождения </a:t>
            </a:r>
          </a:p>
          <a:p>
            <a:pPr>
              <a:defRPr b="1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программы</a:t>
            </a:r>
          </a:p>
        </p:txBody>
      </p:sp>
      <p:sp>
        <p:nvSpPr>
          <p:cNvPr id="645" name="Shape 645"/>
          <p:cNvSpPr/>
          <p:nvPr/>
        </p:nvSpPr>
        <p:spPr>
          <a:xfrm>
            <a:off x="8550819" y="2335238"/>
            <a:ext cx="3368319" cy="3368319"/>
          </a:xfrm>
          <a:prstGeom prst="ellipse">
            <a:avLst/>
          </a:prstGeom>
          <a:ln w="38100">
            <a:solidFill>
              <a:srgbClr val="79326B">
                <a:alpha val="73065"/>
              </a:srgbClr>
            </a:solidFill>
            <a:miter lim="400000"/>
          </a:ln>
        </p:spPr>
        <p:txBody>
          <a:bodyPr lIns="45718" tIns="45718" rIns="45718" bIns="45718" anchor="ctr"/>
          <a:lstStyle/>
          <a:p>
            <a:pPr/>
          </a:p>
        </p:txBody>
      </p:sp>
      <p:sp>
        <p:nvSpPr>
          <p:cNvPr id="646" name="Shape 646"/>
          <p:cNvSpPr/>
          <p:nvPr/>
        </p:nvSpPr>
        <p:spPr>
          <a:xfrm>
            <a:off x="9541343" y="3311914"/>
            <a:ext cx="2355638" cy="13539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b="1" sz="3200">
                <a:solidFill>
                  <a:srgbClr val="763568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Light </a:t>
            </a:r>
          </a:p>
          <a:p>
            <a:pPr>
              <a:defRPr b="1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— ощущение </a:t>
            </a:r>
          </a:p>
          <a:p>
            <a:pPr>
              <a:defRPr b="1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лёгкости </a:t>
            </a:r>
          </a:p>
          <a:p>
            <a:pPr>
              <a:defRPr b="1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и энергии </a:t>
            </a:r>
          </a:p>
        </p:txBody>
      </p:sp>
      <p:sp>
        <p:nvSpPr>
          <p:cNvPr id="647" name="Shape 647"/>
          <p:cNvSpPr/>
          <p:nvPr/>
        </p:nvSpPr>
        <p:spPr>
          <a:xfrm>
            <a:off x="1090243" y="2941301"/>
            <a:ext cx="2095191" cy="2095191"/>
          </a:xfrm>
          <a:prstGeom prst="ellipse">
            <a:avLst/>
          </a:prstGeom>
          <a:ln w="38100">
            <a:solidFill>
              <a:srgbClr val="5B2F63">
                <a:alpha val="20412"/>
              </a:srgbClr>
            </a:solidFill>
          </a:ln>
        </p:spPr>
        <p:txBody>
          <a:bodyPr lIns="45718" tIns="45718" rIns="45718" bIns="45718" anchor="ctr"/>
          <a:lstStyle/>
          <a:p>
            <a:pPr/>
          </a:p>
        </p:txBody>
      </p:sp>
      <p:sp>
        <p:nvSpPr>
          <p:cNvPr id="648" name="Shape 648"/>
          <p:cNvSpPr/>
          <p:nvPr/>
        </p:nvSpPr>
        <p:spPr>
          <a:xfrm>
            <a:off x="1530776" y="3445264"/>
            <a:ext cx="1779481" cy="10872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b="1" sz="3200">
                <a:solidFill>
                  <a:srgbClr val="78316A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Light </a:t>
            </a:r>
          </a:p>
          <a:p>
            <a:pPr>
              <a:defRPr b="1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(от англ.) </a:t>
            </a:r>
          </a:p>
          <a:p>
            <a:pPr>
              <a:defRPr b="1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— лёгкий</a:t>
            </a:r>
          </a:p>
        </p:txBody>
      </p:sp>
      <p:sp>
        <p:nvSpPr>
          <p:cNvPr id="649" name="Shape 649"/>
          <p:cNvSpPr/>
          <p:nvPr/>
        </p:nvSpPr>
        <p:spPr>
          <a:xfrm>
            <a:off x="3240627" y="4019398"/>
            <a:ext cx="874165" cy="3"/>
          </a:xfrm>
          <a:prstGeom prst="line">
            <a:avLst/>
          </a:prstGeom>
          <a:ln w="25400">
            <a:solidFill>
              <a:srgbClr val="79326B"/>
            </a:solidFill>
            <a:custDash>
              <a:ds d="200000" sp="200000"/>
            </a:custDash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650" name="Shape 650"/>
          <p:cNvSpPr/>
          <p:nvPr/>
        </p:nvSpPr>
        <p:spPr>
          <a:xfrm>
            <a:off x="6791407" y="4019398"/>
            <a:ext cx="1759414" cy="3"/>
          </a:xfrm>
          <a:prstGeom prst="line">
            <a:avLst/>
          </a:prstGeom>
          <a:ln w="25400">
            <a:solidFill>
              <a:srgbClr val="79326B"/>
            </a:solidFill>
            <a:custDash>
              <a:ds d="200000" sp="200000"/>
            </a:custDash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651" name="Shape 651"/>
          <p:cNvSpPr/>
          <p:nvPr/>
        </p:nvSpPr>
        <p:spPr>
          <a:xfrm>
            <a:off x="8250429" y="2039418"/>
            <a:ext cx="3967530" cy="3965124"/>
          </a:xfrm>
          <a:prstGeom prst="ellipse">
            <a:avLst/>
          </a:prstGeom>
          <a:ln w="44450">
            <a:solidFill>
              <a:srgbClr val="864379">
                <a:alpha val="60000"/>
              </a:srgbClr>
            </a:solidFill>
            <a:miter lim="400000"/>
          </a:ln>
        </p:spPr>
        <p:txBody>
          <a:bodyPr lIns="45718" tIns="45718" rIns="45718" bIns="45718" anchor="ctr"/>
          <a:lstStyle/>
          <a:p>
            <a:pPr/>
          </a:p>
        </p:txBody>
      </p:sp>
      <p:sp>
        <p:nvSpPr>
          <p:cNvPr id="652" name="Shape 652"/>
          <p:cNvSpPr/>
          <p:nvPr/>
        </p:nvSpPr>
        <p:spPr>
          <a:xfrm>
            <a:off x="7788198" y="1584101"/>
            <a:ext cx="4870595" cy="4870590"/>
          </a:xfrm>
          <a:prstGeom prst="ellipse">
            <a:avLst/>
          </a:prstGeom>
          <a:ln w="50800">
            <a:solidFill>
              <a:srgbClr val="79326B">
                <a:alpha val="22000"/>
              </a:srgbClr>
            </a:solidFill>
            <a:miter lim="400000"/>
          </a:ln>
        </p:spPr>
        <p:txBody>
          <a:bodyPr lIns="45718" tIns="45718" rIns="45718" bIns="45718" anchor="ctr"/>
          <a:lstStyle/>
          <a:p>
            <a:pPr/>
          </a:p>
        </p:txBody>
      </p:sp>
      <p:sp>
        <p:nvSpPr>
          <p:cNvPr id="653" name="Shape 653"/>
          <p:cNvSpPr/>
          <p:nvPr/>
        </p:nvSpPr>
        <p:spPr>
          <a:xfrm>
            <a:off x="3722661" y="2288957"/>
            <a:ext cx="3460883" cy="3460878"/>
          </a:xfrm>
          <a:prstGeom prst="ellipse">
            <a:avLst/>
          </a:prstGeom>
          <a:ln w="44450">
            <a:solidFill>
              <a:srgbClr val="79326B">
                <a:alpha val="27000"/>
              </a:srgbClr>
            </a:solidFill>
            <a:miter lim="400000"/>
          </a:ln>
        </p:spPr>
        <p:txBody>
          <a:bodyPr lIns="45718" tIns="45718" rIns="45718" bIns="45718" anchor="ctr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" name="image5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-4657"/>
            <a:ext cx="12992770" cy="7315201"/>
          </a:xfrm>
          <a:prstGeom prst="rect">
            <a:avLst/>
          </a:prstGeom>
          <a:ln w="12700">
            <a:miter lim="400000"/>
          </a:ln>
        </p:spPr>
      </p:pic>
      <p:sp>
        <p:nvSpPr>
          <p:cNvPr id="656" name="Shape 656"/>
          <p:cNvSpPr/>
          <p:nvPr/>
        </p:nvSpPr>
        <p:spPr>
          <a:xfrm>
            <a:off x="-10164" y="-105"/>
            <a:ext cx="4266652" cy="7315201"/>
          </a:xfrm>
          <a:prstGeom prst="rect">
            <a:avLst/>
          </a:prstGeom>
          <a:solidFill>
            <a:srgbClr val="D3BB97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/>
          </a:p>
        </p:txBody>
      </p:sp>
      <p:sp>
        <p:nvSpPr>
          <p:cNvPr id="657" name="Shape 657"/>
          <p:cNvSpPr/>
          <p:nvPr/>
        </p:nvSpPr>
        <p:spPr>
          <a:xfrm>
            <a:off x="1001698" y="2508636"/>
            <a:ext cx="3287348" cy="17803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lnSpc>
                <a:spcPct val="110000"/>
              </a:lnSpc>
              <a:defRPr b="1" cap="all" sz="3600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программа </a:t>
            </a:r>
          </a:p>
          <a:p>
            <a:pPr>
              <a:lnSpc>
                <a:spcPct val="110000"/>
              </a:lnSpc>
              <a:defRPr b="1" cap="all" sz="3600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подходит </a:t>
            </a:r>
          </a:p>
          <a:p>
            <a:pPr>
              <a:lnSpc>
                <a:spcPct val="110000"/>
              </a:lnSpc>
              <a:defRPr b="1" cap="all" sz="3600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тем, кто </a:t>
            </a:r>
          </a:p>
        </p:txBody>
      </p:sp>
      <p:sp>
        <p:nvSpPr>
          <p:cNvPr id="658" name="Shape 658"/>
          <p:cNvSpPr/>
          <p:nvPr/>
        </p:nvSpPr>
        <p:spPr>
          <a:xfrm>
            <a:off x="5227999" y="1773263"/>
            <a:ext cx="6791547" cy="8617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lnSpc>
                <a:spcPct val="120000"/>
              </a:lnSpc>
              <a:defRPr b="1" sz="2400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ищет комфортный способ очищения </a:t>
            </a:r>
          </a:p>
          <a:p>
            <a:pPr>
              <a:lnSpc>
                <a:spcPct val="80000"/>
              </a:lnSpc>
              <a:defRPr b="1" sz="2400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организма;</a:t>
            </a:r>
          </a:p>
        </p:txBody>
      </p:sp>
      <p:sp>
        <p:nvSpPr>
          <p:cNvPr id="659" name="Shape 659"/>
          <p:cNvSpPr/>
          <p:nvPr/>
        </p:nvSpPr>
        <p:spPr>
          <a:xfrm>
            <a:off x="5227999" y="2829142"/>
            <a:ext cx="6647169" cy="7235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lnSpc>
                <a:spcPct val="80000"/>
              </a:lnSpc>
              <a:defRPr b="1" sz="2400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впервые хочет пройти программу </a:t>
            </a:r>
          </a:p>
          <a:p>
            <a:pPr>
              <a:lnSpc>
                <a:spcPct val="80000"/>
              </a:lnSpc>
              <a:defRPr b="1" sz="2400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очищения организма;</a:t>
            </a:r>
          </a:p>
        </p:txBody>
      </p:sp>
      <p:sp>
        <p:nvSpPr>
          <p:cNvPr id="660" name="Shape 660"/>
          <p:cNvSpPr/>
          <p:nvPr/>
        </p:nvSpPr>
        <p:spPr>
          <a:xfrm>
            <a:off x="5227998" y="3631584"/>
            <a:ext cx="6647172" cy="4370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lnSpc>
                <a:spcPct val="120000"/>
              </a:lnSpc>
              <a:defRPr b="1" sz="2400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/>
            <a:r>
              <a:t>борется с лишним весом;</a:t>
            </a:r>
          </a:p>
        </p:txBody>
      </p:sp>
      <p:sp>
        <p:nvSpPr>
          <p:cNvPr id="661" name="Shape 661"/>
          <p:cNvSpPr/>
          <p:nvPr/>
        </p:nvSpPr>
        <p:spPr>
          <a:xfrm>
            <a:off x="5227998" y="4285650"/>
            <a:ext cx="6791550" cy="4370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lnSpc>
                <a:spcPct val="120000"/>
              </a:lnSpc>
              <a:defRPr b="1" sz="2400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/>
            <a:r>
              <a:t>хочет решить проблемы с кожей;</a:t>
            </a:r>
          </a:p>
        </p:txBody>
      </p:sp>
      <p:sp>
        <p:nvSpPr>
          <p:cNvPr id="662" name="Shape 662"/>
          <p:cNvSpPr/>
          <p:nvPr/>
        </p:nvSpPr>
        <p:spPr>
          <a:xfrm>
            <a:off x="5227998" y="4938762"/>
            <a:ext cx="6791550" cy="4370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lnSpc>
                <a:spcPct val="120000"/>
              </a:lnSpc>
              <a:defRPr b="1" sz="2400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/>
            <a:r>
              <a:t>стремится чувствовать себя light!</a:t>
            </a:r>
          </a:p>
        </p:txBody>
      </p:sp>
      <p:sp>
        <p:nvSpPr>
          <p:cNvPr id="663" name="Shape 663"/>
          <p:cNvSpPr/>
          <p:nvPr/>
        </p:nvSpPr>
        <p:spPr>
          <a:xfrm>
            <a:off x="4924157" y="1999077"/>
            <a:ext cx="163005" cy="163007"/>
          </a:xfrm>
          <a:prstGeom prst="ellipse">
            <a:avLst/>
          </a:prstGeom>
          <a:solidFill>
            <a:srgbClr val="D2BB99"/>
          </a:solidFill>
          <a:ln w="15875">
            <a:solidFill>
              <a:srgbClr val="5B2F63"/>
            </a:solidFill>
          </a:ln>
        </p:spPr>
        <p:txBody>
          <a:bodyPr lIns="45718" tIns="45718" rIns="45718" bIns="45718" anchor="ctr"/>
          <a:lstStyle/>
          <a:p>
            <a:pPr/>
          </a:p>
        </p:txBody>
      </p:sp>
      <p:sp>
        <p:nvSpPr>
          <p:cNvPr id="664" name="Shape 664"/>
          <p:cNvSpPr/>
          <p:nvPr/>
        </p:nvSpPr>
        <p:spPr>
          <a:xfrm>
            <a:off x="4924156" y="2930498"/>
            <a:ext cx="163005" cy="163007"/>
          </a:xfrm>
          <a:prstGeom prst="ellipse">
            <a:avLst/>
          </a:prstGeom>
          <a:solidFill>
            <a:srgbClr val="D2BB99"/>
          </a:solidFill>
          <a:ln w="15875">
            <a:solidFill>
              <a:srgbClr val="5B2F63"/>
            </a:solidFill>
          </a:ln>
        </p:spPr>
        <p:txBody>
          <a:bodyPr lIns="45718" tIns="45718" rIns="45718" bIns="45718" anchor="ctr"/>
          <a:lstStyle/>
          <a:p>
            <a:pPr/>
          </a:p>
        </p:txBody>
      </p:sp>
      <p:sp>
        <p:nvSpPr>
          <p:cNvPr id="665" name="Shape 665"/>
          <p:cNvSpPr/>
          <p:nvPr/>
        </p:nvSpPr>
        <p:spPr>
          <a:xfrm>
            <a:off x="4924154" y="3837146"/>
            <a:ext cx="163005" cy="163007"/>
          </a:xfrm>
          <a:prstGeom prst="ellipse">
            <a:avLst/>
          </a:prstGeom>
          <a:solidFill>
            <a:srgbClr val="D2BB99"/>
          </a:solidFill>
          <a:ln w="15875">
            <a:solidFill>
              <a:srgbClr val="5B2F63"/>
            </a:solidFill>
          </a:ln>
        </p:spPr>
        <p:txBody>
          <a:bodyPr lIns="45718" tIns="45718" rIns="45718" bIns="45718" anchor="ctr"/>
          <a:lstStyle/>
          <a:p>
            <a:pPr/>
          </a:p>
        </p:txBody>
      </p:sp>
      <p:sp>
        <p:nvSpPr>
          <p:cNvPr id="666" name="Shape 666"/>
          <p:cNvSpPr/>
          <p:nvPr/>
        </p:nvSpPr>
        <p:spPr>
          <a:xfrm>
            <a:off x="4924152" y="5141719"/>
            <a:ext cx="163005" cy="163007"/>
          </a:xfrm>
          <a:prstGeom prst="ellipse">
            <a:avLst/>
          </a:prstGeom>
          <a:solidFill>
            <a:srgbClr val="D2BB99"/>
          </a:solidFill>
          <a:ln w="15875">
            <a:solidFill>
              <a:srgbClr val="5B2F63"/>
            </a:solidFill>
          </a:ln>
        </p:spPr>
        <p:txBody>
          <a:bodyPr lIns="45718" tIns="45718" rIns="45718" bIns="45718" anchor="ctr"/>
          <a:lstStyle/>
          <a:p>
            <a:pPr/>
          </a:p>
        </p:txBody>
      </p:sp>
      <p:sp>
        <p:nvSpPr>
          <p:cNvPr id="667" name="Shape 667"/>
          <p:cNvSpPr/>
          <p:nvPr/>
        </p:nvSpPr>
        <p:spPr>
          <a:xfrm>
            <a:off x="4924154" y="4501100"/>
            <a:ext cx="163005" cy="163007"/>
          </a:xfrm>
          <a:prstGeom prst="ellipse">
            <a:avLst/>
          </a:prstGeom>
          <a:solidFill>
            <a:srgbClr val="D2BB99"/>
          </a:solidFill>
          <a:ln w="15875">
            <a:solidFill>
              <a:srgbClr val="5B2F63"/>
            </a:solidFill>
          </a:ln>
        </p:spPr>
        <p:txBody>
          <a:bodyPr lIns="45718" tIns="45718" rIns="45718" bIns="45718" anchor="ctr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9" name="image5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015" y="-9525"/>
            <a:ext cx="12992770" cy="7315200"/>
          </a:xfrm>
          <a:prstGeom prst="rect">
            <a:avLst/>
          </a:prstGeom>
          <a:ln w="12700">
            <a:miter lim="400000"/>
          </a:ln>
        </p:spPr>
      </p:pic>
      <p:sp>
        <p:nvSpPr>
          <p:cNvPr id="670" name="Shape 670"/>
          <p:cNvSpPr/>
          <p:nvPr/>
        </p:nvSpPr>
        <p:spPr>
          <a:xfrm>
            <a:off x="1001697" y="646003"/>
            <a:ext cx="5519323" cy="11951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lnSpc>
                <a:spcPct val="110000"/>
              </a:lnSpc>
              <a:defRPr b="1" cap="all" sz="3600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COLO-VADA LIGHT —</a:t>
            </a:r>
          </a:p>
          <a:p>
            <a:pPr>
              <a:lnSpc>
                <a:spcPct val="110000"/>
              </a:lnSpc>
              <a:defRPr b="1" cap="all" sz="3600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ЛЕГКО И ЭФФЕКТИВНО</a:t>
            </a:r>
          </a:p>
        </p:txBody>
      </p:sp>
      <p:sp>
        <p:nvSpPr>
          <p:cNvPr id="671" name="Shape 671"/>
          <p:cNvSpPr/>
          <p:nvPr/>
        </p:nvSpPr>
        <p:spPr>
          <a:xfrm>
            <a:off x="2603930" y="2651991"/>
            <a:ext cx="4185853" cy="5923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b="1" sz="1700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14 дней поэтапного </a:t>
            </a:r>
            <a:endParaRPr sz="2400"/>
          </a:p>
          <a:p>
            <a:pPr>
              <a:defRPr b="1" sz="1700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очищения </a:t>
            </a:r>
          </a:p>
        </p:txBody>
      </p:sp>
      <p:sp>
        <p:nvSpPr>
          <p:cNvPr id="672" name="Shape 672"/>
          <p:cNvSpPr/>
          <p:nvPr/>
        </p:nvSpPr>
        <p:spPr>
          <a:xfrm>
            <a:off x="2603930" y="3842272"/>
            <a:ext cx="4567053" cy="5923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b="1" sz="1700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3 этапа: детоксикация, </a:t>
            </a:r>
            <a:endParaRPr sz="2400"/>
          </a:p>
          <a:p>
            <a:pPr>
              <a:defRPr b="1" sz="1700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очищение, восстановление</a:t>
            </a:r>
          </a:p>
        </p:txBody>
      </p:sp>
      <p:sp>
        <p:nvSpPr>
          <p:cNvPr id="673" name="Shape 673"/>
          <p:cNvSpPr/>
          <p:nvPr/>
        </p:nvSpPr>
        <p:spPr>
          <a:xfrm>
            <a:off x="2583607" y="4870301"/>
            <a:ext cx="5045958" cy="11003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b="1" sz="1700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6 продуктов: </a:t>
            </a:r>
          </a:p>
          <a:p>
            <a:pPr>
              <a:defRPr b="1" sz="1700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ДИ-ТОКС I, ДИ-ТОКС II, ГринГрин, Ассимилятор, Супер-Флора, </a:t>
            </a:r>
          </a:p>
          <a:p>
            <a:pPr>
              <a:defRPr b="1" sz="1700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Лайт-Микс.</a:t>
            </a:r>
          </a:p>
        </p:txBody>
      </p:sp>
      <p:sp>
        <p:nvSpPr>
          <p:cNvPr id="674" name="Shape 674"/>
          <p:cNvSpPr/>
          <p:nvPr/>
        </p:nvSpPr>
        <p:spPr>
          <a:xfrm>
            <a:off x="8769777" y="2650844"/>
            <a:ext cx="3932290" cy="5923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b="1" sz="1700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без отказа </a:t>
            </a:r>
            <a:endParaRPr sz="2400"/>
          </a:p>
          <a:p>
            <a:pPr>
              <a:defRPr b="1" sz="1700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от еды</a:t>
            </a:r>
          </a:p>
        </p:txBody>
      </p:sp>
      <p:sp>
        <p:nvSpPr>
          <p:cNvPr id="675" name="Shape 675"/>
          <p:cNvSpPr/>
          <p:nvPr/>
        </p:nvSpPr>
        <p:spPr>
          <a:xfrm>
            <a:off x="8769777" y="3858278"/>
            <a:ext cx="4079450" cy="5923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b="1" sz="1700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23 фитонутриента в </a:t>
            </a:r>
            <a:endParaRPr sz="2400"/>
          </a:p>
          <a:p>
            <a:pPr>
              <a:defRPr b="1" sz="1700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3 растительных комплексах</a:t>
            </a:r>
          </a:p>
        </p:txBody>
      </p:sp>
      <p:sp>
        <p:nvSpPr>
          <p:cNvPr id="676" name="Shape 676"/>
          <p:cNvSpPr/>
          <p:nvPr/>
        </p:nvSpPr>
        <p:spPr>
          <a:xfrm>
            <a:off x="8769777" y="5122933"/>
            <a:ext cx="3932290" cy="5923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b="1" sz="1700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сохранение привычного </a:t>
            </a:r>
            <a:endParaRPr sz="2400"/>
          </a:p>
          <a:p>
            <a:pPr>
              <a:defRPr b="1" sz="1700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образа жизни</a:t>
            </a:r>
          </a:p>
        </p:txBody>
      </p:sp>
      <p:pic>
        <p:nvPicPr>
          <p:cNvPr id="677" name="image25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823329" y="5122933"/>
            <a:ext cx="556022" cy="669693"/>
          </a:xfrm>
          <a:prstGeom prst="rect">
            <a:avLst/>
          </a:prstGeom>
          <a:ln w="12700">
            <a:miter lim="400000"/>
          </a:ln>
        </p:spPr>
      </p:pic>
      <p:pic>
        <p:nvPicPr>
          <p:cNvPr id="678" name="image26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775130" y="3791532"/>
            <a:ext cx="525422" cy="749046"/>
          </a:xfrm>
          <a:prstGeom prst="rect">
            <a:avLst/>
          </a:prstGeom>
          <a:ln w="12700">
            <a:miter lim="400000"/>
          </a:ln>
        </p:spPr>
      </p:pic>
      <p:pic>
        <p:nvPicPr>
          <p:cNvPr id="679" name="image27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7964375" y="2659494"/>
            <a:ext cx="606723" cy="614150"/>
          </a:xfrm>
          <a:prstGeom prst="rect">
            <a:avLst/>
          </a:prstGeom>
          <a:ln w="12700">
            <a:miter lim="400000"/>
          </a:ln>
        </p:spPr>
      </p:pic>
      <p:pic>
        <p:nvPicPr>
          <p:cNvPr id="680" name="image28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7968346" y="3914880"/>
            <a:ext cx="628362" cy="540449"/>
          </a:xfrm>
          <a:prstGeom prst="rect">
            <a:avLst/>
          </a:prstGeom>
          <a:ln w="12700">
            <a:miter lim="400000"/>
          </a:ln>
        </p:spPr>
      </p:pic>
      <p:pic>
        <p:nvPicPr>
          <p:cNvPr id="681" name="image29.png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7944149" y="5065166"/>
            <a:ext cx="676756" cy="749045"/>
          </a:xfrm>
          <a:prstGeom prst="rect">
            <a:avLst/>
          </a:prstGeom>
          <a:ln w="12700">
            <a:miter lim="400000"/>
          </a:ln>
        </p:spPr>
      </p:pic>
      <p:pic>
        <p:nvPicPr>
          <p:cNvPr id="682" name="image30.png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1734479" y="2618620"/>
            <a:ext cx="606722" cy="67049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4" name="image3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7315200"/>
          </a:xfrm>
          <a:prstGeom prst="rect">
            <a:avLst/>
          </a:prstGeom>
          <a:ln w="12700">
            <a:miter lim="400000"/>
          </a:ln>
        </p:spPr>
      </p:pic>
      <p:sp>
        <p:nvSpPr>
          <p:cNvPr id="685" name="Shape 685"/>
          <p:cNvSpPr/>
          <p:nvPr/>
        </p:nvSpPr>
        <p:spPr>
          <a:xfrm>
            <a:off x="1001698" y="646003"/>
            <a:ext cx="5819770" cy="7581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lnSpc>
                <a:spcPct val="110000"/>
              </a:lnSpc>
              <a:defRPr b="1" cap="all" sz="46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/>
            <a:r>
              <a:t>3 ЭТАПА — 3 ЦЕЛИ:</a:t>
            </a:r>
          </a:p>
        </p:txBody>
      </p:sp>
      <p:pic>
        <p:nvPicPr>
          <p:cNvPr id="686" name="image32.png"/>
          <p:cNvPicPr>
            <a:picLocks noChangeAspect="1"/>
          </p:cNvPicPr>
          <p:nvPr/>
        </p:nvPicPr>
        <p:blipFill>
          <a:blip r:embed="rId3">
            <a:extLst/>
          </a:blip>
          <a:srcRect l="9443" t="24429" r="58003" b="44738"/>
          <a:stretch>
            <a:fillRect/>
          </a:stretch>
        </p:blipFill>
        <p:spPr>
          <a:xfrm>
            <a:off x="598169" y="1848005"/>
            <a:ext cx="4233468" cy="2255368"/>
          </a:xfrm>
          <a:prstGeom prst="rect">
            <a:avLst/>
          </a:prstGeom>
          <a:ln w="12700">
            <a:miter lim="400000"/>
          </a:ln>
        </p:spPr>
      </p:pic>
      <p:pic>
        <p:nvPicPr>
          <p:cNvPr id="687" name="image32.png"/>
          <p:cNvPicPr>
            <a:picLocks noChangeAspect="1"/>
          </p:cNvPicPr>
          <p:nvPr/>
        </p:nvPicPr>
        <p:blipFill>
          <a:blip r:embed="rId3">
            <a:extLst/>
          </a:blip>
          <a:srcRect l="9443" t="65034" r="58003" b="27116"/>
          <a:stretch>
            <a:fillRect/>
          </a:stretch>
        </p:blipFill>
        <p:spPr>
          <a:xfrm>
            <a:off x="598169" y="4425112"/>
            <a:ext cx="4233468" cy="574125"/>
          </a:xfrm>
          <a:prstGeom prst="rect">
            <a:avLst/>
          </a:prstGeom>
          <a:ln w="12700">
            <a:miter lim="400000"/>
          </a:ln>
        </p:spPr>
      </p:pic>
      <p:sp>
        <p:nvSpPr>
          <p:cNvPr id="688" name="Shape 688"/>
          <p:cNvSpPr/>
          <p:nvPr/>
        </p:nvSpPr>
        <p:spPr>
          <a:xfrm>
            <a:off x="1088814" y="2389895"/>
            <a:ext cx="5045964" cy="792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b="1" sz="24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/>
            <a:r>
              <a:t>улучшить работу естественных фильтров организма;</a:t>
            </a:r>
          </a:p>
        </p:txBody>
      </p:sp>
      <p:sp>
        <p:nvSpPr>
          <p:cNvPr id="689" name="Shape 689"/>
          <p:cNvSpPr/>
          <p:nvPr/>
        </p:nvSpPr>
        <p:spPr>
          <a:xfrm>
            <a:off x="1088814" y="3863094"/>
            <a:ext cx="5045964" cy="4370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b="1" sz="24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/>
            <a:r>
              <a:t>мягко очистить кишечник;</a:t>
            </a:r>
          </a:p>
        </p:txBody>
      </p:sp>
      <p:sp>
        <p:nvSpPr>
          <p:cNvPr id="690" name="Shape 690"/>
          <p:cNvSpPr/>
          <p:nvPr/>
        </p:nvSpPr>
        <p:spPr>
          <a:xfrm>
            <a:off x="1088814" y="4980694"/>
            <a:ext cx="6471856" cy="792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b="1" sz="24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восстановить микрофлору кишечника </a:t>
            </a:r>
          </a:p>
          <a:p>
            <a:pPr>
              <a:defRPr b="1" sz="24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и укрепить защитные силы организма.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2" name="image5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015" y="0"/>
            <a:ext cx="12992770" cy="7315201"/>
          </a:xfrm>
          <a:prstGeom prst="rect">
            <a:avLst/>
          </a:prstGeom>
          <a:ln w="12700">
            <a:miter lim="400000"/>
          </a:ln>
        </p:spPr>
      </p:pic>
      <p:sp>
        <p:nvSpPr>
          <p:cNvPr id="693" name="Shape 693"/>
          <p:cNvSpPr/>
          <p:nvPr/>
        </p:nvSpPr>
        <p:spPr>
          <a:xfrm>
            <a:off x="1001699" y="646003"/>
            <a:ext cx="11323247" cy="11951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lnSpc>
                <a:spcPct val="110000"/>
              </a:lnSpc>
              <a:defRPr b="1" cap="all" sz="3600">
                <a:solidFill>
                  <a:srgbClr val="5B2E63"/>
                </a:solid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/>
            <a:r>
              <a:t>3 ШАГА: ДЕТОКСИКАЦИЯ, ОЧИЩЕНИЕ, ВОССТАНОВЛЕНИЕ</a:t>
            </a:r>
          </a:p>
        </p:txBody>
      </p:sp>
      <p:sp>
        <p:nvSpPr>
          <p:cNvPr id="694" name="Shape 694"/>
          <p:cNvSpPr/>
          <p:nvPr/>
        </p:nvSpPr>
        <p:spPr>
          <a:xfrm>
            <a:off x="1185335" y="3142183"/>
            <a:ext cx="1923347" cy="6423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b="1" sz="1900">
                <a:solidFill>
                  <a:srgbClr val="5A3062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5 дней</a:t>
            </a:r>
          </a:p>
          <a:p>
            <a:pPr>
              <a:defRPr b="1" sz="1900">
                <a:solidFill>
                  <a:srgbClr val="B7A280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3 продукта</a:t>
            </a:r>
          </a:p>
        </p:txBody>
      </p:sp>
      <p:sp>
        <p:nvSpPr>
          <p:cNvPr id="695" name="Shape 695"/>
          <p:cNvSpPr/>
          <p:nvPr/>
        </p:nvSpPr>
        <p:spPr>
          <a:xfrm>
            <a:off x="1185336" y="3965511"/>
            <a:ext cx="2941767" cy="22175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b="1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ДИ-ТОКС I, ДИ-ТОКС II  </a:t>
            </a:r>
          </a:p>
          <a:p>
            <a:pPr>
              <a:defRPr b="1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(комплексы раститель-</a:t>
            </a:r>
          </a:p>
          <a:p>
            <a:pPr>
              <a:defRPr b="1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ных фитонутриентов)</a:t>
            </a:r>
          </a:p>
          <a:p>
            <a:pPr>
              <a:defRPr b="1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</a:p>
          <a:p>
            <a:pPr>
              <a:defRPr b="1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ГринГрин  </a:t>
            </a:r>
          </a:p>
          <a:p>
            <a:pPr>
              <a:defRPr b="1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(источник растворимой</a:t>
            </a:r>
          </a:p>
          <a:p>
            <a:pPr>
              <a:defRPr b="1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и нерастворимой </a:t>
            </a:r>
          </a:p>
          <a:p>
            <a:pPr>
              <a:defRPr b="1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клетчатки)</a:t>
            </a:r>
          </a:p>
        </p:txBody>
      </p:sp>
      <p:sp>
        <p:nvSpPr>
          <p:cNvPr id="696" name="Shape 696"/>
          <p:cNvSpPr/>
          <p:nvPr/>
        </p:nvSpPr>
        <p:spPr>
          <a:xfrm>
            <a:off x="4423836" y="3166691"/>
            <a:ext cx="1923348" cy="6423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b="1" sz="1900">
                <a:solidFill>
                  <a:srgbClr val="5A3062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4 дня</a:t>
            </a:r>
            <a:endParaRPr sz="2400"/>
          </a:p>
          <a:p>
            <a:pPr>
              <a:defRPr b="1" sz="1900">
                <a:solidFill>
                  <a:srgbClr val="BAA482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1 продукт</a:t>
            </a:r>
          </a:p>
        </p:txBody>
      </p:sp>
      <p:sp>
        <p:nvSpPr>
          <p:cNvPr id="697" name="Shape 697"/>
          <p:cNvSpPr/>
          <p:nvPr/>
        </p:nvSpPr>
        <p:spPr>
          <a:xfrm>
            <a:off x="7037644" y="3162467"/>
            <a:ext cx="1923348" cy="6423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b="1" sz="1900">
                <a:solidFill>
                  <a:srgbClr val="5A3062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5 дней</a:t>
            </a:r>
            <a:endParaRPr sz="2400"/>
          </a:p>
          <a:p>
            <a:pPr>
              <a:defRPr b="1" sz="1900">
                <a:solidFill>
                  <a:srgbClr val="B4A07D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3 продукта</a:t>
            </a:r>
          </a:p>
        </p:txBody>
      </p:sp>
      <p:sp>
        <p:nvSpPr>
          <p:cNvPr id="698" name="Shape 698"/>
          <p:cNvSpPr/>
          <p:nvPr/>
        </p:nvSpPr>
        <p:spPr>
          <a:xfrm>
            <a:off x="4436264" y="3965511"/>
            <a:ext cx="2233804" cy="11507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b="1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ЛайтМикс </a:t>
            </a:r>
          </a:p>
          <a:p>
            <a:pPr>
              <a:defRPr b="1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(порошок </a:t>
            </a:r>
          </a:p>
          <a:p>
            <a:pPr>
              <a:defRPr b="1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для очищающего </a:t>
            </a:r>
          </a:p>
          <a:p>
            <a:pPr>
              <a:defRPr b="1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коктейля)</a:t>
            </a:r>
          </a:p>
        </p:txBody>
      </p:sp>
      <p:sp>
        <p:nvSpPr>
          <p:cNvPr id="699" name="Shape 699"/>
          <p:cNvSpPr/>
          <p:nvPr/>
        </p:nvSpPr>
        <p:spPr>
          <a:xfrm>
            <a:off x="7040184" y="3961286"/>
            <a:ext cx="5100969" cy="24842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b="1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Ассимилятор </a:t>
            </a:r>
          </a:p>
          <a:p>
            <a:pPr>
              <a:defRPr b="1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(комплекс пищеварительных ферментов)</a:t>
            </a:r>
          </a:p>
          <a:p>
            <a:pPr>
              <a:defRPr b="1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</a:p>
          <a:p>
            <a:pPr>
              <a:defRPr b="1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ГринГрин </a:t>
            </a:r>
          </a:p>
          <a:p>
            <a:pPr>
              <a:defRPr b="1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(источник растворимой и нерастворимой </a:t>
            </a:r>
          </a:p>
          <a:p>
            <a:pPr>
              <a:defRPr b="1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клетчатки)</a:t>
            </a:r>
          </a:p>
          <a:p>
            <a:pPr>
              <a:defRPr b="1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</a:p>
          <a:p>
            <a:pPr>
              <a:defRPr b="1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Супер-Флора </a:t>
            </a:r>
          </a:p>
          <a:p>
            <a:pPr>
              <a:defRPr b="1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(комбинация пребиотика и пробиотиков)</a:t>
            </a:r>
          </a:p>
        </p:txBody>
      </p:sp>
      <p:sp>
        <p:nvSpPr>
          <p:cNvPr id="700" name="Shape 700"/>
          <p:cNvSpPr/>
          <p:nvPr/>
        </p:nvSpPr>
        <p:spPr>
          <a:xfrm>
            <a:off x="1051557" y="2094583"/>
            <a:ext cx="2982075" cy="919603"/>
          </a:xfrm>
          <a:prstGeom prst="rect">
            <a:avLst/>
          </a:prstGeom>
          <a:solidFill>
            <a:srgbClr val="5B2E63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/>
          </a:p>
        </p:txBody>
      </p:sp>
      <p:sp>
        <p:nvSpPr>
          <p:cNvPr id="701" name="Shape 701"/>
          <p:cNvSpPr/>
          <p:nvPr/>
        </p:nvSpPr>
        <p:spPr>
          <a:xfrm>
            <a:off x="1195494" y="2214745"/>
            <a:ext cx="2556375" cy="6423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b="1" sz="19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/>
            <a:r>
              <a:t>I ЭТАП. ДЕТОКСИКАЦИЯ</a:t>
            </a:r>
          </a:p>
        </p:txBody>
      </p:sp>
      <p:sp>
        <p:nvSpPr>
          <p:cNvPr id="702" name="Shape 702"/>
          <p:cNvSpPr/>
          <p:nvPr/>
        </p:nvSpPr>
        <p:spPr>
          <a:xfrm>
            <a:off x="4000450" y="2094583"/>
            <a:ext cx="2941766" cy="919603"/>
          </a:xfrm>
          <a:prstGeom prst="rect">
            <a:avLst/>
          </a:prstGeom>
          <a:solidFill>
            <a:srgbClr val="5B2E63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/>
          </a:p>
        </p:txBody>
      </p:sp>
      <p:sp>
        <p:nvSpPr>
          <p:cNvPr id="703" name="Shape 703"/>
          <p:cNvSpPr/>
          <p:nvPr/>
        </p:nvSpPr>
        <p:spPr>
          <a:xfrm>
            <a:off x="4428916" y="2214745"/>
            <a:ext cx="2349721" cy="6423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b="1" sz="19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II ЭТАП. </a:t>
            </a:r>
            <a:endParaRPr sz="2200"/>
          </a:p>
          <a:p>
            <a:pPr>
              <a:defRPr b="1" sz="19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ОЧИЩЕНИЕ</a:t>
            </a:r>
          </a:p>
        </p:txBody>
      </p:sp>
      <p:sp>
        <p:nvSpPr>
          <p:cNvPr id="704" name="Shape 704"/>
          <p:cNvSpPr/>
          <p:nvPr/>
        </p:nvSpPr>
        <p:spPr>
          <a:xfrm>
            <a:off x="6788187" y="2094583"/>
            <a:ext cx="5198163" cy="919603"/>
          </a:xfrm>
          <a:prstGeom prst="rect">
            <a:avLst/>
          </a:prstGeom>
          <a:solidFill>
            <a:srgbClr val="5B2E63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/>
          </a:p>
        </p:txBody>
      </p:sp>
      <p:sp>
        <p:nvSpPr>
          <p:cNvPr id="705" name="Shape 705"/>
          <p:cNvSpPr/>
          <p:nvPr/>
        </p:nvSpPr>
        <p:spPr>
          <a:xfrm>
            <a:off x="7030025" y="2210521"/>
            <a:ext cx="2982073" cy="6423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b="1" sz="19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/>
            <a:r>
              <a:t>III ЭТАП. ВОССТАНОВЛЕНИЕ</a:t>
            </a:r>
          </a:p>
        </p:txBody>
      </p:sp>
      <p:sp>
        <p:nvSpPr>
          <p:cNvPr id="706" name="Shape 706"/>
          <p:cNvSpPr/>
          <p:nvPr/>
        </p:nvSpPr>
        <p:spPr>
          <a:xfrm flipV="1">
            <a:off x="4101255" y="3030456"/>
            <a:ext cx="4" cy="3662562"/>
          </a:xfrm>
          <a:prstGeom prst="line">
            <a:avLst/>
          </a:prstGeom>
          <a:ln w="12700">
            <a:solidFill>
              <a:srgbClr val="5A3062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707" name="Shape 707"/>
          <p:cNvSpPr/>
          <p:nvPr/>
        </p:nvSpPr>
        <p:spPr>
          <a:xfrm flipV="1">
            <a:off x="6716303" y="3030456"/>
            <a:ext cx="4" cy="3662562"/>
          </a:xfrm>
          <a:prstGeom prst="line">
            <a:avLst/>
          </a:prstGeom>
          <a:ln w="12700">
            <a:solidFill>
              <a:srgbClr val="5A3062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708" name="Shape 708"/>
          <p:cNvSpPr/>
          <p:nvPr/>
        </p:nvSpPr>
        <p:spPr>
          <a:xfrm flipV="1">
            <a:off x="6722653" y="2092411"/>
            <a:ext cx="4" cy="923949"/>
          </a:xfrm>
          <a:prstGeom prst="line">
            <a:avLst/>
          </a:prstGeom>
          <a:ln w="12700">
            <a:solidFill>
              <a:srgbClr val="FFFFFF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709" name="Shape 709"/>
          <p:cNvSpPr/>
          <p:nvPr/>
        </p:nvSpPr>
        <p:spPr>
          <a:xfrm flipV="1">
            <a:off x="4101255" y="2092411"/>
            <a:ext cx="4" cy="923949"/>
          </a:xfrm>
          <a:prstGeom prst="line">
            <a:avLst/>
          </a:prstGeom>
          <a:ln w="12700">
            <a:solidFill>
              <a:srgbClr val="FFFFFF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710" name="Shape 710"/>
          <p:cNvSpPr/>
          <p:nvPr/>
        </p:nvSpPr>
        <p:spPr>
          <a:xfrm flipV="1">
            <a:off x="1050684" y="3030456"/>
            <a:ext cx="4" cy="3662562"/>
          </a:xfrm>
          <a:prstGeom prst="line">
            <a:avLst/>
          </a:prstGeom>
          <a:ln w="12700">
            <a:solidFill>
              <a:srgbClr val="5A3062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711" name="Shape 711"/>
          <p:cNvSpPr/>
          <p:nvPr/>
        </p:nvSpPr>
        <p:spPr>
          <a:xfrm flipV="1">
            <a:off x="11974634" y="3030456"/>
            <a:ext cx="4" cy="3662562"/>
          </a:xfrm>
          <a:prstGeom prst="line">
            <a:avLst/>
          </a:prstGeom>
          <a:ln w="12700">
            <a:solidFill>
              <a:srgbClr val="5A3062"/>
            </a:solidFill>
          </a:ln>
        </p:spPr>
        <p:txBody>
          <a:bodyPr lIns="45718" tIns="45718" rIns="45718" bIns="45718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3" name="image5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6841" y="0"/>
            <a:ext cx="12992773" cy="7315201"/>
          </a:xfrm>
          <a:prstGeom prst="rect">
            <a:avLst/>
          </a:prstGeom>
          <a:ln w="12700">
            <a:miter lim="400000"/>
          </a:ln>
        </p:spPr>
      </p:pic>
      <p:sp>
        <p:nvSpPr>
          <p:cNvPr id="714" name="Shape 714"/>
          <p:cNvSpPr/>
          <p:nvPr/>
        </p:nvSpPr>
        <p:spPr>
          <a:xfrm>
            <a:off x="1002456" y="2709146"/>
            <a:ext cx="10901682" cy="28950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b="1" sz="2400">
                <a:solidFill>
                  <a:srgbClr val="864379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Корень лопуха, цветки красного клевера, листья артишока, </a:t>
            </a:r>
            <a:endParaRPr>
              <a:solidFill>
                <a:srgbClr val="FFFFFF"/>
              </a:solidFill>
            </a:endParaRPr>
          </a:p>
          <a:p>
            <a:pPr>
              <a:defRPr b="1" sz="2400">
                <a:solidFill>
                  <a:srgbClr val="864379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семена расторопши, трава тимьяна, кукурузные рыльца </a:t>
            </a:r>
          </a:p>
          <a:p>
            <a:pPr>
              <a:lnSpc>
                <a:spcPct val="150000"/>
              </a:lnSpc>
              <a:defRPr b="1" sz="1900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– для улучшения оттока желчи и фильтрующей </a:t>
            </a:r>
            <a:endParaRPr sz="2400">
              <a:solidFill>
                <a:srgbClr val="FFFFFF"/>
              </a:solidFill>
            </a:endParaRPr>
          </a:p>
          <a:p>
            <a:pPr>
              <a:defRPr b="1" sz="1900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способности печени и желчного пузыря.</a:t>
            </a:r>
            <a:endParaRPr sz="2400">
              <a:solidFill>
                <a:srgbClr val="FFFFFF"/>
              </a:solidFill>
            </a:endParaRPr>
          </a:p>
          <a:p>
            <a:pPr>
              <a:defRPr b="1" sz="2400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</a:p>
          <a:p>
            <a:pPr>
              <a:defRPr b="1" sz="2400">
                <a:solidFill>
                  <a:srgbClr val="864379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Корень солодки, алтея и имбиря </a:t>
            </a:r>
            <a:endParaRPr>
              <a:solidFill>
                <a:srgbClr val="FFFFFF"/>
              </a:solidFill>
            </a:endParaRPr>
          </a:p>
          <a:p>
            <a:pPr>
              <a:lnSpc>
                <a:spcPct val="150000"/>
              </a:lnSpc>
              <a:defRPr b="1" sz="1900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– для активации иммунитета, улучшения </a:t>
            </a:r>
            <a:endParaRPr sz="2400">
              <a:solidFill>
                <a:srgbClr val="FFFFFF"/>
              </a:solidFill>
            </a:endParaRPr>
          </a:p>
          <a:p>
            <a:pPr>
              <a:defRPr b="1" sz="1900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микрофлоры и противопаразитарного действия.</a:t>
            </a:r>
          </a:p>
        </p:txBody>
      </p:sp>
      <p:sp>
        <p:nvSpPr>
          <p:cNvPr id="715" name="Shape 715"/>
          <p:cNvSpPr/>
          <p:nvPr/>
        </p:nvSpPr>
        <p:spPr>
          <a:xfrm>
            <a:off x="1051559" y="793924"/>
            <a:ext cx="10901682" cy="1305687"/>
          </a:xfrm>
          <a:prstGeom prst="rect">
            <a:avLst/>
          </a:prstGeom>
          <a:solidFill>
            <a:srgbClr val="5B2E63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/>
          </a:p>
        </p:txBody>
      </p:sp>
      <p:sp>
        <p:nvSpPr>
          <p:cNvPr id="716" name="Shape 716"/>
          <p:cNvSpPr/>
          <p:nvPr/>
        </p:nvSpPr>
        <p:spPr>
          <a:xfrm>
            <a:off x="1399030" y="849205"/>
            <a:ext cx="8522971" cy="10960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lnSpc>
                <a:spcPct val="110000"/>
              </a:lnSpc>
              <a:defRPr b="1" cap="all" sz="36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ЭТАП 1: ДЕТОКСИКАЦИЯ –</a:t>
            </a:r>
            <a:endParaRPr>
              <a:solidFill>
                <a:srgbClr val="5B2E63"/>
              </a:solidFill>
            </a:endParaRPr>
          </a:p>
          <a:p>
            <a:pPr>
              <a:lnSpc>
                <a:spcPct val="110000"/>
              </a:lnSpc>
              <a:defRPr b="1" cap="all" sz="30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УКРЕПЛЕНИЕ ЗАЩИТНЫХ СИЛ ОРГАНИЗМА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8" name="image5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6841" y="0"/>
            <a:ext cx="12992773" cy="7315201"/>
          </a:xfrm>
          <a:prstGeom prst="rect">
            <a:avLst/>
          </a:prstGeom>
          <a:ln w="12700">
            <a:miter lim="400000"/>
          </a:ln>
        </p:spPr>
      </p:pic>
      <p:sp>
        <p:nvSpPr>
          <p:cNvPr id="719" name="Shape 719"/>
          <p:cNvSpPr/>
          <p:nvPr/>
        </p:nvSpPr>
        <p:spPr>
          <a:xfrm>
            <a:off x="1002456" y="2668503"/>
            <a:ext cx="10901682" cy="36658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b="1" sz="2400">
                <a:solidFill>
                  <a:srgbClr val="864379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Шелуха семян подорожника, семена льна и чернослив </a:t>
            </a:r>
          </a:p>
          <a:p>
            <a:pPr>
              <a:lnSpc>
                <a:spcPct val="150000"/>
              </a:lnSpc>
              <a:defRPr b="1" sz="1900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– обладают мягким слабительным действием, улучшают моторику кишечника.</a:t>
            </a:r>
          </a:p>
          <a:p>
            <a:pPr>
              <a:defRPr b="1" sz="2400">
                <a:solidFill>
                  <a:srgbClr val="A9F5A8"/>
                </a:solidFill>
                <a:latin typeface="+mn-lt"/>
                <a:ea typeface="+mn-ea"/>
                <a:cs typeface="+mn-cs"/>
                <a:sym typeface="Arial"/>
              </a:defRPr>
            </a:pPr>
          </a:p>
          <a:p>
            <a:pPr>
              <a:defRPr b="1" sz="2400">
                <a:solidFill>
                  <a:srgbClr val="864379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Смесь ГринГрин </a:t>
            </a:r>
          </a:p>
          <a:p>
            <a:pPr>
              <a:lnSpc>
                <a:spcPct val="150000"/>
              </a:lnSpc>
              <a:defRPr b="1" sz="1900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– источник растворимых и нерастворимых пищевых волокон, способствует </a:t>
            </a:r>
          </a:p>
          <a:p>
            <a:pPr>
              <a:defRPr b="1" sz="1900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выведению продуктов жизнедеятельности и токсинов.</a:t>
            </a:r>
            <a:endParaRPr sz="2400">
              <a:solidFill>
                <a:srgbClr val="FFFFFF"/>
              </a:solidFill>
            </a:endParaRPr>
          </a:p>
          <a:p>
            <a:pPr>
              <a:defRPr b="1" sz="2400">
                <a:solidFill>
                  <a:srgbClr val="A9F5A8"/>
                </a:solidFill>
                <a:latin typeface="+mn-lt"/>
                <a:ea typeface="+mn-ea"/>
                <a:cs typeface="+mn-cs"/>
                <a:sym typeface="Arial"/>
              </a:defRPr>
            </a:pPr>
          </a:p>
          <a:p>
            <a:pPr>
              <a:defRPr b="1" sz="2400">
                <a:solidFill>
                  <a:srgbClr val="864379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Бентонит</a:t>
            </a:r>
            <a:r>
              <a:rPr>
                <a:solidFill>
                  <a:srgbClr val="A9F5A8"/>
                </a:solidFill>
              </a:rPr>
              <a:t> </a:t>
            </a:r>
            <a:endParaRPr>
              <a:solidFill>
                <a:srgbClr val="A9F5A8"/>
              </a:solidFill>
            </a:endParaRPr>
          </a:p>
          <a:p>
            <a:pPr>
              <a:lnSpc>
                <a:spcPct val="150000"/>
              </a:lnSpc>
              <a:defRPr b="1" sz="1900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– активный адсорбент, связывает и выводит из организма токсины, тяжелые металлы </a:t>
            </a:r>
            <a:endParaRPr sz="2400">
              <a:solidFill>
                <a:srgbClr val="FFFFFF"/>
              </a:solidFill>
            </a:endParaRPr>
          </a:p>
          <a:p>
            <a:pPr>
              <a:defRPr b="1" sz="1900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и другие вредные вещества.</a:t>
            </a:r>
          </a:p>
        </p:txBody>
      </p:sp>
      <p:sp>
        <p:nvSpPr>
          <p:cNvPr id="720" name="Shape 720"/>
          <p:cNvSpPr/>
          <p:nvPr/>
        </p:nvSpPr>
        <p:spPr>
          <a:xfrm>
            <a:off x="1051559" y="793924"/>
            <a:ext cx="10901682" cy="1305687"/>
          </a:xfrm>
          <a:prstGeom prst="rect">
            <a:avLst/>
          </a:prstGeom>
          <a:solidFill>
            <a:srgbClr val="5B2E63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/>
          </a:p>
        </p:txBody>
      </p:sp>
      <p:sp>
        <p:nvSpPr>
          <p:cNvPr id="721" name="Shape 721"/>
          <p:cNvSpPr/>
          <p:nvPr/>
        </p:nvSpPr>
        <p:spPr>
          <a:xfrm>
            <a:off x="1399028" y="849205"/>
            <a:ext cx="9453967" cy="10960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lnSpc>
                <a:spcPct val="110000"/>
              </a:lnSpc>
              <a:defRPr b="1" cap="all" sz="36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ЭТАП 2: ОЧИЩЕНИЕ – </a:t>
            </a:r>
            <a:r>
              <a:rPr sz="3000"/>
              <a:t>МЯГКОЕ ОЧИЩЕНИЕ </a:t>
            </a:r>
            <a:endParaRPr>
              <a:solidFill>
                <a:srgbClr val="5B2E63"/>
              </a:solidFill>
            </a:endParaRPr>
          </a:p>
          <a:p>
            <a:pPr>
              <a:lnSpc>
                <a:spcPct val="110000"/>
              </a:lnSpc>
              <a:defRPr b="1" cap="all" sz="30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КИШЕЧНИКА И ВЫВЕДЕНИЕ ТОКСИНОв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3" name="image5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6841" y="0"/>
            <a:ext cx="12992773" cy="7315201"/>
          </a:xfrm>
          <a:prstGeom prst="rect">
            <a:avLst/>
          </a:prstGeom>
          <a:ln w="12700">
            <a:miter lim="400000"/>
          </a:ln>
        </p:spPr>
      </p:pic>
      <p:sp>
        <p:nvSpPr>
          <p:cNvPr id="724" name="Shape 724"/>
          <p:cNvSpPr/>
          <p:nvPr/>
        </p:nvSpPr>
        <p:spPr>
          <a:xfrm>
            <a:off x="1015156" y="2690164"/>
            <a:ext cx="10901682" cy="33639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b="1" sz="2400">
                <a:solidFill>
                  <a:srgbClr val="864379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Лакто- и бифидобактерии </a:t>
            </a:r>
          </a:p>
          <a:p>
            <a:pPr>
              <a:lnSpc>
                <a:spcPct val="150000"/>
              </a:lnSpc>
              <a:defRPr b="1" sz="1900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– для восстановления здоровой микрофлоры.</a:t>
            </a:r>
          </a:p>
          <a:p>
            <a:pPr>
              <a:defRPr b="1" sz="2400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</a:p>
          <a:p>
            <a:pPr>
              <a:defRPr b="1" sz="2400">
                <a:solidFill>
                  <a:srgbClr val="864379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Смесь ГринГрин и инулин</a:t>
            </a:r>
          </a:p>
          <a:p>
            <a:pPr>
              <a:lnSpc>
                <a:spcPct val="150000"/>
              </a:lnSpc>
              <a:defRPr b="1" sz="2400">
                <a:solidFill>
                  <a:srgbClr val="864379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 </a:t>
            </a:r>
            <a:r>
              <a:rPr sz="1900">
                <a:solidFill>
                  <a:srgbClr val="535353"/>
                </a:solidFill>
              </a:rPr>
              <a:t>– источники пищевых волокон, которые являются пищей для дружественной </a:t>
            </a:r>
            <a:endParaRPr sz="1900">
              <a:solidFill>
                <a:srgbClr val="535353"/>
              </a:solidFill>
            </a:endParaRPr>
          </a:p>
          <a:p>
            <a:pPr>
              <a:defRPr b="1" sz="1900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микрофлоры кишечника. </a:t>
            </a:r>
          </a:p>
          <a:p>
            <a:pPr>
              <a:defRPr b="1" sz="2400">
                <a:solidFill>
                  <a:srgbClr val="864379"/>
                </a:solidFill>
                <a:latin typeface="+mn-lt"/>
                <a:ea typeface="+mn-ea"/>
                <a:cs typeface="+mn-cs"/>
                <a:sym typeface="Arial"/>
              </a:defRPr>
            </a:pPr>
          </a:p>
          <a:p>
            <a:pPr>
              <a:defRPr b="1" sz="2400">
                <a:solidFill>
                  <a:srgbClr val="864379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Пищеварительные ферменты </a:t>
            </a:r>
          </a:p>
          <a:p>
            <a:pPr>
              <a:lnSpc>
                <a:spcPct val="150000"/>
              </a:lnSpc>
              <a:defRPr b="1" sz="1900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– способствуют полноценному перевариванию пищи и усвоению питательных веществ.</a:t>
            </a:r>
          </a:p>
        </p:txBody>
      </p:sp>
      <p:sp>
        <p:nvSpPr>
          <p:cNvPr id="725" name="Shape 725"/>
          <p:cNvSpPr/>
          <p:nvPr/>
        </p:nvSpPr>
        <p:spPr>
          <a:xfrm>
            <a:off x="1051559" y="793926"/>
            <a:ext cx="10901682" cy="1637247"/>
          </a:xfrm>
          <a:prstGeom prst="rect">
            <a:avLst/>
          </a:prstGeom>
          <a:solidFill>
            <a:srgbClr val="5B2E63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/>
          </a:p>
        </p:txBody>
      </p:sp>
      <p:sp>
        <p:nvSpPr>
          <p:cNvPr id="726" name="Shape 726"/>
          <p:cNvSpPr/>
          <p:nvPr/>
        </p:nvSpPr>
        <p:spPr>
          <a:xfrm>
            <a:off x="1399031" y="849205"/>
            <a:ext cx="7991990" cy="14915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lnSpc>
                <a:spcPct val="110000"/>
              </a:lnSpc>
              <a:defRPr b="1" cap="all" sz="36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ЭТАП 3: ВОССТАНОВЛЕНИЕ – </a:t>
            </a:r>
            <a:endParaRPr>
              <a:solidFill>
                <a:srgbClr val="5B2E63"/>
              </a:solidFill>
            </a:endParaRPr>
          </a:p>
          <a:p>
            <a:pPr>
              <a:lnSpc>
                <a:spcPct val="110000"/>
              </a:lnSpc>
              <a:defRPr b="1" cap="all" sz="26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НОРМАЛИЗАЦИЯ МИКРОФЛОРЫ КИШЕЧНИКА </a:t>
            </a:r>
            <a:endParaRPr sz="3600">
              <a:solidFill>
                <a:srgbClr val="5B2E63"/>
              </a:solidFill>
            </a:endParaRPr>
          </a:p>
          <a:p>
            <a:pPr>
              <a:lnSpc>
                <a:spcPct val="110000"/>
              </a:lnSpc>
              <a:defRPr b="1" cap="all" sz="26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И ПИЩЕВАРИТЕЛЬНОЙ ФУНКЦИИ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8" name="image5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015" y="0"/>
            <a:ext cx="12992770" cy="7315201"/>
          </a:xfrm>
          <a:prstGeom prst="rect">
            <a:avLst/>
          </a:prstGeom>
          <a:ln w="12700">
            <a:miter lim="400000"/>
          </a:ln>
        </p:spPr>
      </p:pic>
      <p:pic>
        <p:nvPicPr>
          <p:cNvPr id="729" name="image33.png"/>
          <p:cNvPicPr>
            <a:picLocks noChangeAspect="1"/>
          </p:cNvPicPr>
          <p:nvPr/>
        </p:nvPicPr>
        <p:blipFill>
          <a:blip r:embed="rId3">
            <a:extLst/>
          </a:blip>
          <a:srcRect l="0" t="0" r="51045" b="12202"/>
          <a:stretch>
            <a:fillRect/>
          </a:stretch>
        </p:blipFill>
        <p:spPr>
          <a:xfrm>
            <a:off x="384929" y="1466540"/>
            <a:ext cx="4545800" cy="4590190"/>
          </a:xfrm>
          <a:prstGeom prst="rect">
            <a:avLst/>
          </a:prstGeom>
          <a:ln w="12700">
            <a:miter lim="400000"/>
          </a:ln>
        </p:spPr>
      </p:pic>
      <p:pic>
        <p:nvPicPr>
          <p:cNvPr id="730" name="image33.png"/>
          <p:cNvPicPr>
            <a:picLocks noChangeAspect="1"/>
          </p:cNvPicPr>
          <p:nvPr/>
        </p:nvPicPr>
        <p:blipFill>
          <a:blip r:embed="rId3">
            <a:extLst/>
          </a:blip>
          <a:srcRect l="48162" t="0" r="2881" b="12202"/>
          <a:stretch>
            <a:fillRect/>
          </a:stretch>
        </p:blipFill>
        <p:spPr>
          <a:xfrm>
            <a:off x="6783740" y="1362468"/>
            <a:ext cx="4545802" cy="4590191"/>
          </a:xfrm>
          <a:prstGeom prst="rect">
            <a:avLst/>
          </a:prstGeom>
          <a:ln w="12700">
            <a:miter lim="400000"/>
          </a:ln>
        </p:spPr>
      </p:pic>
      <p:sp>
        <p:nvSpPr>
          <p:cNvPr id="731" name="Shape 731"/>
          <p:cNvSpPr/>
          <p:nvPr/>
        </p:nvSpPr>
        <p:spPr>
          <a:xfrm>
            <a:off x="-10161" y="-106"/>
            <a:ext cx="6517245" cy="7315201"/>
          </a:xfrm>
          <a:prstGeom prst="rect">
            <a:avLst/>
          </a:prstGeom>
          <a:solidFill>
            <a:srgbClr val="5B2F63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/>
          </a:p>
        </p:txBody>
      </p:sp>
      <p:sp>
        <p:nvSpPr>
          <p:cNvPr id="732" name="Shape 732"/>
          <p:cNvSpPr/>
          <p:nvPr/>
        </p:nvSpPr>
        <p:spPr>
          <a:xfrm>
            <a:off x="6507084" y="-105"/>
            <a:ext cx="6507879" cy="7315201"/>
          </a:xfrm>
          <a:prstGeom prst="rect">
            <a:avLst/>
          </a:prstGeom>
          <a:solidFill>
            <a:srgbClr val="D3BB97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/>
          </a:p>
        </p:txBody>
      </p:sp>
      <p:sp>
        <p:nvSpPr>
          <p:cNvPr id="733" name="Shape 733"/>
          <p:cNvSpPr/>
          <p:nvPr/>
        </p:nvSpPr>
        <p:spPr>
          <a:xfrm>
            <a:off x="1971642" y="1061188"/>
            <a:ext cx="9020888" cy="7581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lnSpc>
                <a:spcPct val="110000"/>
              </a:lnSpc>
              <a:defRPr b="1" cap="all" sz="46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/>
            <a:r>
              <a:t>ЭФФЕКТ СНАРУЖИ  И ВНУТРИ</a:t>
            </a:r>
          </a:p>
        </p:txBody>
      </p:sp>
      <p:sp>
        <p:nvSpPr>
          <p:cNvPr id="734" name="Shape 734"/>
          <p:cNvSpPr/>
          <p:nvPr/>
        </p:nvSpPr>
        <p:spPr>
          <a:xfrm>
            <a:off x="1180256" y="3502380"/>
            <a:ext cx="4810246" cy="15038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b="1" sz="24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- чистая кожа</a:t>
            </a:r>
          </a:p>
          <a:p>
            <a:pPr>
              <a:defRPr b="1" sz="24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- здоровый цвет лица</a:t>
            </a:r>
            <a:endParaRPr>
              <a:solidFill>
                <a:srgbClr val="535353"/>
              </a:solidFill>
            </a:endParaRPr>
          </a:p>
          <a:p>
            <a:pPr>
              <a:defRPr b="1" sz="24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- оптимальный вес</a:t>
            </a:r>
          </a:p>
          <a:p>
            <a:pPr>
              <a:defRPr b="1" sz="24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- энергия и активность</a:t>
            </a:r>
          </a:p>
        </p:txBody>
      </p:sp>
      <p:sp>
        <p:nvSpPr>
          <p:cNvPr id="735" name="Shape 735"/>
          <p:cNvSpPr/>
          <p:nvPr/>
        </p:nvSpPr>
        <p:spPr>
          <a:xfrm>
            <a:off x="7540993" y="3687045"/>
            <a:ext cx="4428097" cy="11482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b="1" sz="2400">
                <a:solidFill>
                  <a:srgbClr val="5B2E6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- здоровое пищеварение</a:t>
            </a:r>
            <a:endParaRPr>
              <a:solidFill>
                <a:srgbClr val="535353"/>
              </a:solidFill>
            </a:endParaRPr>
          </a:p>
          <a:p>
            <a:pPr>
              <a:defRPr b="1" sz="2400">
                <a:solidFill>
                  <a:srgbClr val="5B2E6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- обмен веществ в норме</a:t>
            </a:r>
            <a:endParaRPr>
              <a:solidFill>
                <a:srgbClr val="535353"/>
              </a:solidFill>
            </a:endParaRPr>
          </a:p>
          <a:p>
            <a:pPr>
              <a:defRPr b="1" sz="2400">
                <a:solidFill>
                  <a:srgbClr val="5B2E6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- крепкий иммунитет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6" name="image5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015" y="0"/>
            <a:ext cx="12992770" cy="7315200"/>
          </a:xfrm>
          <a:prstGeom prst="rect">
            <a:avLst/>
          </a:prstGeom>
          <a:ln w="12700">
            <a:miter lim="400000"/>
          </a:ln>
        </p:spPr>
      </p:pic>
      <p:pic>
        <p:nvPicPr>
          <p:cNvPr id="497" name="image6.png"/>
          <p:cNvPicPr>
            <a:picLocks noChangeAspect="1"/>
          </p:cNvPicPr>
          <p:nvPr/>
        </p:nvPicPr>
        <p:blipFill>
          <a:blip r:embed="rId3">
            <a:extLst/>
          </a:blip>
          <a:srcRect l="9894" t="17541" r="9894" b="13163"/>
          <a:stretch>
            <a:fillRect/>
          </a:stretch>
        </p:blipFill>
        <p:spPr>
          <a:xfrm>
            <a:off x="663552" y="1321633"/>
            <a:ext cx="11650867" cy="5666884"/>
          </a:xfrm>
          <a:prstGeom prst="rect">
            <a:avLst/>
          </a:prstGeom>
          <a:ln w="12700">
            <a:miter lim="400000"/>
          </a:ln>
        </p:spPr>
      </p:pic>
      <p:sp>
        <p:nvSpPr>
          <p:cNvPr id="498" name="Shape 498"/>
          <p:cNvSpPr/>
          <p:nvPr/>
        </p:nvSpPr>
        <p:spPr>
          <a:xfrm>
            <a:off x="1014396" y="633303"/>
            <a:ext cx="8269444" cy="11951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lnSpc>
                <a:spcPct val="110000"/>
              </a:lnSpc>
              <a:defRPr b="1" sz="3600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ЗДОРОВЬЕ ВО МНОГОМ ЗАВИСИТ </a:t>
            </a:r>
          </a:p>
          <a:p>
            <a:pPr>
              <a:lnSpc>
                <a:spcPct val="110000"/>
              </a:lnSpc>
              <a:defRPr b="1" sz="3600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ОТ ОБРАЗА ЖИЗНИ</a:t>
            </a:r>
          </a:p>
        </p:txBody>
      </p:sp>
      <p:sp>
        <p:nvSpPr>
          <p:cNvPr id="499" name="Shape 499"/>
          <p:cNvSpPr/>
          <p:nvPr/>
        </p:nvSpPr>
        <p:spPr>
          <a:xfrm>
            <a:off x="2342150" y="2337216"/>
            <a:ext cx="2167043" cy="5105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lnSpc>
                <a:spcPct val="150000"/>
              </a:lnSpc>
              <a:defRPr cap="all" sz="2400">
                <a:solidFill>
                  <a:srgbClr val="84D077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ПОМОГАЮТ</a:t>
            </a:r>
          </a:p>
        </p:txBody>
      </p:sp>
      <p:sp>
        <p:nvSpPr>
          <p:cNvPr id="500" name="Shape 500"/>
          <p:cNvSpPr/>
          <p:nvPr/>
        </p:nvSpPr>
        <p:spPr>
          <a:xfrm>
            <a:off x="7835396" y="2337216"/>
            <a:ext cx="2344446" cy="5105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lnSpc>
                <a:spcPct val="150000"/>
              </a:lnSpc>
              <a:defRPr cap="all" sz="2400">
                <a:solidFill>
                  <a:srgbClr val="923584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Разрушают</a:t>
            </a:r>
          </a:p>
        </p:txBody>
      </p:sp>
      <p:sp>
        <p:nvSpPr>
          <p:cNvPr id="501" name="Shape 501"/>
          <p:cNvSpPr/>
          <p:nvPr/>
        </p:nvSpPr>
        <p:spPr>
          <a:xfrm>
            <a:off x="707493" y="3320979"/>
            <a:ext cx="2029662" cy="4920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b="1" sz="1400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физическая</a:t>
            </a:r>
          </a:p>
          <a:p>
            <a:pPr algn="ctr">
              <a:defRPr b="1" sz="1400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активность</a:t>
            </a:r>
          </a:p>
        </p:txBody>
      </p:sp>
      <p:sp>
        <p:nvSpPr>
          <p:cNvPr id="502" name="Shape 502"/>
          <p:cNvSpPr/>
          <p:nvPr/>
        </p:nvSpPr>
        <p:spPr>
          <a:xfrm>
            <a:off x="2612494" y="3187630"/>
            <a:ext cx="1702557" cy="6952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b="1" sz="1400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сбаланси-</a:t>
            </a:r>
          </a:p>
          <a:p>
            <a:pPr algn="ctr">
              <a:defRPr b="1" sz="1400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рованное</a:t>
            </a:r>
          </a:p>
          <a:p>
            <a:pPr algn="ctr">
              <a:defRPr b="1" sz="1400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питание</a:t>
            </a:r>
          </a:p>
        </p:txBody>
      </p:sp>
      <p:sp>
        <p:nvSpPr>
          <p:cNvPr id="503" name="Shape 503"/>
          <p:cNvSpPr/>
          <p:nvPr/>
        </p:nvSpPr>
        <p:spPr>
          <a:xfrm>
            <a:off x="4632881" y="3320979"/>
            <a:ext cx="1702557" cy="4920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b="1" sz="1400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здоровый</a:t>
            </a:r>
          </a:p>
          <a:p>
            <a:pPr algn="ctr">
              <a:defRPr b="1" sz="1400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сон</a:t>
            </a:r>
          </a:p>
        </p:txBody>
      </p:sp>
      <p:sp>
        <p:nvSpPr>
          <p:cNvPr id="504" name="Shape 504"/>
          <p:cNvSpPr/>
          <p:nvPr/>
        </p:nvSpPr>
        <p:spPr>
          <a:xfrm>
            <a:off x="6691365" y="3187630"/>
            <a:ext cx="1592278" cy="6952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b="1" sz="1400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отсутствие</a:t>
            </a:r>
          </a:p>
          <a:p>
            <a:pPr algn="ctr">
              <a:defRPr b="1" sz="1400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режима</a:t>
            </a:r>
          </a:p>
          <a:p>
            <a:pPr algn="ctr">
              <a:defRPr b="1" sz="1400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питания</a:t>
            </a:r>
          </a:p>
        </p:txBody>
      </p:sp>
      <p:sp>
        <p:nvSpPr>
          <p:cNvPr id="505" name="Shape 505"/>
          <p:cNvSpPr/>
          <p:nvPr/>
        </p:nvSpPr>
        <p:spPr>
          <a:xfrm>
            <a:off x="8548860" y="3320979"/>
            <a:ext cx="1788432" cy="4920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b="1" sz="1400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сидячая</a:t>
            </a:r>
          </a:p>
          <a:p>
            <a:pPr algn="ctr">
              <a:defRPr b="1" sz="1400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работа</a:t>
            </a:r>
          </a:p>
        </p:txBody>
      </p:sp>
      <p:sp>
        <p:nvSpPr>
          <p:cNvPr id="506" name="Shape 506"/>
          <p:cNvSpPr/>
          <p:nvPr/>
        </p:nvSpPr>
        <p:spPr>
          <a:xfrm>
            <a:off x="10500907" y="3320979"/>
            <a:ext cx="1788432" cy="4920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b="1" sz="1400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/>
            <a:r>
              <a:t>регулярные стрессы</a:t>
            </a:r>
          </a:p>
        </p:txBody>
      </p:sp>
      <p:sp>
        <p:nvSpPr>
          <p:cNvPr id="507" name="Shape 507"/>
          <p:cNvSpPr/>
          <p:nvPr/>
        </p:nvSpPr>
        <p:spPr>
          <a:xfrm>
            <a:off x="561706" y="5429181"/>
            <a:ext cx="2029663" cy="4420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b="1" sz="1200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хороший обмен </a:t>
            </a:r>
            <a:endParaRPr sz="1400"/>
          </a:p>
          <a:p>
            <a:pPr algn="ctr">
              <a:defRPr b="1" sz="1200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веществ</a:t>
            </a:r>
          </a:p>
        </p:txBody>
      </p:sp>
      <p:sp>
        <p:nvSpPr>
          <p:cNvPr id="508" name="Shape 508"/>
          <p:cNvSpPr/>
          <p:nvPr/>
        </p:nvSpPr>
        <p:spPr>
          <a:xfrm>
            <a:off x="2512441" y="5429181"/>
            <a:ext cx="2029663" cy="6198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b="1" sz="1200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контроль веса,</a:t>
            </a:r>
            <a:endParaRPr sz="1400"/>
          </a:p>
          <a:p>
            <a:pPr algn="ctr">
              <a:defRPr b="1" sz="1200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нормальная </a:t>
            </a:r>
            <a:endParaRPr sz="1400"/>
          </a:p>
          <a:p>
            <a:pPr algn="ctr">
              <a:defRPr b="1" sz="1200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работа ЖКТ</a:t>
            </a:r>
          </a:p>
        </p:txBody>
      </p:sp>
      <p:sp>
        <p:nvSpPr>
          <p:cNvPr id="509" name="Shape 509"/>
          <p:cNvSpPr/>
          <p:nvPr/>
        </p:nvSpPr>
        <p:spPr>
          <a:xfrm>
            <a:off x="4494726" y="5429181"/>
            <a:ext cx="2029663" cy="6198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b="1" sz="1200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крепкие нервы,</a:t>
            </a:r>
          </a:p>
          <a:p>
            <a:pPr algn="ctr">
              <a:defRPr b="1" sz="1200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высокая</a:t>
            </a:r>
          </a:p>
          <a:p>
            <a:pPr algn="ctr">
              <a:defRPr b="1" sz="1200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работоспособность</a:t>
            </a:r>
          </a:p>
        </p:txBody>
      </p:sp>
      <p:sp>
        <p:nvSpPr>
          <p:cNvPr id="510" name="Shape 510"/>
          <p:cNvSpPr/>
          <p:nvPr/>
        </p:nvSpPr>
        <p:spPr>
          <a:xfrm>
            <a:off x="6447273" y="5429181"/>
            <a:ext cx="2029663" cy="7976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b="1" sz="1200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нарушение</a:t>
            </a:r>
          </a:p>
          <a:p>
            <a:pPr algn="ctr">
              <a:defRPr b="1" sz="1200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обмена веществ</a:t>
            </a:r>
          </a:p>
          <a:p>
            <a:pPr algn="ctr">
              <a:defRPr b="1" sz="1200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и работы ЖКТ, </a:t>
            </a:r>
          </a:p>
          <a:p>
            <a:pPr algn="ctr">
              <a:defRPr b="1" sz="1200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лишний вес</a:t>
            </a:r>
          </a:p>
        </p:txBody>
      </p:sp>
      <p:sp>
        <p:nvSpPr>
          <p:cNvPr id="511" name="Shape 511"/>
          <p:cNvSpPr/>
          <p:nvPr/>
        </p:nvSpPr>
        <p:spPr>
          <a:xfrm>
            <a:off x="10380294" y="5429181"/>
            <a:ext cx="2029663" cy="6198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b="1" sz="1200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повышенная утомляемость,</a:t>
            </a:r>
            <a:endParaRPr sz="1400"/>
          </a:p>
          <a:p>
            <a:pPr algn="ctr">
              <a:defRPr b="1" sz="1200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снижение иммунитета</a:t>
            </a:r>
          </a:p>
        </p:txBody>
      </p:sp>
      <p:sp>
        <p:nvSpPr>
          <p:cNvPr id="512" name="Shape 512"/>
          <p:cNvSpPr/>
          <p:nvPr/>
        </p:nvSpPr>
        <p:spPr>
          <a:xfrm>
            <a:off x="8428245" y="5429181"/>
            <a:ext cx="2029663" cy="4420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b="1" sz="1200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варикоз, боли</a:t>
            </a:r>
          </a:p>
          <a:p>
            <a:pPr algn="ctr">
              <a:defRPr b="1" sz="1200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в суставах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" name="image7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015" y="0"/>
            <a:ext cx="12992770" cy="7315201"/>
          </a:xfrm>
          <a:prstGeom prst="rect">
            <a:avLst/>
          </a:prstGeom>
          <a:ln w="12700">
            <a:miter lim="400000"/>
          </a:ln>
        </p:spPr>
      </p:pic>
      <p:sp>
        <p:nvSpPr>
          <p:cNvPr id="738" name="Shape 738"/>
          <p:cNvSpPr/>
          <p:nvPr/>
        </p:nvSpPr>
        <p:spPr>
          <a:xfrm>
            <a:off x="1044432" y="666322"/>
            <a:ext cx="6955439" cy="6098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lnSpc>
                <a:spcPct val="110000"/>
              </a:lnSpc>
              <a:defRPr b="1" cap="all" sz="3600">
                <a:solidFill>
                  <a:srgbClr val="5B2E63"/>
                </a:solid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/>
            <a:r>
              <a:t>ЭФФЕКТ СНАРУЖИ И ВНУТРИ</a:t>
            </a:r>
          </a:p>
        </p:txBody>
      </p:sp>
      <p:sp>
        <p:nvSpPr>
          <p:cNvPr id="739" name="Shape 739"/>
          <p:cNvSpPr/>
          <p:nvPr/>
        </p:nvSpPr>
        <p:spPr>
          <a:xfrm>
            <a:off x="576440" y="-6287713"/>
            <a:ext cx="11851920" cy="11851924"/>
          </a:xfrm>
          <a:prstGeom prst="ellipse">
            <a:avLst/>
          </a:prstGeom>
          <a:solidFill>
            <a:srgbClr val="F7F0F0"/>
          </a:solidFill>
          <a:ln w="50800">
            <a:solidFill>
              <a:srgbClr val="FFFFFF"/>
            </a:solidFill>
          </a:ln>
        </p:spPr>
        <p:txBody>
          <a:bodyPr lIns="45718" tIns="45718" rIns="45718" bIns="45718" anchor="ctr"/>
          <a:lstStyle/>
          <a:p>
            <a:pPr/>
          </a:p>
        </p:txBody>
      </p:sp>
      <p:sp>
        <p:nvSpPr>
          <p:cNvPr id="740" name="Shape 740"/>
          <p:cNvSpPr/>
          <p:nvPr/>
        </p:nvSpPr>
        <p:spPr>
          <a:xfrm>
            <a:off x="3821013" y="2227533"/>
            <a:ext cx="5362774" cy="792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b="1" cap="all" sz="2400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комплексная программа </a:t>
            </a:r>
          </a:p>
          <a:p>
            <a:pPr algn="ctr">
              <a:defRPr b="1" cap="all" sz="2400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для очищения организма</a:t>
            </a:r>
          </a:p>
        </p:txBody>
      </p:sp>
      <p:sp>
        <p:nvSpPr>
          <p:cNvPr id="741" name="Shape 741"/>
          <p:cNvSpPr/>
          <p:nvPr/>
        </p:nvSpPr>
        <p:spPr>
          <a:xfrm>
            <a:off x="3756821" y="1072725"/>
            <a:ext cx="5491157" cy="7581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lnSpc>
                <a:spcPct val="110000"/>
              </a:lnSpc>
              <a:defRPr b="1" cap="all" sz="4600">
                <a:solidFill>
                  <a:srgbClr val="5B2E63"/>
                </a:solid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/>
            <a:r>
              <a:t>COLO-VADA LIGHT</a:t>
            </a:r>
          </a:p>
        </p:txBody>
      </p:sp>
      <p:sp>
        <p:nvSpPr>
          <p:cNvPr id="742" name="Shape 742"/>
          <p:cNvSpPr/>
          <p:nvPr/>
        </p:nvSpPr>
        <p:spPr>
          <a:xfrm>
            <a:off x="819296" y="2164700"/>
            <a:ext cx="1725242" cy="1725241"/>
          </a:xfrm>
          <a:prstGeom prst="ellipse">
            <a:avLst/>
          </a:prstGeom>
          <a:solidFill>
            <a:srgbClr val="5B2E63"/>
          </a:solidFill>
          <a:ln w="25400">
            <a:solidFill>
              <a:srgbClr val="ABF4AB"/>
            </a:solidFill>
          </a:ln>
        </p:spPr>
        <p:txBody>
          <a:bodyPr lIns="45718" tIns="45718" rIns="45718" bIns="45718" anchor="ctr"/>
          <a:lstStyle/>
          <a:p>
            <a:pPr/>
          </a:p>
        </p:txBody>
      </p:sp>
      <p:sp>
        <p:nvSpPr>
          <p:cNvPr id="743" name="Shape 743"/>
          <p:cNvSpPr/>
          <p:nvPr/>
        </p:nvSpPr>
        <p:spPr>
          <a:xfrm>
            <a:off x="588207" y="2718641"/>
            <a:ext cx="2187421" cy="6173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b="1">
                <a:solidFill>
                  <a:srgbClr val="A9F5A8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крепкий</a:t>
            </a:r>
            <a:endParaRPr>
              <a:solidFill>
                <a:srgbClr val="FFFFFF"/>
              </a:solidFill>
            </a:endParaRPr>
          </a:p>
          <a:p>
            <a:pPr algn="ctr">
              <a:defRPr b="1">
                <a:solidFill>
                  <a:srgbClr val="A9F5A8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иммунитет</a:t>
            </a:r>
          </a:p>
        </p:txBody>
      </p:sp>
      <p:sp>
        <p:nvSpPr>
          <p:cNvPr id="744" name="Shape 744"/>
          <p:cNvSpPr/>
          <p:nvPr/>
        </p:nvSpPr>
        <p:spPr>
          <a:xfrm>
            <a:off x="2829973" y="3855289"/>
            <a:ext cx="1951973" cy="1951973"/>
          </a:xfrm>
          <a:prstGeom prst="ellipse">
            <a:avLst/>
          </a:prstGeom>
          <a:solidFill>
            <a:srgbClr val="5B2E63"/>
          </a:solidFill>
          <a:ln w="25400">
            <a:solidFill>
              <a:srgbClr val="ABF4AB"/>
            </a:solidFill>
          </a:ln>
        </p:spPr>
        <p:txBody>
          <a:bodyPr lIns="45718" tIns="45718" rIns="45718" bIns="45718" anchor="ctr"/>
          <a:lstStyle/>
          <a:p>
            <a:pPr/>
          </a:p>
        </p:txBody>
      </p:sp>
      <p:sp>
        <p:nvSpPr>
          <p:cNvPr id="745" name="Shape 745"/>
          <p:cNvSpPr/>
          <p:nvPr/>
        </p:nvSpPr>
        <p:spPr>
          <a:xfrm>
            <a:off x="2712253" y="4522596"/>
            <a:ext cx="2187421" cy="6173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b="1">
                <a:solidFill>
                  <a:srgbClr val="A9F5A8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здоровое</a:t>
            </a:r>
            <a:endParaRPr>
              <a:solidFill>
                <a:srgbClr val="FFFFFF"/>
              </a:solidFill>
            </a:endParaRPr>
          </a:p>
          <a:p>
            <a:pPr algn="ctr">
              <a:defRPr b="1">
                <a:solidFill>
                  <a:srgbClr val="A9F5A8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пищеварение</a:t>
            </a:r>
          </a:p>
        </p:txBody>
      </p:sp>
      <p:sp>
        <p:nvSpPr>
          <p:cNvPr id="746" name="Shape 746"/>
          <p:cNvSpPr/>
          <p:nvPr/>
        </p:nvSpPr>
        <p:spPr>
          <a:xfrm>
            <a:off x="5829110" y="4675154"/>
            <a:ext cx="1642095" cy="1642095"/>
          </a:xfrm>
          <a:prstGeom prst="ellipse">
            <a:avLst/>
          </a:prstGeom>
          <a:solidFill>
            <a:srgbClr val="5B2E63"/>
          </a:solidFill>
          <a:ln w="25400">
            <a:solidFill>
              <a:srgbClr val="ABF4AB"/>
            </a:solidFill>
          </a:ln>
        </p:spPr>
        <p:txBody>
          <a:bodyPr lIns="45718" tIns="45718" rIns="45718" bIns="45718" anchor="ctr"/>
          <a:lstStyle/>
          <a:p>
            <a:pPr/>
          </a:p>
        </p:txBody>
      </p:sp>
      <p:sp>
        <p:nvSpPr>
          <p:cNvPr id="747" name="Shape 747"/>
          <p:cNvSpPr/>
          <p:nvPr/>
        </p:nvSpPr>
        <p:spPr>
          <a:xfrm>
            <a:off x="5556448" y="5225620"/>
            <a:ext cx="2187420" cy="6173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b="1">
                <a:solidFill>
                  <a:srgbClr val="A9F5A8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чистая</a:t>
            </a:r>
            <a:endParaRPr>
              <a:solidFill>
                <a:srgbClr val="FFFFFF"/>
              </a:solidFill>
            </a:endParaRPr>
          </a:p>
          <a:p>
            <a:pPr algn="ctr">
              <a:defRPr b="1">
                <a:solidFill>
                  <a:srgbClr val="A9F5A8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кожа</a:t>
            </a:r>
          </a:p>
        </p:txBody>
      </p:sp>
      <p:sp>
        <p:nvSpPr>
          <p:cNvPr id="748" name="Shape 748"/>
          <p:cNvSpPr/>
          <p:nvPr/>
        </p:nvSpPr>
        <p:spPr>
          <a:xfrm>
            <a:off x="8413343" y="3917855"/>
            <a:ext cx="1725243" cy="1725241"/>
          </a:xfrm>
          <a:prstGeom prst="ellipse">
            <a:avLst/>
          </a:prstGeom>
          <a:solidFill>
            <a:srgbClr val="5B2E63"/>
          </a:solidFill>
          <a:ln w="25400">
            <a:solidFill>
              <a:srgbClr val="ABF4AB"/>
            </a:solidFill>
          </a:ln>
        </p:spPr>
        <p:txBody>
          <a:bodyPr lIns="45718" tIns="45718" rIns="45718" bIns="45718" anchor="ctr"/>
          <a:lstStyle/>
          <a:p>
            <a:pPr/>
          </a:p>
        </p:txBody>
      </p:sp>
      <p:sp>
        <p:nvSpPr>
          <p:cNvPr id="749" name="Shape 749"/>
          <p:cNvSpPr/>
          <p:nvPr/>
        </p:nvSpPr>
        <p:spPr>
          <a:xfrm>
            <a:off x="8182250" y="4522596"/>
            <a:ext cx="2187420" cy="6173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b="1">
                <a:solidFill>
                  <a:srgbClr val="A9F5A8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контроль</a:t>
            </a:r>
            <a:endParaRPr>
              <a:solidFill>
                <a:srgbClr val="FFFFFF"/>
              </a:solidFill>
            </a:endParaRPr>
          </a:p>
          <a:p>
            <a:pPr algn="ctr">
              <a:defRPr b="1">
                <a:solidFill>
                  <a:srgbClr val="A9F5A8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веса</a:t>
            </a:r>
          </a:p>
        </p:txBody>
      </p:sp>
      <p:sp>
        <p:nvSpPr>
          <p:cNvPr id="750" name="Shape 750"/>
          <p:cNvSpPr/>
          <p:nvPr/>
        </p:nvSpPr>
        <p:spPr>
          <a:xfrm>
            <a:off x="10342991" y="2225575"/>
            <a:ext cx="1747057" cy="1747056"/>
          </a:xfrm>
          <a:prstGeom prst="ellipse">
            <a:avLst/>
          </a:prstGeom>
          <a:solidFill>
            <a:srgbClr val="5B2E63"/>
          </a:solidFill>
          <a:ln w="25400">
            <a:solidFill>
              <a:srgbClr val="ABF4AB"/>
            </a:solidFill>
          </a:ln>
        </p:spPr>
        <p:txBody>
          <a:bodyPr lIns="45718" tIns="45718" rIns="45718" bIns="45718" anchor="ctr"/>
          <a:lstStyle/>
          <a:p>
            <a:pPr/>
          </a:p>
        </p:txBody>
      </p:sp>
      <p:sp>
        <p:nvSpPr>
          <p:cNvPr id="751" name="Shape 751"/>
          <p:cNvSpPr/>
          <p:nvPr/>
        </p:nvSpPr>
        <p:spPr>
          <a:xfrm>
            <a:off x="10122813" y="2790425"/>
            <a:ext cx="2187420" cy="6173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b="1">
                <a:solidFill>
                  <a:srgbClr val="A9F5A8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легкость </a:t>
            </a:r>
            <a:endParaRPr>
              <a:solidFill>
                <a:srgbClr val="FFFFFF"/>
              </a:solidFill>
            </a:endParaRPr>
          </a:p>
          <a:p>
            <a:pPr algn="ctr">
              <a:defRPr b="1">
                <a:solidFill>
                  <a:srgbClr val="A9F5A8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и энергия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3" name="image34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015" y="0"/>
            <a:ext cx="12992770" cy="7315201"/>
          </a:xfrm>
          <a:prstGeom prst="rect">
            <a:avLst/>
          </a:prstGeom>
          <a:ln w="12700">
            <a:miter lim="400000"/>
          </a:ln>
        </p:spPr>
      </p:pic>
      <p:sp>
        <p:nvSpPr>
          <p:cNvPr id="754" name="Shape 754"/>
          <p:cNvSpPr/>
          <p:nvPr/>
        </p:nvSpPr>
        <p:spPr>
          <a:xfrm>
            <a:off x="538048" y="1370061"/>
            <a:ext cx="3583813" cy="6098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b="1" sz="3600">
                <a:solidFill>
                  <a:srgbClr val="5B2E63"/>
                </a:solid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/>
            <a:r>
              <a:t>Colo-Vada Light</a:t>
            </a:r>
          </a:p>
        </p:txBody>
      </p:sp>
      <p:sp>
        <p:nvSpPr>
          <p:cNvPr id="755" name="Shape 755"/>
          <p:cNvSpPr/>
          <p:nvPr/>
        </p:nvSpPr>
        <p:spPr>
          <a:xfrm>
            <a:off x="561794" y="3031349"/>
            <a:ext cx="2455100" cy="19508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 b="1">
                <a:solidFill>
                  <a:srgbClr val="5B2E6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БОНУСНЫЕ БАЛЛЫ</a:t>
            </a:r>
          </a:p>
          <a:p>
            <a:pPr>
              <a:defRPr b="1">
                <a:solidFill>
                  <a:srgbClr val="5B2E63"/>
                </a:solidFill>
                <a:latin typeface="+mn-lt"/>
                <a:ea typeface="+mn-ea"/>
                <a:cs typeface="+mn-cs"/>
                <a:sym typeface="Arial"/>
              </a:defRPr>
            </a:pPr>
          </a:p>
          <a:p>
            <a:pPr>
              <a:defRPr b="1">
                <a:solidFill>
                  <a:srgbClr val="5B2E63"/>
                </a:solidFill>
                <a:latin typeface="+mn-lt"/>
                <a:ea typeface="+mn-ea"/>
                <a:cs typeface="+mn-cs"/>
                <a:sym typeface="Arial"/>
              </a:defRPr>
            </a:pPr>
          </a:p>
          <a:p>
            <a:pPr>
              <a:defRPr b="1">
                <a:solidFill>
                  <a:srgbClr val="5B2E6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КЛУБНАЯ ЦЕНА</a:t>
            </a:r>
          </a:p>
          <a:p>
            <a:pPr>
              <a:defRPr b="1">
                <a:solidFill>
                  <a:srgbClr val="5B2E63"/>
                </a:solidFill>
                <a:latin typeface="+mn-lt"/>
                <a:ea typeface="+mn-ea"/>
                <a:cs typeface="+mn-cs"/>
                <a:sym typeface="Arial"/>
              </a:defRPr>
            </a:pPr>
          </a:p>
          <a:p>
            <a:pPr>
              <a:defRPr b="1">
                <a:solidFill>
                  <a:srgbClr val="5B2E63"/>
                </a:solidFill>
                <a:latin typeface="+mn-lt"/>
                <a:ea typeface="+mn-ea"/>
                <a:cs typeface="+mn-cs"/>
                <a:sym typeface="Arial"/>
              </a:defRPr>
            </a:pPr>
          </a:p>
          <a:p>
            <a:pPr>
              <a:defRPr b="1">
                <a:solidFill>
                  <a:srgbClr val="5B2E6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РОЗНИЧНАЯ ЦЕНА</a:t>
            </a:r>
          </a:p>
        </p:txBody>
      </p:sp>
      <p:sp>
        <p:nvSpPr>
          <p:cNvPr id="756" name="Shape 756"/>
          <p:cNvSpPr/>
          <p:nvPr/>
        </p:nvSpPr>
        <p:spPr>
          <a:xfrm>
            <a:off x="3861046" y="2945277"/>
            <a:ext cx="499672" cy="4862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b="1" sz="2800">
                <a:solidFill>
                  <a:srgbClr val="5B2E63"/>
                </a:solid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/>
            <a:r>
              <a:t>43</a:t>
            </a:r>
          </a:p>
        </p:txBody>
      </p:sp>
      <p:sp>
        <p:nvSpPr>
          <p:cNvPr id="757" name="Shape 757"/>
          <p:cNvSpPr/>
          <p:nvPr/>
        </p:nvSpPr>
        <p:spPr>
          <a:xfrm>
            <a:off x="3781566" y="4560303"/>
            <a:ext cx="1454008" cy="4862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 b="1" sz="2800">
                <a:solidFill>
                  <a:srgbClr val="5B2E6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96,25 </a:t>
            </a:r>
            <a:r>
              <a:rPr sz="1800"/>
              <a:t>у.е.</a:t>
            </a:r>
          </a:p>
        </p:txBody>
      </p:sp>
      <p:sp>
        <p:nvSpPr>
          <p:cNvPr id="758" name="Shape 758"/>
          <p:cNvSpPr/>
          <p:nvPr/>
        </p:nvSpPr>
        <p:spPr>
          <a:xfrm>
            <a:off x="3781566" y="3752791"/>
            <a:ext cx="924390" cy="4862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 b="1" sz="2800">
                <a:solidFill>
                  <a:srgbClr val="5B2E6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77</a:t>
            </a:r>
            <a:r>
              <a:rPr sz="1800"/>
              <a:t> у.е.</a:t>
            </a:r>
          </a:p>
        </p:txBody>
      </p:sp>
      <p:sp>
        <p:nvSpPr>
          <p:cNvPr id="759" name="Shape 759"/>
          <p:cNvSpPr/>
          <p:nvPr/>
        </p:nvSpPr>
        <p:spPr>
          <a:xfrm>
            <a:off x="3817403" y="2906521"/>
            <a:ext cx="571513" cy="571513"/>
          </a:xfrm>
          <a:prstGeom prst="ellipse">
            <a:avLst/>
          </a:prstGeom>
          <a:ln w="19050">
            <a:solidFill>
              <a:srgbClr val="AC8650"/>
            </a:solidFill>
          </a:ln>
        </p:spPr>
        <p:txBody>
          <a:bodyPr lIns="45718" tIns="45718" rIns="45718" bIns="45718" anchor="ctr"/>
          <a:lstStyle/>
          <a:p>
            <a:pPr>
              <a:defRPr>
                <a:latin typeface="+mn-lt"/>
                <a:ea typeface="+mn-ea"/>
                <a:cs typeface="+mn-cs"/>
                <a:sym typeface="Arial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solidFill>
          <a:srgbClr val="F9544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1" name="image35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7315200"/>
          </a:xfrm>
          <a:prstGeom prst="rect">
            <a:avLst/>
          </a:prstGeom>
          <a:ln w="12700">
            <a:miter lim="400000"/>
          </a:ln>
        </p:spPr>
      </p:pic>
      <p:sp>
        <p:nvSpPr>
          <p:cNvPr id="762" name="Shape 762"/>
          <p:cNvSpPr/>
          <p:nvPr/>
        </p:nvSpPr>
        <p:spPr>
          <a:xfrm>
            <a:off x="-35560" y="1257172"/>
            <a:ext cx="13075920" cy="4951192"/>
          </a:xfrm>
          <a:prstGeom prst="rect">
            <a:avLst/>
          </a:prstGeom>
          <a:solidFill>
            <a:srgbClr val="5B2E63"/>
          </a:solidFill>
          <a:ln w="12700">
            <a:miter lim="400000"/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8" tIns="45718" rIns="45718" bIns="45718" anchor="ctr"/>
          <a:lstStyle/>
          <a:p>
            <a:pPr>
              <a:defRPr>
                <a:solidFill>
                  <a:srgbClr val="E85044"/>
                </a:solidFill>
                <a:latin typeface="+mn-lt"/>
                <a:ea typeface="+mn-ea"/>
                <a:cs typeface="+mn-cs"/>
                <a:sym typeface="Arial"/>
              </a:defRPr>
            </a:pPr>
          </a:p>
        </p:txBody>
      </p:sp>
      <p:sp>
        <p:nvSpPr>
          <p:cNvPr id="763" name="Shape 763"/>
          <p:cNvSpPr/>
          <p:nvPr/>
        </p:nvSpPr>
        <p:spPr>
          <a:xfrm>
            <a:off x="3510546" y="4378168"/>
            <a:ext cx="2630903" cy="8840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algn="ctr">
              <a:defRPr b="1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Четкая</a:t>
            </a:r>
          </a:p>
          <a:p>
            <a:pPr algn="ctr">
              <a:defRPr b="1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последовательность </a:t>
            </a:r>
          </a:p>
          <a:p>
            <a:pPr algn="ctr">
              <a:defRPr b="1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приема</a:t>
            </a:r>
          </a:p>
        </p:txBody>
      </p:sp>
      <p:sp>
        <p:nvSpPr>
          <p:cNvPr id="764" name="Shape 764"/>
          <p:cNvSpPr/>
          <p:nvPr/>
        </p:nvSpPr>
        <p:spPr>
          <a:xfrm>
            <a:off x="6953777" y="4381910"/>
            <a:ext cx="1714159" cy="8840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algn="ctr">
              <a:defRPr b="1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Сохранение</a:t>
            </a:r>
          </a:p>
          <a:p>
            <a:pPr algn="ctr">
              <a:defRPr b="1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привычного</a:t>
            </a:r>
          </a:p>
          <a:p>
            <a:pPr algn="ctr">
              <a:defRPr b="1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образа жизни </a:t>
            </a:r>
          </a:p>
        </p:txBody>
      </p:sp>
      <p:sp>
        <p:nvSpPr>
          <p:cNvPr id="765" name="Shape 765"/>
          <p:cNvSpPr/>
          <p:nvPr/>
        </p:nvSpPr>
        <p:spPr>
          <a:xfrm>
            <a:off x="2799313" y="1643745"/>
            <a:ext cx="7205471" cy="7391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 b="1" cap="all" sz="36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Наборы</a:t>
            </a:r>
            <a:r>
              <a:rPr b="0">
                <a:latin typeface="Arial Black"/>
                <a:ea typeface="Arial Black"/>
                <a:cs typeface="Arial Black"/>
                <a:sym typeface="Arial Black"/>
              </a:rPr>
              <a:t> </a:t>
            </a:r>
            <a:r>
              <a:t>от Coral Club это</a:t>
            </a:r>
          </a:p>
        </p:txBody>
      </p:sp>
      <p:sp>
        <p:nvSpPr>
          <p:cNvPr id="766" name="Shape 766"/>
          <p:cNvSpPr/>
          <p:nvPr/>
        </p:nvSpPr>
        <p:spPr>
          <a:xfrm>
            <a:off x="1211571" y="4385647"/>
            <a:ext cx="1663706" cy="8840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algn="ctr">
              <a:defRPr b="1" cap="all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к</a:t>
            </a:r>
            <a:r>
              <a:rPr cap="none"/>
              <a:t>омплексное</a:t>
            </a:r>
          </a:p>
          <a:p>
            <a:pPr algn="ctr">
              <a:defRPr b="1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действие</a:t>
            </a:r>
            <a:endParaRPr cap="all"/>
          </a:p>
          <a:p>
            <a:pPr algn="ctr">
              <a:defRPr b="1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компонентов</a:t>
            </a:r>
            <a:r>
              <a:rPr cap="all"/>
              <a:t> </a:t>
            </a:r>
          </a:p>
        </p:txBody>
      </p:sp>
      <p:pic>
        <p:nvPicPr>
          <p:cNvPr id="767" name="image36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318881" y="3240790"/>
            <a:ext cx="983955" cy="983954"/>
          </a:xfrm>
          <a:prstGeom prst="rect">
            <a:avLst/>
          </a:prstGeom>
          <a:ln w="12700">
            <a:miter lim="400000"/>
          </a:ln>
        </p:spPr>
      </p:pic>
      <p:pic>
        <p:nvPicPr>
          <p:cNvPr id="768" name="image37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0301413" y="3164015"/>
            <a:ext cx="987172" cy="987170"/>
          </a:xfrm>
          <a:prstGeom prst="rect">
            <a:avLst/>
          </a:prstGeom>
          <a:ln w="12700">
            <a:miter lim="400000"/>
          </a:ln>
        </p:spPr>
      </p:pic>
      <p:sp>
        <p:nvSpPr>
          <p:cNvPr id="769" name="Shape 769"/>
          <p:cNvSpPr/>
          <p:nvPr/>
        </p:nvSpPr>
        <p:spPr>
          <a:xfrm>
            <a:off x="9854203" y="4381910"/>
            <a:ext cx="1881591" cy="6173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algn="ctr">
              <a:defRPr b="1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Эксклюзивные</a:t>
            </a:r>
          </a:p>
          <a:p>
            <a:pPr algn="ctr">
              <a:defRPr b="1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Продукты </a:t>
            </a:r>
          </a:p>
        </p:txBody>
      </p:sp>
      <p:pic>
        <p:nvPicPr>
          <p:cNvPr id="770" name="image38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4331698" y="3238466"/>
            <a:ext cx="988604" cy="988606"/>
          </a:xfrm>
          <a:prstGeom prst="rect">
            <a:avLst/>
          </a:prstGeom>
          <a:ln w="12700">
            <a:miter lim="400000"/>
          </a:ln>
        </p:spPr>
      </p:pic>
      <p:pic>
        <p:nvPicPr>
          <p:cNvPr id="771" name="image39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549122" y="3238466"/>
            <a:ext cx="988605" cy="98860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3" name="image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015" y="0"/>
            <a:ext cx="12992770" cy="7315201"/>
          </a:xfrm>
          <a:prstGeom prst="rect">
            <a:avLst/>
          </a:prstGeom>
          <a:ln w="12700">
            <a:miter lim="400000"/>
          </a:ln>
        </p:spPr>
      </p:pic>
      <p:sp>
        <p:nvSpPr>
          <p:cNvPr id="774" name="Shape 774"/>
          <p:cNvSpPr/>
          <p:nvPr/>
        </p:nvSpPr>
        <p:spPr>
          <a:xfrm>
            <a:off x="2549730" y="3171555"/>
            <a:ext cx="2369375" cy="3506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lnSpc>
                <a:spcPct val="140000"/>
              </a:lnSpc>
              <a:defRPr b="1" cap="all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/>
            <a:r>
              <a:t>Очищение: легче</a:t>
            </a:r>
          </a:p>
        </p:txBody>
      </p:sp>
      <p:pic>
        <p:nvPicPr>
          <p:cNvPr id="775" name="image2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599536" y="4160582"/>
            <a:ext cx="2756737" cy="48491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4" name="image7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015" y="0"/>
            <a:ext cx="12992770" cy="7315200"/>
          </a:xfrm>
          <a:prstGeom prst="rect">
            <a:avLst/>
          </a:prstGeom>
          <a:ln w="12700">
            <a:miter lim="400000"/>
          </a:ln>
        </p:spPr>
      </p:pic>
      <p:sp>
        <p:nvSpPr>
          <p:cNvPr id="515" name="Shape 515"/>
          <p:cNvSpPr/>
          <p:nvPr/>
        </p:nvSpPr>
        <p:spPr>
          <a:xfrm>
            <a:off x="1805795" y="3240969"/>
            <a:ext cx="2029663" cy="6173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b="1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сидячая</a:t>
            </a:r>
          </a:p>
          <a:p>
            <a:pPr algn="ctr">
              <a:defRPr b="1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работа</a:t>
            </a:r>
          </a:p>
        </p:txBody>
      </p:sp>
      <p:sp>
        <p:nvSpPr>
          <p:cNvPr id="516" name="Shape 516"/>
          <p:cNvSpPr/>
          <p:nvPr/>
        </p:nvSpPr>
        <p:spPr>
          <a:xfrm>
            <a:off x="3907861" y="3240969"/>
            <a:ext cx="1702557" cy="6173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b="1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/>
            <a:r>
              <a:t>физическая активность</a:t>
            </a:r>
          </a:p>
        </p:txBody>
      </p:sp>
      <p:sp>
        <p:nvSpPr>
          <p:cNvPr id="517" name="Shape 517"/>
          <p:cNvSpPr/>
          <p:nvPr/>
        </p:nvSpPr>
        <p:spPr>
          <a:xfrm>
            <a:off x="7434901" y="3250494"/>
            <a:ext cx="1702557" cy="6173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b="1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/>
            <a:r>
              <a:t>регулярные стрессы</a:t>
            </a:r>
          </a:p>
        </p:txBody>
      </p:sp>
      <p:sp>
        <p:nvSpPr>
          <p:cNvPr id="518" name="Shape 518"/>
          <p:cNvSpPr/>
          <p:nvPr/>
        </p:nvSpPr>
        <p:spPr>
          <a:xfrm>
            <a:off x="9398602" y="3250494"/>
            <a:ext cx="1592278" cy="6173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b="1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/>
            <a:r>
              <a:t>здоровый сон</a:t>
            </a:r>
          </a:p>
        </p:txBody>
      </p:sp>
      <p:sp>
        <p:nvSpPr>
          <p:cNvPr id="519" name="Shape 519"/>
          <p:cNvSpPr/>
          <p:nvPr/>
        </p:nvSpPr>
        <p:spPr>
          <a:xfrm>
            <a:off x="1932577" y="5689067"/>
            <a:ext cx="1788431" cy="3506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b="1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/>
            <a:r>
              <a:t>фастфуд</a:t>
            </a:r>
          </a:p>
        </p:txBody>
      </p:sp>
      <p:sp>
        <p:nvSpPr>
          <p:cNvPr id="520" name="Shape 520"/>
          <p:cNvSpPr/>
          <p:nvPr/>
        </p:nvSpPr>
        <p:spPr>
          <a:xfrm>
            <a:off x="3903024" y="5691077"/>
            <a:ext cx="1788432" cy="6173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b="1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полезный</a:t>
            </a:r>
          </a:p>
          <a:p>
            <a:pPr algn="ctr">
              <a:defRPr b="1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перекус</a:t>
            </a:r>
          </a:p>
        </p:txBody>
      </p:sp>
      <p:sp>
        <p:nvSpPr>
          <p:cNvPr id="521" name="Shape 521"/>
          <p:cNvSpPr/>
          <p:nvPr/>
        </p:nvSpPr>
        <p:spPr>
          <a:xfrm>
            <a:off x="7391965" y="5689067"/>
            <a:ext cx="1788432" cy="3506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b="1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/>
            <a:r>
              <a:t>газировка</a:t>
            </a:r>
          </a:p>
        </p:txBody>
      </p:sp>
      <p:sp>
        <p:nvSpPr>
          <p:cNvPr id="522" name="Shape 522"/>
          <p:cNvSpPr/>
          <p:nvPr/>
        </p:nvSpPr>
        <p:spPr>
          <a:xfrm>
            <a:off x="9319752" y="5691077"/>
            <a:ext cx="1788432" cy="6173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b="1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чистая</a:t>
            </a:r>
          </a:p>
          <a:p>
            <a:pPr algn="ctr">
              <a:defRPr b="1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вода</a:t>
            </a:r>
          </a:p>
        </p:txBody>
      </p:sp>
      <p:pic>
        <p:nvPicPr>
          <p:cNvPr id="523" name="image8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259152" y="2393301"/>
            <a:ext cx="1135285" cy="939411"/>
          </a:xfrm>
          <a:prstGeom prst="rect">
            <a:avLst/>
          </a:prstGeom>
          <a:ln w="12700">
            <a:miter lim="400000"/>
          </a:ln>
        </p:spPr>
      </p:pic>
      <p:pic>
        <p:nvPicPr>
          <p:cNvPr id="524" name="image9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238702" y="2402458"/>
            <a:ext cx="1117076" cy="921097"/>
          </a:xfrm>
          <a:prstGeom prst="rect">
            <a:avLst/>
          </a:prstGeom>
          <a:ln w="12700">
            <a:miter lim="400000"/>
          </a:ln>
        </p:spPr>
      </p:pic>
      <p:pic>
        <p:nvPicPr>
          <p:cNvPr id="525" name="image10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7697692" y="2402457"/>
            <a:ext cx="1117076" cy="921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526" name="image11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9636203" y="2414290"/>
            <a:ext cx="1117076" cy="921099"/>
          </a:xfrm>
          <a:prstGeom prst="rect">
            <a:avLst/>
          </a:prstGeom>
          <a:ln w="12700">
            <a:miter lim="400000"/>
          </a:ln>
        </p:spPr>
      </p:pic>
      <p:pic>
        <p:nvPicPr>
          <p:cNvPr id="527" name="image12.png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4178394" y="4842042"/>
            <a:ext cx="1161492" cy="957723"/>
          </a:xfrm>
          <a:prstGeom prst="rect">
            <a:avLst/>
          </a:prstGeom>
          <a:ln w="12700">
            <a:miter lim="400000"/>
          </a:ln>
        </p:spPr>
      </p:pic>
      <p:pic>
        <p:nvPicPr>
          <p:cNvPr id="528" name="image13.png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7613877" y="4816642"/>
            <a:ext cx="1223100" cy="1008522"/>
          </a:xfrm>
          <a:prstGeom prst="rect">
            <a:avLst/>
          </a:prstGeom>
          <a:ln w="12700">
            <a:miter lim="400000"/>
          </a:ln>
        </p:spPr>
      </p:pic>
      <p:pic>
        <p:nvPicPr>
          <p:cNvPr id="529" name="image14.png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2257154" y="4851198"/>
            <a:ext cx="1139284" cy="939411"/>
          </a:xfrm>
          <a:prstGeom prst="rect">
            <a:avLst/>
          </a:prstGeom>
          <a:ln w="12700">
            <a:miter lim="400000"/>
          </a:ln>
        </p:spPr>
      </p:pic>
      <p:pic>
        <p:nvPicPr>
          <p:cNvPr id="530" name="image15.png"/>
          <p:cNvPicPr>
            <a:picLocks noChangeAspect="1"/>
          </p:cNvPicPr>
          <p:nvPr/>
        </p:nvPicPr>
        <p:blipFill>
          <a:blip r:embed="rId10">
            <a:extLst/>
          </a:blip>
          <a:stretch>
            <a:fillRect/>
          </a:stretch>
        </p:blipFill>
        <p:spPr>
          <a:xfrm>
            <a:off x="9695742" y="4918993"/>
            <a:ext cx="1036457" cy="854624"/>
          </a:xfrm>
          <a:prstGeom prst="rect">
            <a:avLst/>
          </a:prstGeom>
          <a:ln w="12700">
            <a:miter lim="400000"/>
          </a:ln>
        </p:spPr>
      </p:pic>
      <p:sp>
        <p:nvSpPr>
          <p:cNvPr id="531" name="Shape 531"/>
          <p:cNvSpPr/>
          <p:nvPr/>
        </p:nvSpPr>
        <p:spPr>
          <a:xfrm>
            <a:off x="1787175" y="2163242"/>
            <a:ext cx="2066908" cy="2066908"/>
          </a:xfrm>
          <a:prstGeom prst="ellipse">
            <a:avLst/>
          </a:prstGeom>
          <a:ln w="25400">
            <a:solidFill>
              <a:srgbClr val="D4BB95"/>
            </a:solidFill>
          </a:ln>
        </p:spPr>
        <p:txBody>
          <a:bodyPr lIns="45718" tIns="45718" rIns="45718" bIns="45718" anchor="ctr"/>
          <a:lstStyle/>
          <a:p>
            <a:pPr/>
          </a:p>
        </p:txBody>
      </p:sp>
      <p:sp>
        <p:nvSpPr>
          <p:cNvPr id="532" name="Shape 532"/>
          <p:cNvSpPr/>
          <p:nvPr/>
        </p:nvSpPr>
        <p:spPr>
          <a:xfrm>
            <a:off x="3725685" y="2163242"/>
            <a:ext cx="2066908" cy="2066908"/>
          </a:xfrm>
          <a:prstGeom prst="ellipse">
            <a:avLst/>
          </a:prstGeom>
          <a:ln w="25400">
            <a:solidFill>
              <a:srgbClr val="AFFCAE"/>
            </a:solidFill>
          </a:ln>
        </p:spPr>
        <p:txBody>
          <a:bodyPr lIns="45718" tIns="45718" rIns="45718" bIns="45718" anchor="ctr"/>
          <a:lstStyle/>
          <a:p>
            <a:pPr/>
          </a:p>
        </p:txBody>
      </p:sp>
      <p:sp>
        <p:nvSpPr>
          <p:cNvPr id="533" name="Shape 533"/>
          <p:cNvSpPr/>
          <p:nvPr/>
        </p:nvSpPr>
        <p:spPr>
          <a:xfrm>
            <a:off x="7222776" y="2163242"/>
            <a:ext cx="2066909" cy="2066908"/>
          </a:xfrm>
          <a:prstGeom prst="ellipse">
            <a:avLst/>
          </a:prstGeom>
          <a:ln w="25400">
            <a:solidFill>
              <a:srgbClr val="D4BB95"/>
            </a:solidFill>
          </a:ln>
        </p:spPr>
        <p:txBody>
          <a:bodyPr lIns="45718" tIns="45718" rIns="45718" bIns="45718" anchor="ctr"/>
          <a:lstStyle/>
          <a:p>
            <a:pPr/>
          </a:p>
        </p:txBody>
      </p:sp>
      <p:sp>
        <p:nvSpPr>
          <p:cNvPr id="534" name="Shape 534"/>
          <p:cNvSpPr/>
          <p:nvPr/>
        </p:nvSpPr>
        <p:spPr>
          <a:xfrm>
            <a:off x="9161285" y="2163242"/>
            <a:ext cx="2066908" cy="2066908"/>
          </a:xfrm>
          <a:prstGeom prst="ellipse">
            <a:avLst/>
          </a:prstGeom>
          <a:ln w="25400">
            <a:solidFill>
              <a:srgbClr val="AFFCAE"/>
            </a:solidFill>
          </a:ln>
        </p:spPr>
        <p:txBody>
          <a:bodyPr lIns="45718" tIns="45718" rIns="45718" bIns="45718" anchor="ctr"/>
          <a:lstStyle/>
          <a:p>
            <a:pPr/>
          </a:p>
        </p:txBody>
      </p:sp>
      <p:sp>
        <p:nvSpPr>
          <p:cNvPr id="535" name="Shape 535"/>
          <p:cNvSpPr/>
          <p:nvPr/>
        </p:nvSpPr>
        <p:spPr>
          <a:xfrm>
            <a:off x="1787175" y="4512364"/>
            <a:ext cx="2066908" cy="2066909"/>
          </a:xfrm>
          <a:prstGeom prst="ellipse">
            <a:avLst/>
          </a:prstGeom>
          <a:ln w="25400">
            <a:solidFill>
              <a:srgbClr val="D4BB95"/>
            </a:solidFill>
          </a:ln>
        </p:spPr>
        <p:txBody>
          <a:bodyPr lIns="45718" tIns="45718" rIns="45718" bIns="45718" anchor="ctr"/>
          <a:lstStyle/>
          <a:p>
            <a:pPr/>
          </a:p>
        </p:txBody>
      </p:sp>
      <p:sp>
        <p:nvSpPr>
          <p:cNvPr id="536" name="Shape 536"/>
          <p:cNvSpPr/>
          <p:nvPr/>
        </p:nvSpPr>
        <p:spPr>
          <a:xfrm>
            <a:off x="3725685" y="4512364"/>
            <a:ext cx="2066908" cy="2066909"/>
          </a:xfrm>
          <a:prstGeom prst="ellipse">
            <a:avLst/>
          </a:prstGeom>
          <a:ln w="25400">
            <a:solidFill>
              <a:srgbClr val="AFFCAE"/>
            </a:solidFill>
          </a:ln>
        </p:spPr>
        <p:txBody>
          <a:bodyPr lIns="45718" tIns="45718" rIns="45718" bIns="45718" anchor="ctr"/>
          <a:lstStyle/>
          <a:p>
            <a:pPr/>
          </a:p>
        </p:txBody>
      </p:sp>
      <p:sp>
        <p:nvSpPr>
          <p:cNvPr id="537" name="Shape 537"/>
          <p:cNvSpPr/>
          <p:nvPr/>
        </p:nvSpPr>
        <p:spPr>
          <a:xfrm>
            <a:off x="7242005" y="4512364"/>
            <a:ext cx="2066909" cy="2066909"/>
          </a:xfrm>
          <a:prstGeom prst="ellipse">
            <a:avLst/>
          </a:prstGeom>
          <a:ln w="25400">
            <a:solidFill>
              <a:srgbClr val="D4BB95"/>
            </a:solidFill>
          </a:ln>
        </p:spPr>
        <p:txBody>
          <a:bodyPr lIns="45718" tIns="45718" rIns="45718" bIns="45718" anchor="ctr"/>
          <a:lstStyle/>
          <a:p>
            <a:pPr/>
          </a:p>
        </p:txBody>
      </p:sp>
      <p:sp>
        <p:nvSpPr>
          <p:cNvPr id="538" name="Shape 538"/>
          <p:cNvSpPr/>
          <p:nvPr/>
        </p:nvSpPr>
        <p:spPr>
          <a:xfrm>
            <a:off x="9180514" y="4512364"/>
            <a:ext cx="2066909" cy="2066909"/>
          </a:xfrm>
          <a:prstGeom prst="ellipse">
            <a:avLst/>
          </a:prstGeom>
          <a:ln w="25400">
            <a:solidFill>
              <a:srgbClr val="AFFCAE"/>
            </a:solidFill>
          </a:ln>
        </p:spPr>
        <p:txBody>
          <a:bodyPr lIns="45718" tIns="45718" rIns="45718" bIns="45718" anchor="ctr"/>
          <a:lstStyle/>
          <a:p>
            <a:pPr/>
          </a:p>
        </p:txBody>
      </p:sp>
      <p:sp>
        <p:nvSpPr>
          <p:cNvPr id="539" name="Shape 539"/>
          <p:cNvSpPr/>
          <p:nvPr/>
        </p:nvSpPr>
        <p:spPr>
          <a:xfrm>
            <a:off x="1014400" y="633303"/>
            <a:ext cx="10976000" cy="11951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lnSpc>
                <a:spcPct val="110000"/>
              </a:lnSpc>
              <a:defRPr b="1" sz="36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МЫ САМИ ФОРМИРУЕМ И МЕНЯЕМ</a:t>
            </a:r>
          </a:p>
          <a:p>
            <a:pPr algn="ctr">
              <a:lnSpc>
                <a:spcPct val="110000"/>
              </a:lnSpc>
              <a:defRPr b="1" sz="36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СВОИ ПРИВЫЧКИ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1" name="image5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015" y="-3"/>
            <a:ext cx="12992770" cy="7315204"/>
          </a:xfrm>
          <a:prstGeom prst="rect">
            <a:avLst/>
          </a:prstGeom>
          <a:ln w="12700">
            <a:miter lim="400000"/>
          </a:ln>
        </p:spPr>
      </p:pic>
      <p:pic>
        <p:nvPicPr>
          <p:cNvPr id="542" name="image16.png"/>
          <p:cNvPicPr>
            <a:picLocks noChangeAspect="1"/>
          </p:cNvPicPr>
          <p:nvPr/>
        </p:nvPicPr>
        <p:blipFill>
          <a:blip r:embed="rId3">
            <a:extLst/>
          </a:blip>
          <a:srcRect l="1" t="0" r="4072" b="0"/>
          <a:stretch>
            <a:fillRect/>
          </a:stretch>
        </p:blipFill>
        <p:spPr>
          <a:xfrm>
            <a:off x="538143" y="-3"/>
            <a:ext cx="12463484" cy="7315204"/>
          </a:xfrm>
          <a:prstGeom prst="rect">
            <a:avLst/>
          </a:prstGeom>
          <a:ln w="12700">
            <a:miter lim="400000"/>
          </a:ln>
        </p:spPr>
      </p:pic>
      <p:sp>
        <p:nvSpPr>
          <p:cNvPr id="543" name="Shape 543"/>
          <p:cNvSpPr/>
          <p:nvPr/>
        </p:nvSpPr>
        <p:spPr>
          <a:xfrm>
            <a:off x="1014398" y="633306"/>
            <a:ext cx="4644698" cy="19319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lnSpc>
                <a:spcPct val="110000"/>
              </a:lnSpc>
              <a:defRPr b="1" sz="3000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ВЛИЯТЬ НА ФАКТОРЫ </a:t>
            </a:r>
          </a:p>
          <a:p>
            <a:pPr>
              <a:lnSpc>
                <a:spcPct val="110000"/>
              </a:lnSpc>
              <a:defRPr b="1" sz="3000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ОКРУЖАЮЩЕЙ </a:t>
            </a:r>
          </a:p>
          <a:p>
            <a:pPr>
              <a:lnSpc>
                <a:spcPct val="110000"/>
              </a:lnSpc>
              <a:defRPr b="1" sz="3000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СРЕДЫ ГОРАЗДО </a:t>
            </a:r>
          </a:p>
          <a:p>
            <a:pPr>
              <a:lnSpc>
                <a:spcPct val="110000"/>
              </a:lnSpc>
              <a:defRPr b="1" sz="3000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СЛОЖНЕЕ</a:t>
            </a:r>
          </a:p>
        </p:txBody>
      </p:sp>
      <p:sp>
        <p:nvSpPr>
          <p:cNvPr id="544" name="Shape 544"/>
          <p:cNvSpPr/>
          <p:nvPr/>
        </p:nvSpPr>
        <p:spPr>
          <a:xfrm>
            <a:off x="6276011" y="761733"/>
            <a:ext cx="2850785" cy="3506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marL="180472" indent="-180472">
              <a:buSzPct val="100000"/>
              <a:buChar char="•"/>
              <a:defRPr b="1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/>
            <a:r>
              <a:t>некачественная вода</a:t>
            </a:r>
          </a:p>
        </p:txBody>
      </p:sp>
      <p:sp>
        <p:nvSpPr>
          <p:cNvPr id="545" name="Shape 545"/>
          <p:cNvSpPr/>
          <p:nvPr/>
        </p:nvSpPr>
        <p:spPr>
          <a:xfrm>
            <a:off x="5752000" y="1256600"/>
            <a:ext cx="2645168" cy="3506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marL="180472" indent="-180472">
              <a:buSzPct val="100000"/>
              <a:buChar char="•"/>
              <a:defRPr b="1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/>
            <a:r>
              <a:t>вирусы и бактерии</a:t>
            </a:r>
          </a:p>
        </p:txBody>
      </p:sp>
      <p:sp>
        <p:nvSpPr>
          <p:cNvPr id="546" name="Shape 546"/>
          <p:cNvSpPr/>
          <p:nvPr/>
        </p:nvSpPr>
        <p:spPr>
          <a:xfrm>
            <a:off x="4906578" y="2513028"/>
            <a:ext cx="2755023" cy="6173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marL="180472" indent="-180472">
              <a:buSzPct val="100000"/>
              <a:buChar char="•"/>
              <a:defRPr b="1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бытовая химия </a:t>
            </a:r>
          </a:p>
          <a:p>
            <a:pPr>
              <a:defRPr b="1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и косметика</a:t>
            </a:r>
          </a:p>
        </p:txBody>
      </p:sp>
      <p:sp>
        <p:nvSpPr>
          <p:cNvPr id="547" name="Shape 547"/>
          <p:cNvSpPr/>
          <p:nvPr/>
        </p:nvSpPr>
        <p:spPr>
          <a:xfrm>
            <a:off x="4690717" y="4606063"/>
            <a:ext cx="2850789" cy="6173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marL="180472" indent="-180472">
              <a:buSzPct val="100000"/>
              <a:buChar char="•"/>
              <a:defRPr b="1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токсины </a:t>
            </a:r>
          </a:p>
          <a:p>
            <a:pPr>
              <a:defRPr b="1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в овощах и фруктах</a:t>
            </a:r>
          </a:p>
        </p:txBody>
      </p:sp>
      <p:sp>
        <p:nvSpPr>
          <p:cNvPr id="548" name="Shape 548"/>
          <p:cNvSpPr/>
          <p:nvPr/>
        </p:nvSpPr>
        <p:spPr>
          <a:xfrm>
            <a:off x="4683057" y="3997287"/>
            <a:ext cx="2850789" cy="3506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marL="180472" indent="-180472">
              <a:buSzPct val="100000"/>
              <a:buChar char="•"/>
              <a:defRPr b="1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/>
            <a:r>
              <a:t>выхлопные газы</a:t>
            </a:r>
          </a:p>
        </p:txBody>
      </p:sp>
      <p:sp>
        <p:nvSpPr>
          <p:cNvPr id="549" name="Shape 549"/>
          <p:cNvSpPr/>
          <p:nvPr/>
        </p:nvSpPr>
        <p:spPr>
          <a:xfrm>
            <a:off x="4697007" y="3388509"/>
            <a:ext cx="3308146" cy="3506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marL="180472" indent="-180472">
              <a:buSzPct val="100000"/>
              <a:buChar char="•"/>
              <a:defRPr b="1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/>
            <a:r>
              <a:t>промышленные отходы</a:t>
            </a:r>
          </a:p>
        </p:txBody>
      </p:sp>
      <p:sp>
        <p:nvSpPr>
          <p:cNvPr id="550" name="Shape 550"/>
          <p:cNvSpPr/>
          <p:nvPr/>
        </p:nvSpPr>
        <p:spPr>
          <a:xfrm>
            <a:off x="3937627" y="5588120"/>
            <a:ext cx="4826909" cy="8840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marL="180472" indent="-180472">
              <a:buSzPct val="100000"/>
              <a:buChar char="•"/>
              <a:defRPr b="1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/>
            <a:r>
              <a:t>консерванты, искусственные красители, усилители вкуса в большинстве продуктов питания</a:t>
            </a:r>
          </a:p>
        </p:txBody>
      </p:sp>
      <p:sp>
        <p:nvSpPr>
          <p:cNvPr id="551" name="Shape 551"/>
          <p:cNvSpPr/>
          <p:nvPr/>
        </p:nvSpPr>
        <p:spPr>
          <a:xfrm>
            <a:off x="-22347" y="3308229"/>
            <a:ext cx="4319672" cy="1931974"/>
          </a:xfrm>
          <a:prstGeom prst="rect">
            <a:avLst/>
          </a:prstGeom>
          <a:solidFill>
            <a:srgbClr val="5B2E63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/>
          </a:p>
        </p:txBody>
      </p:sp>
      <p:sp>
        <p:nvSpPr>
          <p:cNvPr id="552" name="Shape 552"/>
          <p:cNvSpPr/>
          <p:nvPr/>
        </p:nvSpPr>
        <p:spPr>
          <a:xfrm>
            <a:off x="1042774" y="3542500"/>
            <a:ext cx="3029669" cy="14174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b="1" cap="all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Вне зависимости </a:t>
            </a:r>
          </a:p>
          <a:p>
            <a:pPr>
              <a:defRPr b="1" cap="all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от образа жизни </a:t>
            </a:r>
          </a:p>
          <a:p>
            <a:pPr>
              <a:defRPr b="1" cap="all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в организме присут-</a:t>
            </a:r>
          </a:p>
          <a:p>
            <a:pPr>
              <a:defRPr b="1" cap="all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ствуют токсины </a:t>
            </a:r>
          </a:p>
          <a:p>
            <a:pPr>
              <a:defRPr b="1" cap="all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и тяжелые металлы</a:t>
            </a:r>
          </a:p>
        </p:txBody>
      </p:sp>
      <p:sp>
        <p:nvSpPr>
          <p:cNvPr id="553" name="Shape 553"/>
          <p:cNvSpPr/>
          <p:nvPr/>
        </p:nvSpPr>
        <p:spPr>
          <a:xfrm>
            <a:off x="5314639" y="1751464"/>
            <a:ext cx="2519924" cy="6173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marL="180472" indent="-180472">
              <a:buSzPct val="100000"/>
              <a:buChar char="•"/>
              <a:defRPr b="1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истощение </a:t>
            </a:r>
          </a:p>
          <a:p>
            <a:pPr>
              <a:defRPr b="1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и загрязнение почв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5" name="image7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015" y="-3"/>
            <a:ext cx="12992770" cy="7315204"/>
          </a:xfrm>
          <a:prstGeom prst="rect">
            <a:avLst/>
          </a:prstGeom>
          <a:ln w="12700">
            <a:miter lim="400000"/>
          </a:ln>
        </p:spPr>
      </p:pic>
      <p:sp>
        <p:nvSpPr>
          <p:cNvPr id="556" name="Shape 556"/>
          <p:cNvSpPr/>
          <p:nvPr/>
        </p:nvSpPr>
        <p:spPr>
          <a:xfrm>
            <a:off x="1014398" y="633306"/>
            <a:ext cx="8788928" cy="6098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lnSpc>
                <a:spcPct val="110000"/>
              </a:lnSpc>
              <a:defRPr b="1" sz="36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/>
            <a:r>
              <a:t>НАС ЗАЩИЩАЮТ ОРГАНЫ-ФИЛЬТРЫ</a:t>
            </a:r>
          </a:p>
        </p:txBody>
      </p:sp>
      <p:sp>
        <p:nvSpPr>
          <p:cNvPr id="557" name="Shape 557"/>
          <p:cNvSpPr/>
          <p:nvPr/>
        </p:nvSpPr>
        <p:spPr>
          <a:xfrm>
            <a:off x="1490705" y="4087121"/>
            <a:ext cx="1702557" cy="3506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b="1" cap="all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/>
            <a:r>
              <a:t>почки</a:t>
            </a:r>
          </a:p>
        </p:txBody>
      </p:sp>
      <p:sp>
        <p:nvSpPr>
          <p:cNvPr id="558" name="Shape 558"/>
          <p:cNvSpPr/>
          <p:nvPr/>
        </p:nvSpPr>
        <p:spPr>
          <a:xfrm>
            <a:off x="5080359" y="4087121"/>
            <a:ext cx="2519925" cy="3506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b="1" cap="all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/>
            <a:r>
              <a:t>печень </a:t>
            </a:r>
          </a:p>
        </p:txBody>
      </p:sp>
      <p:sp>
        <p:nvSpPr>
          <p:cNvPr id="559" name="Shape 559"/>
          <p:cNvSpPr/>
          <p:nvPr/>
        </p:nvSpPr>
        <p:spPr>
          <a:xfrm>
            <a:off x="9324823" y="4042671"/>
            <a:ext cx="2387715" cy="6173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b="1" cap="all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/>
            <a:r>
              <a:t>лимфатическая система</a:t>
            </a:r>
          </a:p>
        </p:txBody>
      </p:sp>
      <p:sp>
        <p:nvSpPr>
          <p:cNvPr id="560" name="Shape 560"/>
          <p:cNvSpPr/>
          <p:nvPr/>
        </p:nvSpPr>
        <p:spPr>
          <a:xfrm>
            <a:off x="1082021" y="4772693"/>
            <a:ext cx="2519925" cy="6173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b="1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выводят продукты </a:t>
            </a:r>
          </a:p>
          <a:p>
            <a:pPr algn="ctr">
              <a:defRPr b="1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обмена веществ</a:t>
            </a:r>
          </a:p>
        </p:txBody>
      </p:sp>
      <p:sp>
        <p:nvSpPr>
          <p:cNvPr id="561" name="Shape 561"/>
          <p:cNvSpPr/>
          <p:nvPr/>
        </p:nvSpPr>
        <p:spPr>
          <a:xfrm>
            <a:off x="4203615" y="4772693"/>
            <a:ext cx="4273418" cy="11507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b="1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фильтрует кровь и нейтрализует </a:t>
            </a:r>
          </a:p>
          <a:p>
            <a:pPr algn="ctr">
              <a:defRPr b="1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токсины, которые попадают извне </a:t>
            </a:r>
          </a:p>
          <a:p>
            <a:pPr algn="ctr">
              <a:defRPr b="1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или образуются в результате </a:t>
            </a:r>
          </a:p>
          <a:p>
            <a:pPr algn="ctr">
              <a:defRPr b="1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обмена веществ</a:t>
            </a:r>
          </a:p>
        </p:txBody>
      </p:sp>
      <p:sp>
        <p:nvSpPr>
          <p:cNvPr id="562" name="Shape 562"/>
          <p:cNvSpPr/>
          <p:nvPr/>
        </p:nvSpPr>
        <p:spPr>
          <a:xfrm>
            <a:off x="9258719" y="4772693"/>
            <a:ext cx="2519924" cy="11507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b="1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участвует в обмене</a:t>
            </a:r>
          </a:p>
          <a:p>
            <a:pPr algn="ctr">
              <a:defRPr b="1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веществ и очищении </a:t>
            </a:r>
          </a:p>
          <a:p>
            <a:pPr algn="ctr">
              <a:defRPr b="1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клеток и тканей </a:t>
            </a:r>
          </a:p>
          <a:p>
            <a:pPr algn="ctr">
              <a:defRPr b="1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организма</a:t>
            </a:r>
          </a:p>
        </p:txBody>
      </p:sp>
      <p:pic>
        <p:nvPicPr>
          <p:cNvPr id="563" name="image17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814128" y="2553209"/>
            <a:ext cx="1148434" cy="960262"/>
          </a:xfrm>
          <a:prstGeom prst="rect">
            <a:avLst/>
          </a:prstGeom>
          <a:ln w="12700">
            <a:miter lim="400000"/>
          </a:ln>
        </p:spPr>
      </p:pic>
      <p:pic>
        <p:nvPicPr>
          <p:cNvPr id="564" name="image18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749624" y="2499935"/>
            <a:ext cx="1184719" cy="990604"/>
          </a:xfrm>
          <a:prstGeom prst="rect">
            <a:avLst/>
          </a:prstGeom>
          <a:ln w="12700">
            <a:miter lim="400000"/>
          </a:ln>
        </p:spPr>
      </p:pic>
      <p:pic>
        <p:nvPicPr>
          <p:cNvPr id="565" name="image19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9875987" y="2502409"/>
            <a:ext cx="1178811" cy="985662"/>
          </a:xfrm>
          <a:prstGeom prst="rect">
            <a:avLst/>
          </a:prstGeom>
          <a:ln w="12700">
            <a:miter lim="400000"/>
          </a:ln>
        </p:spPr>
      </p:pic>
      <p:sp>
        <p:nvSpPr>
          <p:cNvPr id="566" name="Shape 566"/>
          <p:cNvSpPr/>
          <p:nvPr/>
        </p:nvSpPr>
        <p:spPr>
          <a:xfrm>
            <a:off x="5559809" y="2227426"/>
            <a:ext cx="1561033" cy="1561031"/>
          </a:xfrm>
          <a:prstGeom prst="ellipse">
            <a:avLst/>
          </a:prstGeom>
          <a:ln w="28575">
            <a:solidFill>
              <a:srgbClr val="D2BB99"/>
            </a:solidFill>
          </a:ln>
        </p:spPr>
        <p:txBody>
          <a:bodyPr lIns="45718" tIns="45718" rIns="45718" bIns="45718" anchor="ctr"/>
          <a:lstStyle/>
          <a:p>
            <a:pPr/>
          </a:p>
        </p:txBody>
      </p:sp>
      <p:sp>
        <p:nvSpPr>
          <p:cNvPr id="567" name="Shape 567"/>
          <p:cNvSpPr/>
          <p:nvPr/>
        </p:nvSpPr>
        <p:spPr>
          <a:xfrm>
            <a:off x="9738166" y="2227426"/>
            <a:ext cx="1561033" cy="1561031"/>
          </a:xfrm>
          <a:prstGeom prst="ellipse">
            <a:avLst/>
          </a:prstGeom>
          <a:ln w="28575">
            <a:solidFill>
              <a:srgbClr val="D2BB99"/>
            </a:solidFill>
          </a:ln>
        </p:spPr>
        <p:txBody>
          <a:bodyPr lIns="45718" tIns="45718" rIns="45718" bIns="45718" anchor="ctr"/>
          <a:lstStyle/>
          <a:p>
            <a:pPr/>
          </a:p>
        </p:txBody>
      </p:sp>
      <p:sp>
        <p:nvSpPr>
          <p:cNvPr id="568" name="Shape 568"/>
          <p:cNvSpPr/>
          <p:nvPr/>
        </p:nvSpPr>
        <p:spPr>
          <a:xfrm>
            <a:off x="1561467" y="2227426"/>
            <a:ext cx="1561031" cy="1561031"/>
          </a:xfrm>
          <a:prstGeom prst="ellipse">
            <a:avLst/>
          </a:prstGeom>
          <a:ln w="28575">
            <a:solidFill>
              <a:srgbClr val="D2BB99"/>
            </a:solidFill>
          </a:ln>
        </p:spPr>
        <p:txBody>
          <a:bodyPr lIns="45718" tIns="45718" rIns="45718" bIns="45718" anchor="ctr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0" name="image5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015" y="-3"/>
            <a:ext cx="12992770" cy="7315204"/>
          </a:xfrm>
          <a:prstGeom prst="rect">
            <a:avLst/>
          </a:prstGeom>
          <a:ln w="12700">
            <a:miter lim="400000"/>
          </a:ln>
        </p:spPr>
      </p:pic>
      <p:pic>
        <p:nvPicPr>
          <p:cNvPr id="571" name="image20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015" y="0"/>
            <a:ext cx="12992770" cy="7315201"/>
          </a:xfrm>
          <a:prstGeom prst="rect">
            <a:avLst/>
          </a:prstGeom>
          <a:ln w="12700">
            <a:miter lim="400000"/>
          </a:ln>
        </p:spPr>
      </p:pic>
      <p:sp>
        <p:nvSpPr>
          <p:cNvPr id="572" name="Shape 572"/>
          <p:cNvSpPr/>
          <p:nvPr/>
        </p:nvSpPr>
        <p:spPr>
          <a:xfrm>
            <a:off x="1014398" y="633303"/>
            <a:ext cx="6277230" cy="23656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lnSpc>
                <a:spcPct val="110000"/>
              </a:lnSpc>
              <a:defRPr b="1" sz="3600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ЧЕМ БОЛЬШЕ ТОКСИНОВ </a:t>
            </a:r>
          </a:p>
          <a:p>
            <a:pPr>
              <a:lnSpc>
                <a:spcPct val="110000"/>
              </a:lnSpc>
              <a:defRPr b="1" sz="3600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И ВРЕДНЫХ ВЕЩЕСТВ, </a:t>
            </a:r>
          </a:p>
          <a:p>
            <a:pPr>
              <a:lnSpc>
                <a:spcPct val="110000"/>
              </a:lnSpc>
              <a:defRPr b="1" sz="3600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ТЕМ БОЛЬШЕ НАГРУЗКА </a:t>
            </a:r>
          </a:p>
          <a:p>
            <a:pPr>
              <a:lnSpc>
                <a:spcPct val="110000"/>
              </a:lnSpc>
              <a:defRPr b="1" sz="3600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НА ОРГАНИЗМ</a:t>
            </a:r>
          </a:p>
        </p:txBody>
      </p:sp>
      <p:sp>
        <p:nvSpPr>
          <p:cNvPr id="573" name="Shape 573"/>
          <p:cNvSpPr/>
          <p:nvPr/>
        </p:nvSpPr>
        <p:spPr>
          <a:xfrm>
            <a:off x="1012294" y="3459374"/>
            <a:ext cx="7354459" cy="8840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b="1" cap="all">
                <a:solidFill>
                  <a:srgbClr val="864379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Технологии развиваются гораздо </a:t>
            </a:r>
            <a:endParaRPr>
              <a:solidFill>
                <a:srgbClr val="535353"/>
              </a:solidFill>
            </a:endParaRPr>
          </a:p>
          <a:p>
            <a:pPr>
              <a:defRPr b="1" cap="all">
                <a:solidFill>
                  <a:srgbClr val="864379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быстрее, чем адаптируется организм </a:t>
            </a:r>
            <a:endParaRPr>
              <a:solidFill>
                <a:srgbClr val="535353"/>
              </a:solidFill>
            </a:endParaRPr>
          </a:p>
          <a:p>
            <a:pPr>
              <a:defRPr b="1" cap="all">
                <a:solidFill>
                  <a:srgbClr val="864379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человека</a:t>
            </a:r>
          </a:p>
        </p:txBody>
      </p:sp>
      <p:sp>
        <p:nvSpPr>
          <p:cNvPr id="574" name="Shape 574"/>
          <p:cNvSpPr/>
          <p:nvPr/>
        </p:nvSpPr>
        <p:spPr>
          <a:xfrm>
            <a:off x="9122433" y="5532051"/>
            <a:ext cx="1702557" cy="3506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b="1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/>
            <a:r>
              <a:t>Консерванты</a:t>
            </a:r>
          </a:p>
        </p:txBody>
      </p:sp>
      <p:sp>
        <p:nvSpPr>
          <p:cNvPr id="575" name="Shape 575"/>
          <p:cNvSpPr/>
          <p:nvPr/>
        </p:nvSpPr>
        <p:spPr>
          <a:xfrm>
            <a:off x="9799200" y="4431922"/>
            <a:ext cx="2519924" cy="6173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b="1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Усилители</a:t>
            </a:r>
          </a:p>
          <a:p>
            <a:pPr algn="ctr">
              <a:defRPr b="1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Вкуса</a:t>
            </a:r>
          </a:p>
        </p:txBody>
      </p:sp>
      <p:sp>
        <p:nvSpPr>
          <p:cNvPr id="576" name="Shape 576"/>
          <p:cNvSpPr/>
          <p:nvPr/>
        </p:nvSpPr>
        <p:spPr>
          <a:xfrm>
            <a:off x="8017936" y="4382701"/>
            <a:ext cx="2387715" cy="3506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b="1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/>
            <a:r>
              <a:t>ГМО</a:t>
            </a:r>
          </a:p>
        </p:txBody>
      </p:sp>
      <p:sp>
        <p:nvSpPr>
          <p:cNvPr id="577" name="Shape 577"/>
          <p:cNvSpPr/>
          <p:nvPr/>
        </p:nvSpPr>
        <p:spPr>
          <a:xfrm rot="16200000">
            <a:off x="7944453" y="1245908"/>
            <a:ext cx="2015141" cy="751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cap="all">
                <a:solidFill>
                  <a:srgbClr val="79326B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нагрузка </a:t>
            </a:r>
          </a:p>
          <a:p>
            <a:pPr>
              <a:defRPr cap="all">
                <a:solidFill>
                  <a:srgbClr val="79326B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на Организм</a:t>
            </a:r>
          </a:p>
        </p:txBody>
      </p:sp>
      <p:sp>
        <p:nvSpPr>
          <p:cNvPr id="578" name="Shape 578"/>
          <p:cNvSpPr/>
          <p:nvPr/>
        </p:nvSpPr>
        <p:spPr>
          <a:xfrm>
            <a:off x="1012291" y="5245717"/>
            <a:ext cx="4799479" cy="8840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 b="1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Это приводит к постоянной чрезмерной </a:t>
            </a:r>
          </a:p>
          <a:p>
            <a:pPr>
              <a:defRPr b="1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нагрузке на пищеварительную систему</a:t>
            </a:r>
          </a:p>
          <a:p>
            <a:pPr>
              <a:defRPr b="1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и органы-фильтры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0" name="image5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015" y="-3"/>
            <a:ext cx="12992770" cy="7315204"/>
          </a:xfrm>
          <a:prstGeom prst="rect">
            <a:avLst/>
          </a:prstGeom>
          <a:ln w="12700">
            <a:miter lim="400000"/>
          </a:ln>
        </p:spPr>
      </p:pic>
      <p:sp>
        <p:nvSpPr>
          <p:cNvPr id="581" name="Shape 581"/>
          <p:cNvSpPr/>
          <p:nvPr/>
        </p:nvSpPr>
        <p:spPr>
          <a:xfrm>
            <a:off x="4791178" y="1729551"/>
            <a:ext cx="1205183" cy="3506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b="1" cap="all">
                <a:solidFill>
                  <a:srgbClr val="5B2E63"/>
                </a:solid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/>
            <a:r>
              <a:t>печень</a:t>
            </a:r>
          </a:p>
        </p:txBody>
      </p:sp>
      <p:sp>
        <p:nvSpPr>
          <p:cNvPr id="582" name="Shape 582"/>
          <p:cNvSpPr/>
          <p:nvPr/>
        </p:nvSpPr>
        <p:spPr>
          <a:xfrm>
            <a:off x="4850312" y="4949304"/>
            <a:ext cx="3821227" cy="14563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b="1" sz="1600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-избыточный вес</a:t>
            </a:r>
          </a:p>
          <a:p>
            <a:pPr>
              <a:defRPr b="1" sz="1600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-отеки</a:t>
            </a:r>
          </a:p>
          <a:p>
            <a:pPr>
              <a:defRPr b="1" sz="1600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-повышенная утомляемость</a:t>
            </a:r>
          </a:p>
          <a:p>
            <a:pPr>
              <a:defRPr b="1" sz="1600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-сухая кожа</a:t>
            </a:r>
          </a:p>
          <a:p>
            <a:pPr>
              <a:defRPr b="1" sz="1600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-проблемы с ногтями и волосами</a:t>
            </a:r>
          </a:p>
          <a:p>
            <a:pPr>
              <a:defRPr b="1" sz="1600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-головные боли</a:t>
            </a:r>
          </a:p>
        </p:txBody>
      </p:sp>
      <p:sp>
        <p:nvSpPr>
          <p:cNvPr id="583" name="Shape 583"/>
          <p:cNvSpPr/>
          <p:nvPr/>
        </p:nvSpPr>
        <p:spPr>
          <a:xfrm>
            <a:off x="4859663" y="2085469"/>
            <a:ext cx="3821227" cy="12277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b="1" sz="1600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-проблемы с кожей</a:t>
            </a:r>
          </a:p>
          <a:p>
            <a:pPr>
              <a:defRPr b="1" sz="1600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-повышенная утомляемость</a:t>
            </a:r>
          </a:p>
          <a:p>
            <a:pPr>
              <a:defRPr b="1" sz="1600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-раздражительность</a:t>
            </a:r>
          </a:p>
          <a:p>
            <a:pPr>
              <a:defRPr b="1" sz="1600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-изжога, тошнота, рвота</a:t>
            </a:r>
          </a:p>
          <a:p>
            <a:pPr>
              <a:defRPr b="1" sz="1600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-аллергия</a:t>
            </a:r>
          </a:p>
        </p:txBody>
      </p:sp>
      <p:sp>
        <p:nvSpPr>
          <p:cNvPr id="584" name="Shape 584"/>
          <p:cNvSpPr/>
          <p:nvPr/>
        </p:nvSpPr>
        <p:spPr>
          <a:xfrm>
            <a:off x="8806104" y="2083977"/>
            <a:ext cx="3549456" cy="9991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b="1" sz="1600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-расстройства кишечника</a:t>
            </a:r>
          </a:p>
          <a:p>
            <a:pPr>
              <a:defRPr b="1" sz="1600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-сниженный иммунитет</a:t>
            </a:r>
          </a:p>
          <a:p>
            <a:pPr>
              <a:defRPr b="1" sz="1600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-раздражительность</a:t>
            </a:r>
          </a:p>
          <a:p>
            <a:pPr>
              <a:defRPr b="1" sz="1600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-проблемы с кожей</a:t>
            </a:r>
          </a:p>
        </p:txBody>
      </p:sp>
      <p:sp>
        <p:nvSpPr>
          <p:cNvPr id="585" name="Shape 585"/>
          <p:cNvSpPr/>
          <p:nvPr/>
        </p:nvSpPr>
        <p:spPr>
          <a:xfrm>
            <a:off x="8842399" y="1729551"/>
            <a:ext cx="1205182" cy="3506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b="1" cap="all">
                <a:solidFill>
                  <a:srgbClr val="5B2E63"/>
                </a:solid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/>
            <a:r>
              <a:t>ЖКТ</a:t>
            </a:r>
          </a:p>
        </p:txBody>
      </p:sp>
      <p:sp>
        <p:nvSpPr>
          <p:cNvPr id="586" name="Shape 586"/>
          <p:cNvSpPr/>
          <p:nvPr/>
        </p:nvSpPr>
        <p:spPr>
          <a:xfrm>
            <a:off x="4859708" y="4618737"/>
            <a:ext cx="2387714" cy="3506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b="1" cap="all">
                <a:solidFill>
                  <a:srgbClr val="5B2E63"/>
                </a:solid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/>
            <a:r>
              <a:t>обмен веществ </a:t>
            </a:r>
          </a:p>
        </p:txBody>
      </p:sp>
      <p:sp>
        <p:nvSpPr>
          <p:cNvPr id="587" name="Shape 587"/>
          <p:cNvSpPr/>
          <p:nvPr/>
        </p:nvSpPr>
        <p:spPr>
          <a:xfrm>
            <a:off x="8795150" y="4577938"/>
            <a:ext cx="1966880" cy="3506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b="1" cap="all">
                <a:solidFill>
                  <a:srgbClr val="5B2E63"/>
                </a:solid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/>
            <a:r>
              <a:t>иммунитет</a:t>
            </a:r>
          </a:p>
        </p:txBody>
      </p:sp>
      <p:sp>
        <p:nvSpPr>
          <p:cNvPr id="588" name="Shape 588"/>
          <p:cNvSpPr/>
          <p:nvPr/>
        </p:nvSpPr>
        <p:spPr>
          <a:xfrm>
            <a:off x="8787459" y="4919900"/>
            <a:ext cx="3821225" cy="12277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b="1" sz="1600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-частые и продолжительные ОРВИ</a:t>
            </a:r>
          </a:p>
          <a:p>
            <a:pPr>
              <a:defRPr b="1" sz="1600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-обострение хронических заболеваний</a:t>
            </a:r>
          </a:p>
          <a:p>
            <a:pPr>
              <a:defRPr b="1" sz="1600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-высокая восприимчивость </a:t>
            </a:r>
          </a:p>
          <a:p>
            <a:pPr>
              <a:defRPr b="1" sz="1600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к инфекциям</a:t>
            </a:r>
          </a:p>
        </p:txBody>
      </p:sp>
      <p:sp>
        <p:nvSpPr>
          <p:cNvPr id="589" name="Shape 589"/>
          <p:cNvSpPr/>
          <p:nvPr/>
        </p:nvSpPr>
        <p:spPr>
          <a:xfrm>
            <a:off x="-10164" y="-105"/>
            <a:ext cx="4266652" cy="7315201"/>
          </a:xfrm>
          <a:prstGeom prst="rect">
            <a:avLst/>
          </a:prstGeom>
          <a:solidFill>
            <a:srgbClr val="D3BB97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/>
          </a:p>
        </p:txBody>
      </p:sp>
      <p:sp>
        <p:nvSpPr>
          <p:cNvPr id="590" name="Shape 590"/>
          <p:cNvSpPr/>
          <p:nvPr/>
        </p:nvSpPr>
        <p:spPr>
          <a:xfrm>
            <a:off x="1014399" y="2147146"/>
            <a:ext cx="2710489" cy="23656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lnSpc>
                <a:spcPct val="110000"/>
              </a:lnSpc>
              <a:defRPr b="1" sz="3600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КАКИЕ </a:t>
            </a:r>
          </a:p>
          <a:p>
            <a:pPr>
              <a:lnSpc>
                <a:spcPct val="110000"/>
              </a:lnSpc>
              <a:defRPr b="1" sz="3600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СИГНАЛЫ </a:t>
            </a:r>
          </a:p>
          <a:p>
            <a:pPr>
              <a:lnSpc>
                <a:spcPct val="110000"/>
              </a:lnSpc>
              <a:defRPr b="1" sz="3600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ПОДАЕТ </a:t>
            </a:r>
          </a:p>
          <a:p>
            <a:pPr>
              <a:lnSpc>
                <a:spcPct val="110000"/>
              </a:lnSpc>
              <a:defRPr b="1" sz="3600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ОРГАНИЗМ</a:t>
            </a:r>
          </a:p>
        </p:txBody>
      </p:sp>
      <p:grpSp>
        <p:nvGrpSpPr>
          <p:cNvPr id="594" name="Group 594"/>
          <p:cNvGrpSpPr/>
          <p:nvPr/>
        </p:nvGrpSpPr>
        <p:grpSpPr>
          <a:xfrm>
            <a:off x="4989251" y="3788358"/>
            <a:ext cx="635009" cy="635009"/>
            <a:chOff x="-1" y="-1"/>
            <a:chExt cx="635007" cy="635007"/>
          </a:xfrm>
        </p:grpSpPr>
        <p:sp>
          <p:nvSpPr>
            <p:cNvPr id="591" name="Shape 591"/>
            <p:cNvSpPr/>
            <p:nvPr/>
          </p:nvSpPr>
          <p:spPr>
            <a:xfrm>
              <a:off x="184479" y="184479"/>
              <a:ext cx="266047" cy="266047"/>
            </a:xfrm>
            <a:prstGeom prst="ellipse">
              <a:avLst/>
            </a:prstGeom>
            <a:solidFill>
              <a:srgbClr val="FF6B56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/>
            </a:p>
          </p:txBody>
        </p:sp>
        <p:sp>
          <p:nvSpPr>
            <p:cNvPr id="592" name="Shape 592"/>
            <p:cNvSpPr/>
            <p:nvPr/>
          </p:nvSpPr>
          <p:spPr>
            <a:xfrm>
              <a:off x="109589" y="109589"/>
              <a:ext cx="415827" cy="415827"/>
            </a:xfrm>
            <a:prstGeom prst="ellipse">
              <a:avLst/>
            </a:prstGeom>
            <a:noFill/>
            <a:ln w="25400" cap="flat">
              <a:solidFill>
                <a:srgbClr val="FD6C5B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/>
            </a:p>
          </p:txBody>
        </p:sp>
        <p:sp>
          <p:nvSpPr>
            <p:cNvPr id="593" name="Shape 593"/>
            <p:cNvSpPr/>
            <p:nvPr/>
          </p:nvSpPr>
          <p:spPr>
            <a:xfrm>
              <a:off x="-2" y="-2"/>
              <a:ext cx="635009" cy="635009"/>
            </a:xfrm>
            <a:prstGeom prst="ellipse">
              <a:avLst/>
            </a:prstGeom>
            <a:noFill/>
            <a:ln w="25400" cap="flat">
              <a:solidFill>
                <a:srgbClr val="FD6C5B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/>
            </a:p>
          </p:txBody>
        </p:sp>
      </p:grpSp>
      <p:grpSp>
        <p:nvGrpSpPr>
          <p:cNvPr id="598" name="Group 598"/>
          <p:cNvGrpSpPr/>
          <p:nvPr/>
        </p:nvGrpSpPr>
        <p:grpSpPr>
          <a:xfrm>
            <a:off x="5000074" y="889216"/>
            <a:ext cx="635009" cy="635009"/>
            <a:chOff x="-1" y="-1"/>
            <a:chExt cx="635007" cy="635007"/>
          </a:xfrm>
        </p:grpSpPr>
        <p:sp>
          <p:nvSpPr>
            <p:cNvPr id="595" name="Shape 595"/>
            <p:cNvSpPr/>
            <p:nvPr/>
          </p:nvSpPr>
          <p:spPr>
            <a:xfrm>
              <a:off x="184479" y="184479"/>
              <a:ext cx="266047" cy="266047"/>
            </a:xfrm>
            <a:prstGeom prst="ellipse">
              <a:avLst/>
            </a:prstGeom>
            <a:solidFill>
              <a:srgbClr val="FDBB59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/>
            </a:p>
          </p:txBody>
        </p:sp>
        <p:sp>
          <p:nvSpPr>
            <p:cNvPr id="596" name="Shape 596"/>
            <p:cNvSpPr/>
            <p:nvPr/>
          </p:nvSpPr>
          <p:spPr>
            <a:xfrm>
              <a:off x="109589" y="109589"/>
              <a:ext cx="415827" cy="415827"/>
            </a:xfrm>
            <a:prstGeom prst="ellipse">
              <a:avLst/>
            </a:prstGeom>
            <a:noFill/>
            <a:ln w="25400" cap="flat">
              <a:solidFill>
                <a:srgbClr val="FBBA61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/>
            </a:p>
          </p:txBody>
        </p:sp>
        <p:sp>
          <p:nvSpPr>
            <p:cNvPr id="597" name="Shape 597"/>
            <p:cNvSpPr/>
            <p:nvPr/>
          </p:nvSpPr>
          <p:spPr>
            <a:xfrm>
              <a:off x="-2" y="-2"/>
              <a:ext cx="635009" cy="635009"/>
            </a:xfrm>
            <a:prstGeom prst="ellipse">
              <a:avLst/>
            </a:prstGeom>
            <a:noFill/>
            <a:ln w="25400" cap="flat">
              <a:solidFill>
                <a:srgbClr val="FBBA61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/>
            </a:p>
          </p:txBody>
        </p:sp>
      </p:grpSp>
      <p:grpSp>
        <p:nvGrpSpPr>
          <p:cNvPr id="602" name="Group 602"/>
          <p:cNvGrpSpPr/>
          <p:nvPr/>
        </p:nvGrpSpPr>
        <p:grpSpPr>
          <a:xfrm>
            <a:off x="8913552" y="891095"/>
            <a:ext cx="631257" cy="631257"/>
            <a:chOff x="0" y="-1"/>
            <a:chExt cx="631255" cy="631255"/>
          </a:xfrm>
        </p:grpSpPr>
        <p:sp>
          <p:nvSpPr>
            <p:cNvPr id="599" name="Shape 599"/>
            <p:cNvSpPr/>
            <p:nvPr/>
          </p:nvSpPr>
          <p:spPr>
            <a:xfrm>
              <a:off x="183389" y="183389"/>
              <a:ext cx="264475" cy="264475"/>
            </a:xfrm>
            <a:prstGeom prst="ellipse">
              <a:avLst/>
            </a:prstGeom>
            <a:solidFill>
              <a:srgbClr val="FF9961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/>
            </a:p>
          </p:txBody>
        </p:sp>
        <p:sp>
          <p:nvSpPr>
            <p:cNvPr id="600" name="Shape 600"/>
            <p:cNvSpPr/>
            <p:nvPr/>
          </p:nvSpPr>
          <p:spPr>
            <a:xfrm>
              <a:off x="108942" y="108941"/>
              <a:ext cx="413371" cy="413371"/>
            </a:xfrm>
            <a:prstGeom prst="ellipse">
              <a:avLst/>
            </a:prstGeom>
            <a:noFill/>
            <a:ln w="25400" cap="flat">
              <a:solidFill>
                <a:srgbClr val="FD9966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/>
            </a:p>
          </p:txBody>
        </p:sp>
        <p:sp>
          <p:nvSpPr>
            <p:cNvPr id="601" name="Shape 601"/>
            <p:cNvSpPr/>
            <p:nvPr/>
          </p:nvSpPr>
          <p:spPr>
            <a:xfrm>
              <a:off x="-1" y="-2"/>
              <a:ext cx="631257" cy="631257"/>
            </a:xfrm>
            <a:prstGeom prst="ellipse">
              <a:avLst/>
            </a:prstGeom>
            <a:noFill/>
            <a:ln w="25400" cap="flat">
              <a:solidFill>
                <a:srgbClr val="FD9966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/>
            </a:p>
          </p:txBody>
        </p:sp>
      </p:grpSp>
      <p:grpSp>
        <p:nvGrpSpPr>
          <p:cNvPr id="606" name="Group 606"/>
          <p:cNvGrpSpPr/>
          <p:nvPr/>
        </p:nvGrpSpPr>
        <p:grpSpPr>
          <a:xfrm>
            <a:off x="8926251" y="3788358"/>
            <a:ext cx="635009" cy="635009"/>
            <a:chOff x="-1" y="-1"/>
            <a:chExt cx="635007" cy="635007"/>
          </a:xfrm>
        </p:grpSpPr>
        <p:sp>
          <p:nvSpPr>
            <p:cNvPr id="603" name="Shape 603"/>
            <p:cNvSpPr/>
            <p:nvPr/>
          </p:nvSpPr>
          <p:spPr>
            <a:xfrm>
              <a:off x="184479" y="184479"/>
              <a:ext cx="266047" cy="266047"/>
            </a:xfrm>
            <a:prstGeom prst="ellipse">
              <a:avLst/>
            </a:prstGeom>
            <a:solidFill>
              <a:srgbClr val="FF4748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/>
            </a:p>
          </p:txBody>
        </p:sp>
        <p:sp>
          <p:nvSpPr>
            <p:cNvPr id="604" name="Shape 604"/>
            <p:cNvSpPr/>
            <p:nvPr/>
          </p:nvSpPr>
          <p:spPr>
            <a:xfrm>
              <a:off x="109589" y="109589"/>
              <a:ext cx="415827" cy="415827"/>
            </a:xfrm>
            <a:prstGeom prst="ellipse">
              <a:avLst/>
            </a:prstGeom>
            <a:noFill/>
            <a:ln w="25400" cap="flat">
              <a:solidFill>
                <a:srgbClr val="FC494E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/>
            </a:p>
          </p:txBody>
        </p:sp>
        <p:sp>
          <p:nvSpPr>
            <p:cNvPr id="605" name="Shape 605"/>
            <p:cNvSpPr/>
            <p:nvPr/>
          </p:nvSpPr>
          <p:spPr>
            <a:xfrm>
              <a:off x="-2" y="-2"/>
              <a:ext cx="635009" cy="635009"/>
            </a:xfrm>
            <a:prstGeom prst="ellipse">
              <a:avLst/>
            </a:prstGeom>
            <a:noFill/>
            <a:ln w="25400" cap="flat">
              <a:solidFill>
                <a:srgbClr val="FC494E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/>
            </a:p>
          </p:txBody>
        </p:sp>
      </p:grpSp>
    </p:spTree>
  </p:cSld>
  <p:clrMapOvr>
    <a:masterClrMapping/>
  </p:clrMapOvr>
  <p:transition xmlns:p14="http://schemas.microsoft.com/office/powerpoint/2010/main" spd="med" advClick="1" p14:dur="1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8" name="image5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015" y="-3"/>
            <a:ext cx="12992770" cy="7315204"/>
          </a:xfrm>
          <a:prstGeom prst="rect">
            <a:avLst/>
          </a:prstGeom>
          <a:ln w="12700">
            <a:miter lim="400000"/>
          </a:ln>
        </p:spPr>
      </p:pic>
      <p:sp>
        <p:nvSpPr>
          <p:cNvPr id="609" name="Shape 609"/>
          <p:cNvSpPr/>
          <p:nvPr/>
        </p:nvSpPr>
        <p:spPr>
          <a:xfrm>
            <a:off x="8322736" y="2940292"/>
            <a:ext cx="3797034" cy="6173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b="1" cap="all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дополнительная </a:t>
            </a:r>
          </a:p>
          <a:p>
            <a:pPr>
              <a:defRPr b="1" cap="all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поддержка организма</a:t>
            </a:r>
          </a:p>
        </p:txBody>
      </p:sp>
      <p:sp>
        <p:nvSpPr>
          <p:cNvPr id="610" name="Shape 610"/>
          <p:cNvSpPr/>
          <p:nvPr/>
        </p:nvSpPr>
        <p:spPr>
          <a:xfrm>
            <a:off x="7253395" y="3907530"/>
            <a:ext cx="4646665" cy="16841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b="1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мягко очистить кишечник</a:t>
            </a:r>
          </a:p>
          <a:p>
            <a:pPr>
              <a:defRPr b="1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</a:p>
          <a:p>
            <a:pPr>
              <a:defRPr b="1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улучшить работу органов-фильтров</a:t>
            </a:r>
          </a:p>
          <a:p>
            <a:pPr>
              <a:defRPr b="1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</a:p>
          <a:p>
            <a:pPr>
              <a:defRPr b="1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поддержать иммунную систему организма</a:t>
            </a:r>
          </a:p>
        </p:txBody>
      </p:sp>
      <p:sp>
        <p:nvSpPr>
          <p:cNvPr id="611" name="Shape 611"/>
          <p:cNvSpPr/>
          <p:nvPr/>
        </p:nvSpPr>
        <p:spPr>
          <a:xfrm>
            <a:off x="-10161" y="-105"/>
            <a:ext cx="6517245" cy="7315201"/>
          </a:xfrm>
          <a:prstGeom prst="rect">
            <a:avLst/>
          </a:prstGeom>
          <a:solidFill>
            <a:srgbClr val="5B2F63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/>
          </a:p>
        </p:txBody>
      </p:sp>
      <p:sp>
        <p:nvSpPr>
          <p:cNvPr id="612" name="Shape 612"/>
          <p:cNvSpPr/>
          <p:nvPr/>
        </p:nvSpPr>
        <p:spPr>
          <a:xfrm>
            <a:off x="1014399" y="656745"/>
            <a:ext cx="3461029" cy="6098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lnSpc>
                <a:spcPct val="110000"/>
              </a:lnSpc>
              <a:defRPr b="1" sz="36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/>
            <a:r>
              <a:t>ЧЕМ ПОМОЧЬ:</a:t>
            </a:r>
          </a:p>
        </p:txBody>
      </p:sp>
      <p:sp>
        <p:nvSpPr>
          <p:cNvPr id="613" name="Shape 613"/>
          <p:cNvSpPr/>
          <p:nvPr/>
        </p:nvSpPr>
        <p:spPr>
          <a:xfrm>
            <a:off x="2368843" y="2940292"/>
            <a:ext cx="2450117" cy="6173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b="1" cap="all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здоровый </a:t>
            </a:r>
          </a:p>
          <a:p>
            <a:pPr>
              <a:defRPr b="1" cap="all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образ жизни</a:t>
            </a:r>
          </a:p>
        </p:txBody>
      </p:sp>
      <p:sp>
        <p:nvSpPr>
          <p:cNvPr id="614" name="Shape 614"/>
          <p:cNvSpPr/>
          <p:nvPr/>
        </p:nvSpPr>
        <p:spPr>
          <a:xfrm>
            <a:off x="1317415" y="3905572"/>
            <a:ext cx="4646665" cy="14174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b="1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отказаться от вредных продуктов</a:t>
            </a:r>
          </a:p>
          <a:p>
            <a:pPr>
              <a:defRPr b="1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</a:p>
          <a:p>
            <a:pPr>
              <a:defRPr b="1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восстановить питьевой режим</a:t>
            </a:r>
          </a:p>
          <a:p>
            <a:pPr>
              <a:defRPr b="1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</a:p>
          <a:p>
            <a:pPr>
              <a:defRPr b="1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ложиться спать в одно и то же время</a:t>
            </a:r>
          </a:p>
        </p:txBody>
      </p:sp>
      <p:pic>
        <p:nvPicPr>
          <p:cNvPr id="615" name="image21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712545" y="2363846"/>
            <a:ext cx="1537509" cy="1270004"/>
          </a:xfrm>
          <a:prstGeom prst="rect">
            <a:avLst/>
          </a:prstGeom>
          <a:ln w="12700">
            <a:miter lim="400000"/>
          </a:ln>
        </p:spPr>
      </p:pic>
      <p:pic>
        <p:nvPicPr>
          <p:cNvPr id="616" name="image22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834984" y="2363846"/>
            <a:ext cx="1537509" cy="1270004"/>
          </a:xfrm>
          <a:prstGeom prst="rect">
            <a:avLst/>
          </a:prstGeom>
          <a:ln w="12700">
            <a:miter lim="400000"/>
          </a:ln>
        </p:spPr>
      </p:pic>
      <p:sp>
        <p:nvSpPr>
          <p:cNvPr id="617" name="Shape 617"/>
          <p:cNvSpPr/>
          <p:nvPr/>
        </p:nvSpPr>
        <p:spPr>
          <a:xfrm>
            <a:off x="1157814" y="4050262"/>
            <a:ext cx="98571" cy="98571"/>
          </a:xfrm>
          <a:prstGeom prst="ellipse">
            <a:avLst/>
          </a:prstGeom>
          <a:solidFill>
            <a:srgbClr val="D2BB99"/>
          </a:solidFill>
          <a:ln w="12700">
            <a:solidFill>
              <a:srgbClr val="FFFFFF"/>
            </a:solidFill>
          </a:ln>
        </p:spPr>
        <p:txBody>
          <a:bodyPr lIns="45718" tIns="45718" rIns="45718" bIns="45718" anchor="ctr"/>
          <a:lstStyle/>
          <a:p>
            <a:pPr/>
          </a:p>
        </p:txBody>
      </p:sp>
      <p:sp>
        <p:nvSpPr>
          <p:cNvPr id="618" name="Shape 618"/>
          <p:cNvSpPr/>
          <p:nvPr/>
        </p:nvSpPr>
        <p:spPr>
          <a:xfrm>
            <a:off x="1157814" y="4584291"/>
            <a:ext cx="98571" cy="98571"/>
          </a:xfrm>
          <a:prstGeom prst="ellipse">
            <a:avLst/>
          </a:prstGeom>
          <a:solidFill>
            <a:srgbClr val="D2BB99"/>
          </a:solidFill>
          <a:ln w="12700">
            <a:solidFill>
              <a:srgbClr val="FFFFFF"/>
            </a:solidFill>
          </a:ln>
        </p:spPr>
        <p:txBody>
          <a:bodyPr lIns="45718" tIns="45718" rIns="45718" bIns="45718" anchor="ctr"/>
          <a:lstStyle/>
          <a:p>
            <a:pPr/>
          </a:p>
        </p:txBody>
      </p:sp>
      <p:sp>
        <p:nvSpPr>
          <p:cNvPr id="619" name="Shape 619"/>
          <p:cNvSpPr/>
          <p:nvPr/>
        </p:nvSpPr>
        <p:spPr>
          <a:xfrm>
            <a:off x="1157814" y="5118317"/>
            <a:ext cx="98571" cy="98571"/>
          </a:xfrm>
          <a:prstGeom prst="ellipse">
            <a:avLst/>
          </a:prstGeom>
          <a:solidFill>
            <a:srgbClr val="D2BB99"/>
          </a:solidFill>
          <a:ln w="12700">
            <a:solidFill>
              <a:srgbClr val="FFFFFF"/>
            </a:solidFill>
          </a:ln>
        </p:spPr>
        <p:txBody>
          <a:bodyPr lIns="45718" tIns="45718" rIns="45718" bIns="45718" anchor="ctr"/>
          <a:lstStyle/>
          <a:p>
            <a:pPr/>
          </a:p>
        </p:txBody>
      </p:sp>
      <p:sp>
        <p:nvSpPr>
          <p:cNvPr id="620" name="Shape 620"/>
          <p:cNvSpPr/>
          <p:nvPr/>
        </p:nvSpPr>
        <p:spPr>
          <a:xfrm>
            <a:off x="7067549" y="4050262"/>
            <a:ext cx="98571" cy="98571"/>
          </a:xfrm>
          <a:prstGeom prst="ellipse">
            <a:avLst/>
          </a:prstGeom>
          <a:solidFill>
            <a:srgbClr val="D2BB99"/>
          </a:solidFill>
          <a:ln w="12700">
            <a:solidFill>
              <a:srgbClr val="5B2F63"/>
            </a:solidFill>
          </a:ln>
        </p:spPr>
        <p:txBody>
          <a:bodyPr lIns="45718" tIns="45718" rIns="45718" bIns="45718" anchor="ctr"/>
          <a:lstStyle/>
          <a:p>
            <a:pPr/>
          </a:p>
        </p:txBody>
      </p:sp>
      <p:sp>
        <p:nvSpPr>
          <p:cNvPr id="621" name="Shape 621"/>
          <p:cNvSpPr/>
          <p:nvPr/>
        </p:nvSpPr>
        <p:spPr>
          <a:xfrm>
            <a:off x="7067549" y="4584291"/>
            <a:ext cx="98571" cy="98571"/>
          </a:xfrm>
          <a:prstGeom prst="ellipse">
            <a:avLst/>
          </a:prstGeom>
          <a:solidFill>
            <a:srgbClr val="D2BB99"/>
          </a:solidFill>
          <a:ln w="12700">
            <a:solidFill>
              <a:srgbClr val="5B2F63"/>
            </a:solidFill>
          </a:ln>
        </p:spPr>
        <p:txBody>
          <a:bodyPr lIns="45718" tIns="45718" rIns="45718" bIns="45718" anchor="ctr"/>
          <a:lstStyle/>
          <a:p>
            <a:pPr/>
          </a:p>
        </p:txBody>
      </p:sp>
      <p:sp>
        <p:nvSpPr>
          <p:cNvPr id="622" name="Shape 622"/>
          <p:cNvSpPr/>
          <p:nvPr/>
        </p:nvSpPr>
        <p:spPr>
          <a:xfrm>
            <a:off x="7067549" y="5118317"/>
            <a:ext cx="98571" cy="98571"/>
          </a:xfrm>
          <a:prstGeom prst="ellipse">
            <a:avLst/>
          </a:prstGeom>
          <a:solidFill>
            <a:srgbClr val="D2BB99"/>
          </a:solidFill>
          <a:ln w="12700">
            <a:solidFill>
              <a:srgbClr val="5B2F63"/>
            </a:solidFill>
          </a:ln>
        </p:spPr>
        <p:txBody>
          <a:bodyPr lIns="45718" tIns="45718" rIns="45718" bIns="45718" anchor="ctr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6" name="image5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015" y="-3"/>
            <a:ext cx="12992770" cy="7315204"/>
          </a:xfrm>
          <a:prstGeom prst="rect">
            <a:avLst/>
          </a:prstGeom>
          <a:ln w="12700">
            <a:miter lim="400000"/>
          </a:ln>
        </p:spPr>
      </p:pic>
      <p:pic>
        <p:nvPicPr>
          <p:cNvPr id="627" name="image23.png"/>
          <p:cNvPicPr>
            <a:picLocks noChangeAspect="1"/>
          </p:cNvPicPr>
          <p:nvPr/>
        </p:nvPicPr>
        <p:blipFill>
          <a:blip r:embed="rId3">
            <a:extLst/>
          </a:blip>
          <a:srcRect l="25972" t="0" r="24537" b="0"/>
          <a:stretch>
            <a:fillRect/>
          </a:stretch>
        </p:blipFill>
        <p:spPr>
          <a:xfrm>
            <a:off x="8114734" y="789296"/>
            <a:ext cx="4889194" cy="5557055"/>
          </a:xfrm>
          <a:prstGeom prst="rect">
            <a:avLst/>
          </a:prstGeom>
          <a:ln w="12700">
            <a:miter lim="400000"/>
          </a:ln>
        </p:spPr>
      </p:pic>
      <p:sp>
        <p:nvSpPr>
          <p:cNvPr id="628" name="Shape 628"/>
          <p:cNvSpPr/>
          <p:nvPr/>
        </p:nvSpPr>
        <p:spPr>
          <a:xfrm>
            <a:off x="1014398" y="633303"/>
            <a:ext cx="5846373" cy="11951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lnSpc>
                <a:spcPct val="110000"/>
              </a:lnSpc>
              <a:defRPr b="1" sz="3600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ЭКСПЕРТ В ОЧИЩЕНИИ </a:t>
            </a:r>
          </a:p>
          <a:p>
            <a:pPr>
              <a:lnSpc>
                <a:spcPct val="110000"/>
              </a:lnSpc>
              <a:defRPr b="1" sz="3600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ОРГАНИЗМА</a:t>
            </a:r>
          </a:p>
        </p:txBody>
      </p:sp>
      <p:sp>
        <p:nvSpPr>
          <p:cNvPr id="629" name="Shape 629"/>
          <p:cNvSpPr/>
          <p:nvPr/>
        </p:nvSpPr>
        <p:spPr>
          <a:xfrm>
            <a:off x="1012294" y="2117512"/>
            <a:ext cx="7097298" cy="11507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b="1" cap="all">
                <a:solidFill>
                  <a:srgbClr val="5A2F6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Альберт Зер (Albert Zehr) — канадский ученый, </a:t>
            </a:r>
          </a:p>
          <a:p>
            <a:pPr>
              <a:defRPr b="1" cap="all">
                <a:solidFill>
                  <a:srgbClr val="5A2F6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автор программ по активации естественной </a:t>
            </a:r>
          </a:p>
          <a:p>
            <a:pPr>
              <a:defRPr b="1" cap="all">
                <a:solidFill>
                  <a:srgbClr val="5A2F6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детоксикации организма, в том числе Colo-Vada </a:t>
            </a:r>
          </a:p>
          <a:p>
            <a:pPr>
              <a:defRPr b="1" cap="all">
                <a:solidFill>
                  <a:srgbClr val="5A2F6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и Colo-Vada Light.</a:t>
            </a:r>
          </a:p>
        </p:txBody>
      </p:sp>
      <p:sp>
        <p:nvSpPr>
          <p:cNvPr id="630" name="Shape 630"/>
          <p:cNvSpPr/>
          <p:nvPr/>
        </p:nvSpPr>
        <p:spPr>
          <a:xfrm>
            <a:off x="1012293" y="4972725"/>
            <a:ext cx="7198257" cy="12878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b="1">
                <a:solidFill>
                  <a:srgbClr val="5B2F6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Отличительные признаки Colo-Vada Light:</a:t>
            </a:r>
          </a:p>
          <a:p>
            <a:pPr>
              <a:defRPr b="1">
                <a:solidFill>
                  <a:srgbClr val="5B2F63"/>
                </a:solidFill>
                <a:latin typeface="+mn-lt"/>
                <a:ea typeface="+mn-ea"/>
                <a:cs typeface="+mn-cs"/>
                <a:sym typeface="Arial"/>
              </a:defRPr>
            </a:pPr>
          </a:p>
          <a:p>
            <a:pPr>
              <a:lnSpc>
                <a:spcPct val="50000"/>
              </a:lnSpc>
              <a:defRPr b="1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     проста и удобна в применении;</a:t>
            </a:r>
          </a:p>
          <a:p>
            <a:pPr>
              <a:defRPr b="1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     основана на активных растительных компонентах;</a:t>
            </a:r>
          </a:p>
          <a:p>
            <a:pPr>
              <a:defRPr b="1"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     мягко регулирует работу органов-фильтров.</a:t>
            </a:r>
          </a:p>
        </p:txBody>
      </p:sp>
      <p:sp>
        <p:nvSpPr>
          <p:cNvPr id="631" name="Shape 631"/>
          <p:cNvSpPr/>
          <p:nvPr/>
        </p:nvSpPr>
        <p:spPr>
          <a:xfrm>
            <a:off x="1187449" y="5543570"/>
            <a:ext cx="98571" cy="98571"/>
          </a:xfrm>
          <a:prstGeom prst="ellipse">
            <a:avLst/>
          </a:prstGeom>
          <a:solidFill>
            <a:srgbClr val="D2BB99"/>
          </a:solidFill>
          <a:ln w="12700">
            <a:solidFill>
              <a:srgbClr val="5B2F63"/>
            </a:solidFill>
          </a:ln>
        </p:spPr>
        <p:txBody>
          <a:bodyPr lIns="45718" tIns="45718" rIns="45718" bIns="45718" anchor="ctr"/>
          <a:lstStyle/>
          <a:p>
            <a:pPr/>
          </a:p>
        </p:txBody>
      </p:sp>
      <p:sp>
        <p:nvSpPr>
          <p:cNvPr id="632" name="Shape 632"/>
          <p:cNvSpPr/>
          <p:nvPr/>
        </p:nvSpPr>
        <p:spPr>
          <a:xfrm>
            <a:off x="1187449" y="5810270"/>
            <a:ext cx="98571" cy="98571"/>
          </a:xfrm>
          <a:prstGeom prst="ellipse">
            <a:avLst/>
          </a:prstGeom>
          <a:solidFill>
            <a:srgbClr val="D2BB99"/>
          </a:solidFill>
          <a:ln w="12700">
            <a:solidFill>
              <a:srgbClr val="5B2F63"/>
            </a:solidFill>
          </a:ln>
        </p:spPr>
        <p:txBody>
          <a:bodyPr lIns="45718" tIns="45718" rIns="45718" bIns="45718" anchor="ctr"/>
          <a:lstStyle/>
          <a:p>
            <a:pPr/>
          </a:p>
        </p:txBody>
      </p:sp>
      <p:sp>
        <p:nvSpPr>
          <p:cNvPr id="633" name="Shape 633"/>
          <p:cNvSpPr/>
          <p:nvPr/>
        </p:nvSpPr>
        <p:spPr>
          <a:xfrm>
            <a:off x="1187449" y="6076970"/>
            <a:ext cx="98571" cy="98571"/>
          </a:xfrm>
          <a:prstGeom prst="ellipse">
            <a:avLst/>
          </a:prstGeom>
          <a:solidFill>
            <a:srgbClr val="D2BB99"/>
          </a:solidFill>
          <a:ln w="12700">
            <a:solidFill>
              <a:srgbClr val="5B2F63"/>
            </a:solidFill>
          </a:ln>
        </p:spPr>
        <p:txBody>
          <a:bodyPr lIns="45718" tIns="45718" rIns="45718" bIns="45718" anchor="ctr"/>
          <a:lstStyle/>
          <a:p>
            <a:pPr/>
          </a:p>
        </p:txBody>
      </p:sp>
      <p:sp>
        <p:nvSpPr>
          <p:cNvPr id="634" name="Shape 634"/>
          <p:cNvSpPr/>
          <p:nvPr/>
        </p:nvSpPr>
        <p:spPr>
          <a:xfrm>
            <a:off x="8112183" y="783431"/>
            <a:ext cx="4994100" cy="5568778"/>
          </a:xfrm>
          <a:prstGeom prst="rect">
            <a:avLst/>
          </a:prstGeom>
          <a:ln w="25400">
            <a:solidFill>
              <a:srgbClr val="D2BB99"/>
            </a:solidFill>
          </a:ln>
        </p:spPr>
        <p:txBody>
          <a:bodyPr lIns="45718" tIns="45718" rIns="45718" bIns="45718" anchor="ctr"/>
          <a:lstStyle/>
          <a:p>
            <a:pPr/>
          </a:p>
        </p:txBody>
      </p:sp>
      <p:sp>
        <p:nvSpPr>
          <p:cNvPr id="635" name="Shape 635"/>
          <p:cNvSpPr/>
          <p:nvPr/>
        </p:nvSpPr>
        <p:spPr>
          <a:xfrm>
            <a:off x="1012291" y="3345781"/>
            <a:ext cx="5903522" cy="11507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Colo-Vada Light — одна из последних разработок</a:t>
            </a:r>
          </a:p>
          <a:p>
            <a:pPr>
              <a:defRPr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Альберта Зера. Программа создана на основе</a:t>
            </a:r>
          </a:p>
          <a:p>
            <a:pPr>
              <a:defRPr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30-летнего опыта работы, пожеланий и замечаний</a:t>
            </a:r>
          </a:p>
          <a:p>
            <a:pPr>
              <a:defRPr>
                <a:solidFill>
                  <a:srgbClr val="535353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t>огромной армии поклонников доктора и его программ.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8" tIns="45718" rIns="45718" bIns="45718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8" tIns="45718" rIns="45718" bIns="45718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