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_rels/notesSlide2.xml.rels" ContentType="application/vnd.openxmlformats-package.relationships+xml"/>
  <Override PartName="/ppt/notesSlides/_rels/notesSlide4.xml.rels" ContentType="application/vnd.openxmlformats-package.relationships+xml"/>
  <Override PartName="/ppt/notesSlides/_rels/notesSlide8.xml.rels" ContentType="application/vnd.openxmlformats-package.relationships+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8.xml" ContentType="application/vnd.openxmlformats-officedocument.presentationml.notesSlide+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37.xml" ContentType="application/vnd.openxmlformats-officedocument.presentationml.slideLayout+xml"/>
  <Override PartName="/ppt/slideLayouts/slideLayout8.xml" ContentType="application/vnd.openxmlformats-officedocument.presentationml.slideLayout+xml"/>
  <Override PartName="/ppt/slideLayouts/slideLayout38.xml" ContentType="application/vnd.openxmlformats-officedocument.presentationml.slideLayout+xml"/>
  <Override PartName="/ppt/slideLayouts/slideLayout9.xml" ContentType="application/vnd.openxmlformats-officedocument.presentationml.slideLayout+xml"/>
  <Override PartName="/ppt/slideLayouts/slideLayout3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_rels/slideLayout31.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37.xml.rels" ContentType="application/vnd.openxmlformats-package.relationships+xml"/>
  <Override PartName="/ppt/slideLayouts/_rels/slideLayout7.xml.rels" ContentType="application/vnd.openxmlformats-package.relationships+xml"/>
  <Override PartName="/ppt/slideLayouts/_rels/slideLayout38.xml.rels" ContentType="application/vnd.openxmlformats-package.relationships+xml"/>
  <Override PartName="/ppt/slideLayouts/_rels/slideLayout8.xml.rels" ContentType="application/vnd.openxmlformats-package.relationships+xml"/>
  <Override PartName="/ppt/slideLayouts/_rels/slideLayout39.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media/image57.png" ContentType="image/png"/>
  <Override PartName="/ppt/media/image1.png" ContentType="image/png"/>
  <Override PartName="/ppt/media/image58.png" ContentType="image/png"/>
  <Override PartName="/ppt/media/image2.png" ContentType="image/png"/>
  <Override PartName="/ppt/media/image59.png" ContentType="image/png"/>
  <Override PartName="/ppt/media/image3.png" ContentType="image/png"/>
  <Override PartName="/ppt/media/image4.png" ContentType="image/png"/>
  <Override PartName="/ppt/media/image70.png" ContentType="image/png"/>
  <Override PartName="/ppt/media/image71.png" ContentType="image/png"/>
  <Override PartName="/ppt/media/image5.png" ContentType="image/png"/>
  <Override PartName="/ppt/media/image72.png" ContentType="image/png"/>
  <Override PartName="/ppt/media/image6.png" ContentType="image/png"/>
  <Override PartName="/ppt/media/image73.png" ContentType="image/png"/>
  <Override PartName="/ppt/media/image7.png" ContentType="image/png"/>
  <Override PartName="/ppt/media/image74.png" ContentType="image/png"/>
  <Override PartName="/ppt/media/image8.png" ContentType="image/png"/>
  <Override PartName="/ppt/media/image75.png" ContentType="image/png"/>
  <Override PartName="/ppt/media/image9.png" ContentType="image/png"/>
  <Override PartName="/ppt/media/image10.png" ContentType="image/png"/>
  <Override PartName="/ppt/media/image11.png" ContentType="image/pn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19.png" ContentType="image/png"/>
  <Override PartName="/ppt/media/image20.png" ContentType="image/png"/>
  <Override PartName="/ppt/media/image21.png" ContentType="image/png"/>
  <Override PartName="/ppt/media/image22.png" ContentType="image/png"/>
  <Override PartName="/ppt/media/image23.png" ContentType="image/png"/>
  <Override PartName="/ppt/media/image24.png" ContentType="image/png"/>
  <Override PartName="/ppt/media/image25.png" ContentType="image/png"/>
  <Override PartName="/ppt/media/image26.png" ContentType="image/png"/>
  <Override PartName="/ppt/media/image27.png" ContentType="image/png"/>
  <Override PartName="/ppt/media/image28.png" ContentType="image/png"/>
  <Override PartName="/ppt/media/image29.png" ContentType="image/png"/>
  <Override PartName="/ppt/media/image30.png" ContentType="image/png"/>
  <Override PartName="/ppt/media/image31.png" ContentType="image/png"/>
  <Override PartName="/ppt/media/image32.png" ContentType="image/png"/>
  <Override PartName="/ppt/media/image33.png" ContentType="image/png"/>
  <Override PartName="/ppt/media/image34.png" ContentType="image/png"/>
  <Override PartName="/ppt/media/image35.png" ContentType="image/png"/>
  <Override PartName="/ppt/media/image36.png" ContentType="image/png"/>
  <Override PartName="/ppt/media/image37.png" ContentType="image/png"/>
  <Override PartName="/ppt/media/image38.png" ContentType="image/png"/>
  <Override PartName="/ppt/media/image39.png" ContentType="image/png"/>
  <Override PartName="/ppt/media/image40.png" ContentType="image/png"/>
  <Override PartName="/ppt/media/image41.png" ContentType="image/png"/>
  <Override PartName="/ppt/media/image42.png" ContentType="image/png"/>
  <Override PartName="/ppt/media/image43.png" ContentType="image/png"/>
  <Override PartName="/ppt/media/image44.png" ContentType="image/png"/>
  <Override PartName="/ppt/media/image45.png" ContentType="image/png"/>
  <Override PartName="/ppt/media/image46.png" ContentType="image/png"/>
  <Override PartName="/ppt/media/image47.png" ContentType="image/png"/>
  <Override PartName="/ppt/media/image48.png" ContentType="image/png"/>
  <Override PartName="/ppt/media/image49.png" ContentType="image/png"/>
  <Override PartName="/ppt/media/image50.png" ContentType="image/png"/>
  <Override PartName="/ppt/media/image51.png" ContentType="image/png"/>
  <Override PartName="/ppt/media/image52.png" ContentType="image/png"/>
  <Override PartName="/ppt/media/image53.png" ContentType="image/png"/>
  <Override PartName="/ppt/media/image54.png" ContentType="image/png"/>
  <Override PartName="/ppt/media/image55.png" ContentType="image/png"/>
  <Override PartName="/ppt/media/image56.png" ContentType="image/png"/>
  <Override PartName="/ppt/media/image60.png" ContentType="image/png"/>
  <Override PartName="/ppt/media/image61.png" ContentType="image/png"/>
  <Override PartName="/ppt/media/image62.png" ContentType="image/png"/>
  <Override PartName="/ppt/media/image63.png" ContentType="image/png"/>
  <Override PartName="/ppt/media/image64.png" ContentType="image/png"/>
  <Override PartName="/ppt/media/image65.png" ContentType="image/png"/>
  <Override PartName="/ppt/media/image66.png" ContentType="image/png"/>
  <Override PartName="/ppt/media/image67.png" ContentType="image/png"/>
  <Override PartName="/ppt/media/image68.png" ContentType="image/png"/>
  <Override PartName="/ppt/media/image69.png" ContentType="image/png"/>
  <Override PartName="/ppt/media/image76.png" ContentType="image/png"/>
  <Override PartName="/ppt/media/image77.png" ContentType="image/png"/>
  <Override PartName="/ppt/media/image78.png" ContentType="image/png"/>
  <Override PartName="/ppt/media/image79.png" ContentType="image/pn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24384000" cy="13716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
</Relationships>
</file>

<file path=ppt/notesMasters/_rels/notesMaster1.xml.rels><?xml version="1.0" encoding="UTF-8"?>
<Relationships xmlns="http://schemas.openxmlformats.org/package/2006/relationships"><Relationship Id="rId1" Type="http://schemas.openxmlformats.org/officeDocument/2006/relationships/theme" Target="../theme/theme5.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PlaceHolder 1"/>
          <p:cNvSpPr>
            <a:spLocks noGrp="1"/>
          </p:cNvSpPr>
          <p:nvPr>
            <p:ph type="sldImg"/>
          </p:nvPr>
        </p:nvSpPr>
        <p:spPr>
          <a:xfrm>
            <a:off x="216000" y="812520"/>
            <a:ext cx="7127280" cy="4008960"/>
          </a:xfrm>
          <a:prstGeom prst="rect">
            <a:avLst/>
          </a:prstGeom>
        </p:spPr>
        <p:txBody>
          <a:bodyPr lIns="0" rIns="0" tIns="0" bIns="0" anchor="ctr">
            <a:noAutofit/>
          </a:bodyPr>
          <a:p>
            <a:r>
              <a:rPr b="0" lang="ru-RU" sz="1800" spc="-1" strike="noStrike">
                <a:solidFill>
                  <a:srgbClr val="000000"/>
                </a:solidFill>
                <a:latin typeface="Arial"/>
              </a:rPr>
              <a:t>Для перемещения страницы щёлкните мышью</a:t>
            </a:r>
            <a:endParaRPr b="0" lang="ru-RU" sz="1800" spc="-1" strike="noStrike">
              <a:solidFill>
                <a:srgbClr val="000000"/>
              </a:solidFill>
              <a:latin typeface="Arial"/>
            </a:endParaRPr>
          </a:p>
        </p:txBody>
      </p:sp>
      <p:sp>
        <p:nvSpPr>
          <p:cNvPr id="166" name="PlaceHolder 2"/>
          <p:cNvSpPr>
            <a:spLocks noGrp="1"/>
          </p:cNvSpPr>
          <p:nvPr>
            <p:ph type="body"/>
          </p:nvPr>
        </p:nvSpPr>
        <p:spPr>
          <a:xfrm>
            <a:off x="756000" y="5078520"/>
            <a:ext cx="6047640" cy="4811040"/>
          </a:xfrm>
          <a:prstGeom prst="rect">
            <a:avLst/>
          </a:prstGeom>
        </p:spPr>
        <p:txBody>
          <a:bodyPr lIns="0" rIns="0" tIns="0" bIns="0">
            <a:noAutofit/>
          </a:bodyPr>
          <a:p>
            <a:r>
              <a:rPr b="0" lang="ru-RU" sz="2000" spc="-1" strike="noStrike">
                <a:latin typeface="Arial"/>
              </a:rPr>
              <a:t>Для правки формата примечаний щёлкните мышью</a:t>
            </a:r>
            <a:endParaRPr b="0" lang="ru-RU" sz="2000" spc="-1" strike="noStrike">
              <a:latin typeface="Arial"/>
            </a:endParaRPr>
          </a:p>
        </p:txBody>
      </p:sp>
      <p:sp>
        <p:nvSpPr>
          <p:cNvPr id="167" name="PlaceHolder 3"/>
          <p:cNvSpPr>
            <a:spLocks noGrp="1"/>
          </p:cNvSpPr>
          <p:nvPr>
            <p:ph type="hdr"/>
          </p:nvPr>
        </p:nvSpPr>
        <p:spPr>
          <a:xfrm>
            <a:off x="0" y="0"/>
            <a:ext cx="3280680" cy="534240"/>
          </a:xfrm>
          <a:prstGeom prst="rect">
            <a:avLst/>
          </a:prstGeom>
        </p:spPr>
        <p:txBody>
          <a:bodyPr lIns="0" rIns="0" tIns="0" bIns="0">
            <a:noAutofit/>
          </a:bodyPr>
          <a:p>
            <a:r>
              <a:rPr b="0" lang="ru-RU" sz="1400" spc="-1" strike="noStrike">
                <a:latin typeface="Times New Roman"/>
              </a:rPr>
              <a:t>&lt;верхний колонтитул&gt;</a:t>
            </a:r>
            <a:endParaRPr b="0" lang="ru-RU" sz="1400" spc="-1" strike="noStrike">
              <a:latin typeface="Times New Roman"/>
            </a:endParaRPr>
          </a:p>
        </p:txBody>
      </p:sp>
      <p:sp>
        <p:nvSpPr>
          <p:cNvPr id="168" name="PlaceHolder 4"/>
          <p:cNvSpPr>
            <a:spLocks noGrp="1"/>
          </p:cNvSpPr>
          <p:nvPr>
            <p:ph type="dt"/>
          </p:nvPr>
        </p:nvSpPr>
        <p:spPr>
          <a:xfrm>
            <a:off x="4278960" y="0"/>
            <a:ext cx="3280680" cy="534240"/>
          </a:xfrm>
          <a:prstGeom prst="rect">
            <a:avLst/>
          </a:prstGeom>
        </p:spPr>
        <p:txBody>
          <a:bodyPr lIns="0" rIns="0" tIns="0" bIns="0">
            <a:noAutofit/>
          </a:bodyPr>
          <a:p>
            <a:pPr algn="r"/>
            <a:r>
              <a:rPr b="0" lang="ru-RU" sz="1400" spc="-1" strike="noStrike">
                <a:latin typeface="Times New Roman"/>
              </a:rPr>
              <a:t>&lt;дата/время&gt;</a:t>
            </a:r>
            <a:endParaRPr b="0" lang="ru-RU" sz="1400" spc="-1" strike="noStrike">
              <a:latin typeface="Times New Roman"/>
            </a:endParaRPr>
          </a:p>
        </p:txBody>
      </p:sp>
      <p:sp>
        <p:nvSpPr>
          <p:cNvPr id="169" name="PlaceHolder 5"/>
          <p:cNvSpPr>
            <a:spLocks noGrp="1"/>
          </p:cNvSpPr>
          <p:nvPr>
            <p:ph type="ftr"/>
          </p:nvPr>
        </p:nvSpPr>
        <p:spPr>
          <a:xfrm>
            <a:off x="0" y="10157400"/>
            <a:ext cx="3280680" cy="534240"/>
          </a:xfrm>
          <a:prstGeom prst="rect">
            <a:avLst/>
          </a:prstGeom>
        </p:spPr>
        <p:txBody>
          <a:bodyPr lIns="0" rIns="0" tIns="0" bIns="0" anchor="b">
            <a:noAutofit/>
          </a:bodyPr>
          <a:p>
            <a:r>
              <a:rPr b="0" lang="ru-RU" sz="1400" spc="-1" strike="noStrike">
                <a:latin typeface="Times New Roman"/>
              </a:rPr>
              <a:t>&lt;нижний колонтитул&gt;</a:t>
            </a:r>
            <a:endParaRPr b="0" lang="ru-RU" sz="1400" spc="-1" strike="noStrike">
              <a:latin typeface="Times New Roman"/>
            </a:endParaRPr>
          </a:p>
        </p:txBody>
      </p:sp>
      <p:sp>
        <p:nvSpPr>
          <p:cNvPr id="170"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D1E96D4F-2116-4DE0-926B-C20EC6987E7C}" type="slidenum">
              <a:rPr b="0" lang="ru-RU" sz="1400" spc="-1" strike="noStrike">
                <a:latin typeface="Times New Roman"/>
              </a:rPr>
              <a:t>&lt;номер&gt;</a:t>
            </a:fld>
            <a:endParaRPr b="0" lang="ru-RU"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7" name="PlaceHolder 1"/>
          <p:cNvSpPr>
            <a:spLocks noGrp="1"/>
          </p:cNvSpPr>
          <p:nvPr>
            <p:ph type="sldImg"/>
          </p:nvPr>
        </p:nvSpPr>
        <p:spPr>
          <a:xfrm>
            <a:off x="380880" y="685800"/>
            <a:ext cx="6095520" cy="3428640"/>
          </a:xfrm>
          <a:prstGeom prst="rect">
            <a:avLst/>
          </a:prstGeom>
        </p:spPr>
      </p:sp>
      <p:sp>
        <p:nvSpPr>
          <p:cNvPr id="418" name="PlaceHolder 2"/>
          <p:cNvSpPr>
            <a:spLocks noGrp="1"/>
          </p:cNvSpPr>
          <p:nvPr>
            <p:ph type="body"/>
          </p:nvPr>
        </p:nvSpPr>
        <p:spPr>
          <a:xfrm>
            <a:off x="914400" y="4343400"/>
            <a:ext cx="5028840" cy="4114440"/>
          </a:xfrm>
          <a:prstGeom prst="rect">
            <a:avLst/>
          </a:prstGeom>
        </p:spPr>
        <p:txBody>
          <a:bodyPr lIns="90000" rIns="90000" tIns="45000" bIns="45000">
            <a:noAutofit/>
          </a:bodyPr>
          <a:p>
            <a:pPr marL="216000" indent="-215640">
              <a:lnSpc>
                <a:spcPct val="100000"/>
              </a:lnSpc>
              <a:tabLst>
                <a:tab algn="l" pos="0"/>
              </a:tabLst>
            </a:pPr>
            <a:r>
              <a:rPr b="0" lang="lv-LV" sz="2000" spc="-1" strike="noStrike">
                <a:latin typeface="+mj-lt"/>
                <a:ea typeface="+mj-ea"/>
              </a:rPr>
              <a:t>Cilvēka ķermenis ir ļoti sarežģīta sistēma, kurā visi elementi pastāvīgi mijiedarbojas. Un cilvēka veselība un vispārējā labklājība ir tieši atkarīga no tā, cik laba ir visa šī kopuma darbība. Vitamīnu efektivitāti var uzlabot ar "palīg-molekulām" jeb kofaktoriem. Tie ir savienojumi, kas ir iesaistīti bioķīmiskos procesos. Nozīmīgākie kofaktori, kas pastiprina D vitamīna iedarbību, ir: </a:t>
            </a:r>
            <a:endParaRPr b="0" lang="ru-RU" sz="2000" spc="-1" strike="noStrike">
              <a:latin typeface="Arial"/>
            </a:endParaRPr>
          </a:p>
          <a:p>
            <a:pPr marL="216000" indent="-215640">
              <a:lnSpc>
                <a:spcPct val="100000"/>
              </a:lnSpc>
              <a:tabLst>
                <a:tab algn="l" pos="0"/>
              </a:tabLst>
            </a:pPr>
            <a:endParaRPr b="0" lang="ru-RU" sz="2000" spc="-1" strike="noStrike">
              <a:latin typeface="Arial"/>
            </a:endParaRPr>
          </a:p>
          <a:p>
            <a:pPr marL="216000" indent="-215640">
              <a:lnSpc>
                <a:spcPct val="100000"/>
              </a:lnSpc>
              <a:tabLst>
                <a:tab algn="l" pos="0"/>
              </a:tabLst>
            </a:pPr>
            <a:r>
              <a:rPr b="1" lang="lv-LV" sz="2000" spc="-1" strike="noStrike">
                <a:latin typeface="+mj-lt"/>
                <a:ea typeface="+mj-ea"/>
              </a:rPr>
              <a:t>Kalcijs. </a:t>
            </a:r>
            <a:r>
              <a:rPr b="0" lang="lv-LV" sz="2000" spc="-1" strike="noStrike">
                <a:latin typeface="+mj-lt"/>
                <a:ea typeface="+mj-ea"/>
              </a:rPr>
              <a:t>D vitamīns kontrolē kalcija līmeni organismā. Minerālviela labi uzsūcas tikai ar pietiekamu daudzumu D vitamīna. Tāpēc šīs divas vielas ir nesaraujami saistītas viena ar otru. </a:t>
            </a:r>
            <a:endParaRPr b="0" lang="ru-RU" sz="2000" spc="-1" strike="noStrike">
              <a:latin typeface="Arial"/>
            </a:endParaRPr>
          </a:p>
          <a:p>
            <a:pPr marL="216000" indent="-215640">
              <a:lnSpc>
                <a:spcPct val="100000"/>
              </a:lnSpc>
              <a:tabLst>
                <a:tab algn="l" pos="0"/>
              </a:tabLst>
            </a:pPr>
            <a:endParaRPr b="0" lang="ru-RU" sz="2000" spc="-1" strike="noStrike">
              <a:latin typeface="Arial"/>
            </a:endParaRPr>
          </a:p>
          <a:p>
            <a:pPr marL="216000" indent="-215640">
              <a:lnSpc>
                <a:spcPct val="100000"/>
              </a:lnSpc>
              <a:tabLst>
                <a:tab algn="l" pos="0"/>
              </a:tabLst>
            </a:pPr>
            <a:r>
              <a:rPr b="1" lang="lv-LV" sz="2000" spc="-1" strike="noStrike">
                <a:latin typeface="+mj-lt"/>
                <a:ea typeface="+mj-ea"/>
              </a:rPr>
              <a:t>Magnijs.</a:t>
            </a:r>
            <a:r>
              <a:rPr b="0" lang="lv-LV" sz="2000" spc="-1" strike="noStrike">
                <a:latin typeface="+mj-lt"/>
                <a:ea typeface="+mj-ea"/>
              </a:rPr>
              <a:t> Šis elements veic daudzas funkcijas. Piemēram, tas ir nepieciešams, lai pārtika tiktu pārvērsta enerģijā. Magnijs ir iesaistīts arī kalcija, fosfora, nātrija, kālija un D vitamīna uzsūkšanās procesos. Magnija deficītu var papildināt ne tikai ar uztura bagātinātāju palīdzību, bet arī iekļaujot ēdienkartē tādus pārtikas produktus kā spināti, rieksti, sēklas, veseli graudi. </a:t>
            </a:r>
            <a:endParaRPr b="0" lang="ru-RU" sz="2000" spc="-1" strike="noStrike">
              <a:latin typeface="Arial"/>
            </a:endParaRPr>
          </a:p>
          <a:p>
            <a:pPr marL="216000" indent="-215640">
              <a:lnSpc>
                <a:spcPct val="100000"/>
              </a:lnSpc>
              <a:tabLst>
                <a:tab algn="l" pos="0"/>
              </a:tabLst>
            </a:pPr>
            <a:endParaRPr b="0" lang="ru-RU" sz="2000" spc="-1" strike="noStrike">
              <a:latin typeface="Arial"/>
            </a:endParaRPr>
          </a:p>
          <a:p>
            <a:pPr marL="216000" indent="-215640">
              <a:lnSpc>
                <a:spcPct val="100000"/>
              </a:lnSpc>
              <a:tabLst>
                <a:tab algn="l" pos="0"/>
              </a:tabLst>
            </a:pPr>
            <a:r>
              <a:rPr b="1" lang="lv-LV" sz="2000" spc="-1" strike="noStrike">
                <a:latin typeface="+mj-lt"/>
                <a:ea typeface="+mj-ea"/>
              </a:rPr>
              <a:t>Vitamīns K. </a:t>
            </a:r>
            <a:r>
              <a:rPr b="0" lang="lv-LV" sz="2000" spc="-1" strike="noStrike">
                <a:latin typeface="+mj-lt"/>
                <a:ea typeface="+mj-ea"/>
              </a:rPr>
              <a:t>Šis elements ir atbildīgs par kaulu veselību, kā arī pastiprina asins recēšanu, tāpēc tas ir vienkārši nepieciešams cilvēka ķermenim. Ja tā trūkst, cilvēki sāks mirt no vismazākajām traumām. Vitamīni D un K darbojas kopā, kad runa ir par pareizu kaulu attīstību. Jūs varat papildināt savus K vitamīna krājumus ar tādiem pārtikas produktiem kā kāposti, spināti, aknas, olas un cietais siers. </a:t>
            </a:r>
            <a:endParaRPr b="0" lang="ru-RU" sz="2000" spc="-1" strike="noStrike">
              <a:latin typeface="Arial"/>
            </a:endParaRPr>
          </a:p>
          <a:p>
            <a:pPr marL="216000" indent="-215640">
              <a:lnSpc>
                <a:spcPct val="100000"/>
              </a:lnSpc>
              <a:tabLst>
                <a:tab algn="l" pos="0"/>
              </a:tabLst>
            </a:pPr>
            <a:endParaRPr b="0" lang="ru-RU" sz="2000" spc="-1" strike="noStrike">
              <a:latin typeface="Arial"/>
            </a:endParaRPr>
          </a:p>
          <a:p>
            <a:pPr marL="216000" indent="-215640">
              <a:lnSpc>
                <a:spcPct val="100000"/>
              </a:lnSpc>
              <a:tabLst>
                <a:tab algn="l" pos="0"/>
              </a:tabLst>
            </a:pPr>
            <a:r>
              <a:rPr b="1" lang="lv-LV" sz="2000" spc="-1" strike="noStrike">
                <a:latin typeface="+mj-lt"/>
                <a:ea typeface="+mj-ea"/>
              </a:rPr>
              <a:t>Cinks. </a:t>
            </a:r>
            <a:r>
              <a:rPr b="0" lang="lv-LV" sz="2000" spc="-1" strike="noStrike">
                <a:latin typeface="+mj-lt"/>
                <a:ea typeface="+mj-ea"/>
              </a:rPr>
              <a:t>Daudzfunkcionāls elements. Ar tā līdzdalību ķermenis aug un attīstās, tajā veidojas jaunas šūnas, notiek cīņa ar infekcijām un pilnībā uzsūcas tauki, ogļhidrāti un olbaltumvielas. Cinks arī atvieglo D vitamīna uzsūkšanos un palīdz kalcijam nokļūt kaulos. Šo elementu cilvēks var iegūt kopā ar gaļu, dārzeņiem un dažiem graudaugiem. </a:t>
            </a:r>
            <a:endParaRPr b="0" lang="ru-RU" sz="2000" spc="-1" strike="noStrike">
              <a:latin typeface="Arial"/>
            </a:endParaRPr>
          </a:p>
          <a:p>
            <a:pPr marL="216000" indent="-215640">
              <a:lnSpc>
                <a:spcPct val="100000"/>
              </a:lnSpc>
              <a:tabLst>
                <a:tab algn="l" pos="0"/>
              </a:tabLst>
            </a:pPr>
            <a:endParaRPr b="0" lang="ru-RU" sz="2000" spc="-1" strike="noStrike">
              <a:latin typeface="Arial"/>
            </a:endParaRPr>
          </a:p>
          <a:p>
            <a:pPr marL="216000" indent="-215640">
              <a:lnSpc>
                <a:spcPct val="100000"/>
              </a:lnSpc>
              <a:tabLst>
                <a:tab algn="l" pos="0"/>
              </a:tabLst>
            </a:pPr>
            <a:r>
              <a:rPr b="1" lang="lv-LV" sz="2000" spc="-1" strike="noStrike">
                <a:latin typeface="+mj-lt"/>
                <a:ea typeface="+mj-ea"/>
              </a:rPr>
              <a:t>Bors.</a:t>
            </a:r>
            <a:r>
              <a:rPr b="0" lang="lv-LV" sz="2000" spc="-1" strike="noStrike">
                <a:latin typeface="+mj-lt"/>
                <a:ea typeface="+mj-ea"/>
              </a:rPr>
              <a:t> Cilvēkam šīs vielas vajag ļoti maz, taču tā tomēr ir neaizvietojama. Bors ir iesaistīts D vitamīna metabolismā un uzsūkšanās procesā. Tas ir atrodams zemesriekstu sviestā, vīnā, avokado, rozīnēs un dažos lapu dārzeņos. </a:t>
            </a:r>
            <a:endParaRPr b="0" lang="ru-RU" sz="2000" spc="-1" strike="noStrike">
              <a:latin typeface="Arial"/>
            </a:endParaRPr>
          </a:p>
          <a:p>
            <a:pPr marL="216000" indent="-215640">
              <a:lnSpc>
                <a:spcPct val="100000"/>
              </a:lnSpc>
              <a:tabLst>
                <a:tab algn="l" pos="0"/>
              </a:tabLst>
            </a:pPr>
            <a:endParaRPr b="0" lang="ru-RU" sz="2000" spc="-1" strike="noStrike">
              <a:latin typeface="Arial"/>
            </a:endParaRPr>
          </a:p>
          <a:p>
            <a:pPr marL="216000" indent="-215640">
              <a:lnSpc>
                <a:spcPct val="100000"/>
              </a:lnSpc>
              <a:tabLst>
                <a:tab algn="l" pos="0"/>
              </a:tabLst>
            </a:pPr>
            <a:r>
              <a:rPr b="1" lang="lv-LV" sz="2000" spc="-1" strike="noStrike">
                <a:latin typeface="+mj-lt"/>
                <a:ea typeface="+mj-ea"/>
              </a:rPr>
              <a:t>A vitamīns. </a:t>
            </a:r>
            <a:r>
              <a:rPr b="0" lang="lv-LV" sz="2000" spc="-1" strike="noStrike">
                <a:latin typeface="+mj-lt"/>
                <a:ea typeface="+mj-ea"/>
              </a:rPr>
              <a:t>Kontrolē olbaltumvielu sintēzi. Kopā ar D vitamīnu tas piedalās ģenētiskā koda darbā. Ja cilvēkam ir retinola trūkums, tad D vitamīna funkcionalitāte būs traucēta. A vitamīns ir atrodams burkānos, mango, aknās, sviestā, sierā un pienā. Retinols ir taukos šķīstoša viela un spēcīgs antioksidants. Ja tas nonāk organismā no augu pārtikas, tad tas ir jāapvieno ar taukus saturošu pārtiku. Tādā gadījumā retinols tiks labāk absorbēts.</a:t>
            </a:r>
            <a:endParaRPr b="0" lang="ru-RU" sz="2000" spc="-1" strike="noStrike">
              <a:latin typeface="Arial"/>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9" name="PlaceHolder 1"/>
          <p:cNvSpPr>
            <a:spLocks noGrp="1"/>
          </p:cNvSpPr>
          <p:nvPr>
            <p:ph type="sldImg"/>
          </p:nvPr>
        </p:nvSpPr>
        <p:spPr>
          <a:xfrm>
            <a:off x="380880" y="685800"/>
            <a:ext cx="6095520" cy="3428640"/>
          </a:xfrm>
          <a:prstGeom prst="rect">
            <a:avLst/>
          </a:prstGeom>
        </p:spPr>
      </p:sp>
      <p:sp>
        <p:nvSpPr>
          <p:cNvPr id="420" name="PlaceHolder 2"/>
          <p:cNvSpPr>
            <a:spLocks noGrp="1"/>
          </p:cNvSpPr>
          <p:nvPr>
            <p:ph type="body"/>
          </p:nvPr>
        </p:nvSpPr>
        <p:spPr>
          <a:xfrm>
            <a:off x="914400" y="4343400"/>
            <a:ext cx="5028840" cy="4114440"/>
          </a:xfrm>
          <a:prstGeom prst="rect">
            <a:avLst/>
          </a:prstGeom>
        </p:spPr>
        <p:txBody>
          <a:bodyPr lIns="90000" rIns="90000" tIns="45000" bIns="45000">
            <a:noAutofit/>
          </a:bodyPr>
          <a:p>
            <a:pPr marL="216000" indent="-215640">
              <a:lnSpc>
                <a:spcPct val="100000"/>
              </a:lnSpc>
              <a:tabLst>
                <a:tab algn="l" pos="0"/>
              </a:tabLst>
            </a:pPr>
            <a:r>
              <a:rPr b="0" lang="lv-LV" sz="2000" spc="-1" strike="noStrike">
                <a:latin typeface="+mj-lt"/>
                <a:ea typeface="+mj-ea"/>
              </a:rPr>
              <a:t>Taukos šķīstošais D vitamīns tiek uzskatīts par elementa dabisko formu. Tā kā pats D vitamīns ir taukos šķīstošs, visdabiskāk ir to uzņemt kopā ar kokosriekstu eļļu. Taukos šķīstošajam kolekalciferolam ir tendence uzkrāties aknās vai taukaudos, kas ļauj izveidot sava veida vitamīnu krājumus organismā. </a:t>
            </a:r>
            <a:endParaRPr b="0" lang="ru-RU" sz="2000" spc="-1" strike="noStrike">
              <a:latin typeface="Arial"/>
            </a:endParaRPr>
          </a:p>
          <a:p>
            <a:pPr marL="216000" indent="-215640">
              <a:lnSpc>
                <a:spcPct val="100000"/>
              </a:lnSpc>
              <a:tabLst>
                <a:tab algn="l" pos="0"/>
              </a:tabLst>
            </a:pPr>
            <a:endParaRPr b="0" lang="ru-RU" sz="2000" spc="-1" strike="noStrike">
              <a:latin typeface="Arial"/>
            </a:endParaRPr>
          </a:p>
          <a:p>
            <a:pPr marL="216000" indent="-215640">
              <a:lnSpc>
                <a:spcPct val="100000"/>
              </a:lnSpc>
              <a:tabLst>
                <a:tab algn="l" pos="0"/>
              </a:tabLst>
            </a:pPr>
            <a:r>
              <a:rPr b="0" lang="lv-LV" sz="2000" spc="-1" strike="noStrike">
                <a:latin typeface="+mj-lt"/>
                <a:ea typeface="+mj-ea"/>
              </a:rPr>
              <a:t>Kokosriekstu eļļa (MCT) tiek aktīvi izmantota dažādās dzīves jomās. Tās izmantošana D-Spray sastāvā būs noderīga: </a:t>
            </a:r>
            <a:endParaRPr b="0" lang="ru-RU" sz="2000" spc="-1" strike="noStrike">
              <a:latin typeface="Arial"/>
            </a:endParaRPr>
          </a:p>
          <a:p>
            <a:pPr marL="343080" indent="-342720">
              <a:lnSpc>
                <a:spcPct val="100000"/>
              </a:lnSpc>
              <a:buClr>
                <a:srgbClr val="000000"/>
              </a:buClr>
              <a:buFont typeface="StarSymbol"/>
              <a:buChar char="-"/>
              <a:tabLst>
                <a:tab algn="l" pos="0"/>
              </a:tabLst>
            </a:pPr>
            <a:r>
              <a:rPr b="0" lang="lv-LV" sz="2000" spc="-1" strike="noStrike">
                <a:latin typeface="+mj-lt"/>
                <a:ea typeface="+mj-ea"/>
              </a:rPr>
              <a:t>svara zaudēšanai; </a:t>
            </a:r>
            <a:endParaRPr b="0" lang="ru-RU" sz="2000" spc="-1" strike="noStrike">
              <a:latin typeface="Arial"/>
            </a:endParaRPr>
          </a:p>
          <a:p>
            <a:pPr marL="343080" indent="-342720">
              <a:lnSpc>
                <a:spcPct val="100000"/>
              </a:lnSpc>
              <a:buClr>
                <a:srgbClr val="000000"/>
              </a:buClr>
              <a:buFont typeface="StarSymbol"/>
              <a:buChar char="-"/>
              <a:tabLst>
                <a:tab algn="l" pos="0"/>
              </a:tabLst>
            </a:pPr>
            <a:r>
              <a:rPr b="0" lang="lv-LV" sz="2000" spc="-1" strike="noStrike">
                <a:latin typeface="+mj-lt"/>
                <a:ea typeface="+mj-ea"/>
              </a:rPr>
              <a:t>ja ir gremošanas traucējumi; </a:t>
            </a:r>
            <a:endParaRPr b="0" lang="ru-RU" sz="2000" spc="-1" strike="noStrike">
              <a:latin typeface="Arial"/>
            </a:endParaRPr>
          </a:p>
          <a:p>
            <a:pPr marL="343080" indent="-342720">
              <a:lnSpc>
                <a:spcPct val="100000"/>
              </a:lnSpc>
              <a:buClr>
                <a:srgbClr val="000000"/>
              </a:buClr>
              <a:buFont typeface="StarSymbol"/>
              <a:buChar char="-"/>
              <a:tabLst>
                <a:tab algn="l" pos="0"/>
              </a:tabLst>
            </a:pPr>
            <a:r>
              <a:rPr b="0" lang="lv-LV" sz="2000" spc="-1" strike="noStrike">
                <a:latin typeface="+mj-lt"/>
                <a:ea typeface="+mj-ea"/>
              </a:rPr>
              <a:t>imūndeficīta gadījumā; </a:t>
            </a:r>
            <a:endParaRPr b="0" lang="ru-RU" sz="2000" spc="-1" strike="noStrike">
              <a:latin typeface="Arial"/>
            </a:endParaRPr>
          </a:p>
          <a:p>
            <a:pPr marL="343080" indent="-342720">
              <a:lnSpc>
                <a:spcPct val="100000"/>
              </a:lnSpc>
              <a:buClr>
                <a:srgbClr val="000000"/>
              </a:buClr>
              <a:buFont typeface="StarSymbol"/>
              <a:buChar char="-"/>
              <a:tabLst>
                <a:tab algn="l" pos="0"/>
              </a:tabLst>
            </a:pPr>
            <a:r>
              <a:rPr b="0" lang="lv-LV" sz="2000" spc="-1" strike="noStrike">
                <a:latin typeface="+mj-lt"/>
                <a:ea typeface="+mj-ea"/>
              </a:rPr>
              <a:t>lai nodrošinātu enerģiju sporta nodarbību laikā; </a:t>
            </a:r>
            <a:endParaRPr b="0" lang="ru-RU" sz="2000" spc="-1" strike="noStrike">
              <a:latin typeface="Arial"/>
            </a:endParaRPr>
          </a:p>
          <a:p>
            <a:pPr marL="343080" indent="-342720">
              <a:lnSpc>
                <a:spcPct val="100000"/>
              </a:lnSpc>
              <a:buClr>
                <a:srgbClr val="000000"/>
              </a:buClr>
              <a:buFont typeface="StarSymbol"/>
              <a:buChar char="-"/>
              <a:tabLst>
                <a:tab algn="l" pos="0"/>
              </a:tabLst>
            </a:pPr>
            <a:r>
              <a:rPr b="0" lang="lv-LV" sz="2000" spc="-1" strike="noStrike">
                <a:latin typeface="+mj-lt"/>
                <a:ea typeface="+mj-ea"/>
              </a:rPr>
              <a:t>kognitīvu traucējumu (kas saistīti ar atmiņu, uzmanību utt.) gadījumā.</a:t>
            </a:r>
            <a:endParaRPr b="0" lang="ru-RU" sz="2000" spc="-1" strike="noStrike">
              <a:latin typeface="Arial"/>
            </a:endParaRPr>
          </a:p>
          <a:p>
            <a:pPr marL="216000" indent="-215640">
              <a:lnSpc>
                <a:spcPct val="100000"/>
              </a:lnSpc>
              <a:tabLst>
                <a:tab algn="l" pos="0"/>
              </a:tabLst>
            </a:pPr>
            <a:endParaRPr b="0" lang="ru-RU" sz="2000" spc="-1" strike="noStrike">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1" name="PlaceHolder 1"/>
          <p:cNvSpPr>
            <a:spLocks noGrp="1"/>
          </p:cNvSpPr>
          <p:nvPr>
            <p:ph type="sldImg"/>
          </p:nvPr>
        </p:nvSpPr>
        <p:spPr>
          <a:xfrm>
            <a:off x="380880" y="685800"/>
            <a:ext cx="6095520" cy="3428640"/>
          </a:xfrm>
          <a:prstGeom prst="rect">
            <a:avLst/>
          </a:prstGeom>
        </p:spPr>
      </p:sp>
      <p:sp>
        <p:nvSpPr>
          <p:cNvPr id="422" name="PlaceHolder 2"/>
          <p:cNvSpPr>
            <a:spLocks noGrp="1"/>
          </p:cNvSpPr>
          <p:nvPr>
            <p:ph type="body"/>
          </p:nvPr>
        </p:nvSpPr>
        <p:spPr>
          <a:xfrm>
            <a:off x="914400" y="4343400"/>
            <a:ext cx="5028840" cy="4114440"/>
          </a:xfrm>
          <a:prstGeom prst="rect">
            <a:avLst/>
          </a:prstGeom>
        </p:spPr>
        <p:txBody>
          <a:bodyPr lIns="90000" rIns="90000" tIns="45000" bIns="45000">
            <a:noAutofit/>
          </a:bodyPr>
          <a:p>
            <a:pPr marL="216000" indent="-215640">
              <a:lnSpc>
                <a:spcPct val="100000"/>
              </a:lnSpc>
              <a:tabLst>
                <a:tab algn="l" pos="0"/>
              </a:tabLst>
            </a:pPr>
            <a:r>
              <a:rPr b="0" lang="lv-LV" sz="2000" spc="-1" strike="noStrike">
                <a:latin typeface="+mj-lt"/>
                <a:ea typeface="+mj-ea"/>
              </a:rPr>
              <a:t>D vitamīns ir sastopams divos veidos: </a:t>
            </a:r>
            <a:endParaRPr b="0" lang="ru-RU" sz="2000" spc="-1" strike="noStrike">
              <a:latin typeface="Arial"/>
            </a:endParaRPr>
          </a:p>
          <a:p>
            <a:pPr marL="216000" indent="-215640">
              <a:lnSpc>
                <a:spcPct val="100000"/>
              </a:lnSpc>
              <a:tabLst>
                <a:tab algn="l" pos="0"/>
              </a:tabLst>
            </a:pPr>
            <a:endParaRPr b="0" lang="ru-RU" sz="2000" spc="-1" strike="noStrike">
              <a:latin typeface="Arial"/>
            </a:endParaRPr>
          </a:p>
          <a:p>
            <a:pPr marL="216000" indent="-215640">
              <a:lnSpc>
                <a:spcPct val="100000"/>
              </a:lnSpc>
              <a:tabLst>
                <a:tab algn="l" pos="0"/>
              </a:tabLst>
            </a:pPr>
            <a:r>
              <a:rPr b="0" lang="lv-LV" sz="2000" spc="-1" strike="noStrike">
                <a:latin typeface="+mj-lt"/>
                <a:ea typeface="+mj-ea"/>
              </a:rPr>
              <a:t>D3 vitamīns (holekalciferols) - sintezējas ultravioleto staru ietekmē ādā, kā arī atrodams dzīvnieku izcelsmes produktos. </a:t>
            </a:r>
            <a:endParaRPr b="0" lang="ru-RU" sz="2000" spc="-1" strike="noStrike">
              <a:latin typeface="Arial"/>
            </a:endParaRPr>
          </a:p>
          <a:p>
            <a:pPr marL="216000" indent="-215640">
              <a:lnSpc>
                <a:spcPct val="100000"/>
              </a:lnSpc>
              <a:tabLst>
                <a:tab algn="l" pos="0"/>
              </a:tabLst>
            </a:pPr>
            <a:endParaRPr b="0" lang="ru-RU" sz="2000" spc="-1" strike="noStrike">
              <a:latin typeface="Arial"/>
            </a:endParaRPr>
          </a:p>
          <a:p>
            <a:pPr marL="216000" indent="-215640">
              <a:lnSpc>
                <a:spcPct val="100000"/>
              </a:lnSpc>
              <a:tabLst>
                <a:tab algn="l" pos="0"/>
              </a:tabLst>
            </a:pPr>
            <a:r>
              <a:rPr b="0" lang="lv-LV" sz="2000" spc="-1" strike="noStrike">
                <a:latin typeface="+mj-lt"/>
                <a:ea typeface="+mj-ea"/>
              </a:rPr>
              <a:t>D2 vitamīns (ergokalciferols) ir atrodams dažos augos, sēnēs un raugos. </a:t>
            </a:r>
            <a:endParaRPr b="0" lang="ru-RU" sz="2000" spc="-1" strike="noStrike">
              <a:latin typeface="Arial"/>
            </a:endParaRPr>
          </a:p>
          <a:p>
            <a:pPr marL="216000" indent="-215640">
              <a:lnSpc>
                <a:spcPct val="100000"/>
              </a:lnSpc>
              <a:tabLst>
                <a:tab algn="l" pos="0"/>
              </a:tabLst>
            </a:pPr>
            <a:endParaRPr b="0" lang="ru-RU" sz="2000" spc="-1" strike="noStrike">
              <a:latin typeface="Arial"/>
            </a:endParaRPr>
          </a:p>
          <a:p>
            <a:pPr marL="216000" indent="-215640">
              <a:lnSpc>
                <a:spcPct val="100000"/>
              </a:lnSpc>
              <a:tabLst>
                <a:tab algn="l" pos="0"/>
              </a:tabLst>
            </a:pPr>
            <a:r>
              <a:rPr b="0" lang="lv-LV" sz="2000" spc="-1" strike="noStrike">
                <a:latin typeface="+mj-lt"/>
                <a:ea typeface="+mj-ea"/>
              </a:rPr>
              <a:t>Zinātniskie pētījumi liecina, ka piedevas, kurās izmantots D3 vitamīns, vitamīna līmeni asinīs palielina efektīvāk, nekā piedevas ar D2 vitamīnu (*)</a:t>
            </a:r>
            <a:endParaRPr b="0" lang="ru-RU" sz="2000" spc="-1" strike="noStrike">
              <a:latin typeface="Arial"/>
            </a:endParaRPr>
          </a:p>
          <a:p>
            <a:pPr marL="216000" indent="-215640">
              <a:lnSpc>
                <a:spcPct val="100000"/>
              </a:lnSpc>
              <a:tabLst>
                <a:tab algn="l" pos="0"/>
              </a:tabLst>
            </a:pPr>
            <a:br/>
            <a:r>
              <a:rPr b="0" lang="lv-LV" sz="2000" spc="-1" strike="noStrike">
                <a:latin typeface="+mj-lt"/>
                <a:ea typeface="+mj-ea"/>
              </a:rPr>
              <a:t>(*) Tripkovic L. et al. Comparison of vitamin D2 and vitamin D3 supplementation in raising serum 25-hydroxyvitamin D status: a systematic review and meta-analysis // Am. J. Clin. Nutr. 2012. Vol. 95, № 6. P. 1357–1364.</a:t>
            </a:r>
            <a:endParaRPr b="0" lang="ru-RU" sz="20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26" name="PlaceHolder 2"/>
          <p:cNvSpPr>
            <a:spLocks noGrp="1"/>
          </p:cNvSpPr>
          <p:nvPr>
            <p:ph type="body"/>
          </p:nvPr>
        </p:nvSpPr>
        <p:spPr>
          <a:xfrm>
            <a:off x="1218960" y="3209400"/>
            <a:ext cx="219448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27" name="PlaceHolder 3"/>
          <p:cNvSpPr>
            <a:spLocks noGrp="1"/>
          </p:cNvSpPr>
          <p:nvPr>
            <p:ph type="body"/>
          </p:nvPr>
        </p:nvSpPr>
        <p:spPr>
          <a:xfrm>
            <a:off x="1218960" y="7364520"/>
            <a:ext cx="2194488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29" name="PlaceHolder 2"/>
          <p:cNvSpPr>
            <a:spLocks noGrp="1"/>
          </p:cNvSpPr>
          <p:nvPr>
            <p:ph type="body"/>
          </p:nvPr>
        </p:nvSpPr>
        <p:spPr>
          <a:xfrm>
            <a:off x="12189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30" name="PlaceHolder 3"/>
          <p:cNvSpPr>
            <a:spLocks noGrp="1"/>
          </p:cNvSpPr>
          <p:nvPr>
            <p:ph type="body"/>
          </p:nvPr>
        </p:nvSpPr>
        <p:spPr>
          <a:xfrm>
            <a:off x="124635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31" name="PlaceHolder 4"/>
          <p:cNvSpPr>
            <a:spLocks noGrp="1"/>
          </p:cNvSpPr>
          <p:nvPr>
            <p:ph type="body"/>
          </p:nvPr>
        </p:nvSpPr>
        <p:spPr>
          <a:xfrm>
            <a:off x="1218960" y="736452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32" name="PlaceHolder 5"/>
          <p:cNvSpPr>
            <a:spLocks noGrp="1"/>
          </p:cNvSpPr>
          <p:nvPr>
            <p:ph type="body"/>
          </p:nvPr>
        </p:nvSpPr>
        <p:spPr>
          <a:xfrm>
            <a:off x="12463560" y="736452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34" name="PlaceHolder 2"/>
          <p:cNvSpPr>
            <a:spLocks noGrp="1"/>
          </p:cNvSpPr>
          <p:nvPr>
            <p:ph type="body"/>
          </p:nvPr>
        </p:nvSpPr>
        <p:spPr>
          <a:xfrm>
            <a:off x="1218960" y="320940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35" name="PlaceHolder 3"/>
          <p:cNvSpPr>
            <a:spLocks noGrp="1"/>
          </p:cNvSpPr>
          <p:nvPr>
            <p:ph type="body"/>
          </p:nvPr>
        </p:nvSpPr>
        <p:spPr>
          <a:xfrm>
            <a:off x="8638560" y="320940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36" name="PlaceHolder 4"/>
          <p:cNvSpPr>
            <a:spLocks noGrp="1"/>
          </p:cNvSpPr>
          <p:nvPr>
            <p:ph type="body"/>
          </p:nvPr>
        </p:nvSpPr>
        <p:spPr>
          <a:xfrm>
            <a:off x="16058520" y="320940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37" name="PlaceHolder 5"/>
          <p:cNvSpPr>
            <a:spLocks noGrp="1"/>
          </p:cNvSpPr>
          <p:nvPr>
            <p:ph type="body"/>
          </p:nvPr>
        </p:nvSpPr>
        <p:spPr>
          <a:xfrm>
            <a:off x="1218960" y="736452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38" name="PlaceHolder 6"/>
          <p:cNvSpPr>
            <a:spLocks noGrp="1"/>
          </p:cNvSpPr>
          <p:nvPr>
            <p:ph type="body"/>
          </p:nvPr>
        </p:nvSpPr>
        <p:spPr>
          <a:xfrm>
            <a:off x="8638560" y="736452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39" name="PlaceHolder 7"/>
          <p:cNvSpPr>
            <a:spLocks noGrp="1"/>
          </p:cNvSpPr>
          <p:nvPr>
            <p:ph type="body"/>
          </p:nvPr>
        </p:nvSpPr>
        <p:spPr>
          <a:xfrm>
            <a:off x="16058520" y="736452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47" name="PlaceHolder 2"/>
          <p:cNvSpPr>
            <a:spLocks noGrp="1"/>
          </p:cNvSpPr>
          <p:nvPr>
            <p:ph type="subTitle"/>
          </p:nvPr>
        </p:nvSpPr>
        <p:spPr>
          <a:xfrm>
            <a:off x="1218960" y="3209400"/>
            <a:ext cx="21944880" cy="795492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49" name="PlaceHolder 2"/>
          <p:cNvSpPr>
            <a:spLocks noGrp="1"/>
          </p:cNvSpPr>
          <p:nvPr>
            <p:ph type="body"/>
          </p:nvPr>
        </p:nvSpPr>
        <p:spPr>
          <a:xfrm>
            <a:off x="1218960" y="3209400"/>
            <a:ext cx="21944880" cy="795492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51" name="PlaceHolder 2"/>
          <p:cNvSpPr>
            <a:spLocks noGrp="1"/>
          </p:cNvSpPr>
          <p:nvPr>
            <p:ph type="body"/>
          </p:nvPr>
        </p:nvSpPr>
        <p:spPr>
          <a:xfrm>
            <a:off x="1218960" y="3209400"/>
            <a:ext cx="10708920" cy="7954920"/>
          </a:xfrm>
          <a:prstGeom prst="rect">
            <a:avLst/>
          </a:prstGeom>
        </p:spPr>
        <p:txBody>
          <a:bodyPr lIns="0" rIns="0" tIns="0" bIns="0">
            <a:normAutofit/>
          </a:bodyPr>
          <a:p>
            <a:endParaRPr b="0" lang="ru-RU" sz="1800" spc="-1" strike="noStrike">
              <a:solidFill>
                <a:srgbClr val="000000"/>
              </a:solidFill>
              <a:latin typeface="Arial"/>
            </a:endParaRPr>
          </a:p>
        </p:txBody>
      </p:sp>
      <p:sp>
        <p:nvSpPr>
          <p:cNvPr id="52" name="PlaceHolder 3"/>
          <p:cNvSpPr>
            <a:spLocks noGrp="1"/>
          </p:cNvSpPr>
          <p:nvPr>
            <p:ph type="body"/>
          </p:nvPr>
        </p:nvSpPr>
        <p:spPr>
          <a:xfrm>
            <a:off x="12463560" y="3209400"/>
            <a:ext cx="10708920" cy="795492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1218960" y="547200"/>
            <a:ext cx="21944880" cy="1061604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56" name="PlaceHolder 2"/>
          <p:cNvSpPr>
            <a:spLocks noGrp="1"/>
          </p:cNvSpPr>
          <p:nvPr>
            <p:ph type="body"/>
          </p:nvPr>
        </p:nvSpPr>
        <p:spPr>
          <a:xfrm>
            <a:off x="12189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57" name="PlaceHolder 3"/>
          <p:cNvSpPr>
            <a:spLocks noGrp="1"/>
          </p:cNvSpPr>
          <p:nvPr>
            <p:ph type="body"/>
          </p:nvPr>
        </p:nvSpPr>
        <p:spPr>
          <a:xfrm>
            <a:off x="12463560" y="3209400"/>
            <a:ext cx="10708920" cy="7954920"/>
          </a:xfrm>
          <a:prstGeom prst="rect">
            <a:avLst/>
          </a:prstGeom>
        </p:spPr>
        <p:txBody>
          <a:bodyPr lIns="0" rIns="0" tIns="0" bIns="0">
            <a:normAutofit/>
          </a:bodyPr>
          <a:p>
            <a:endParaRPr b="0" lang="ru-RU" sz="1800" spc="-1" strike="noStrike">
              <a:solidFill>
                <a:srgbClr val="000000"/>
              </a:solidFill>
              <a:latin typeface="Arial"/>
            </a:endParaRPr>
          </a:p>
        </p:txBody>
      </p:sp>
      <p:sp>
        <p:nvSpPr>
          <p:cNvPr id="58" name="PlaceHolder 4"/>
          <p:cNvSpPr>
            <a:spLocks noGrp="1"/>
          </p:cNvSpPr>
          <p:nvPr>
            <p:ph type="body"/>
          </p:nvPr>
        </p:nvSpPr>
        <p:spPr>
          <a:xfrm>
            <a:off x="1218960" y="736452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5" name="PlaceHolder 2"/>
          <p:cNvSpPr>
            <a:spLocks noGrp="1"/>
          </p:cNvSpPr>
          <p:nvPr>
            <p:ph type="subTitle"/>
          </p:nvPr>
        </p:nvSpPr>
        <p:spPr>
          <a:xfrm>
            <a:off x="1218960" y="3209400"/>
            <a:ext cx="21944880" cy="795492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60" name="PlaceHolder 2"/>
          <p:cNvSpPr>
            <a:spLocks noGrp="1"/>
          </p:cNvSpPr>
          <p:nvPr>
            <p:ph type="body"/>
          </p:nvPr>
        </p:nvSpPr>
        <p:spPr>
          <a:xfrm>
            <a:off x="1218960" y="3209400"/>
            <a:ext cx="10708920" cy="7954920"/>
          </a:xfrm>
          <a:prstGeom prst="rect">
            <a:avLst/>
          </a:prstGeom>
        </p:spPr>
        <p:txBody>
          <a:bodyPr lIns="0" rIns="0" tIns="0" bIns="0">
            <a:normAutofit/>
          </a:bodyPr>
          <a:p>
            <a:endParaRPr b="0" lang="ru-RU" sz="1800" spc="-1" strike="noStrike">
              <a:solidFill>
                <a:srgbClr val="000000"/>
              </a:solidFill>
              <a:latin typeface="Arial"/>
            </a:endParaRPr>
          </a:p>
        </p:txBody>
      </p:sp>
      <p:sp>
        <p:nvSpPr>
          <p:cNvPr id="61" name="PlaceHolder 3"/>
          <p:cNvSpPr>
            <a:spLocks noGrp="1"/>
          </p:cNvSpPr>
          <p:nvPr>
            <p:ph type="body"/>
          </p:nvPr>
        </p:nvSpPr>
        <p:spPr>
          <a:xfrm>
            <a:off x="124635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62" name="PlaceHolder 4"/>
          <p:cNvSpPr>
            <a:spLocks noGrp="1"/>
          </p:cNvSpPr>
          <p:nvPr>
            <p:ph type="body"/>
          </p:nvPr>
        </p:nvSpPr>
        <p:spPr>
          <a:xfrm>
            <a:off x="12463560" y="736452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64" name="PlaceHolder 2"/>
          <p:cNvSpPr>
            <a:spLocks noGrp="1"/>
          </p:cNvSpPr>
          <p:nvPr>
            <p:ph type="body"/>
          </p:nvPr>
        </p:nvSpPr>
        <p:spPr>
          <a:xfrm>
            <a:off x="12189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65" name="PlaceHolder 3"/>
          <p:cNvSpPr>
            <a:spLocks noGrp="1"/>
          </p:cNvSpPr>
          <p:nvPr>
            <p:ph type="body"/>
          </p:nvPr>
        </p:nvSpPr>
        <p:spPr>
          <a:xfrm>
            <a:off x="124635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66" name="PlaceHolder 4"/>
          <p:cNvSpPr>
            <a:spLocks noGrp="1"/>
          </p:cNvSpPr>
          <p:nvPr>
            <p:ph type="body"/>
          </p:nvPr>
        </p:nvSpPr>
        <p:spPr>
          <a:xfrm>
            <a:off x="1218960" y="7364520"/>
            <a:ext cx="2194488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68" name="PlaceHolder 2"/>
          <p:cNvSpPr>
            <a:spLocks noGrp="1"/>
          </p:cNvSpPr>
          <p:nvPr>
            <p:ph type="body"/>
          </p:nvPr>
        </p:nvSpPr>
        <p:spPr>
          <a:xfrm>
            <a:off x="1218960" y="3209400"/>
            <a:ext cx="219448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69" name="PlaceHolder 3"/>
          <p:cNvSpPr>
            <a:spLocks noGrp="1"/>
          </p:cNvSpPr>
          <p:nvPr>
            <p:ph type="body"/>
          </p:nvPr>
        </p:nvSpPr>
        <p:spPr>
          <a:xfrm>
            <a:off x="1218960" y="7364520"/>
            <a:ext cx="2194488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71" name="PlaceHolder 2"/>
          <p:cNvSpPr>
            <a:spLocks noGrp="1"/>
          </p:cNvSpPr>
          <p:nvPr>
            <p:ph type="body"/>
          </p:nvPr>
        </p:nvSpPr>
        <p:spPr>
          <a:xfrm>
            <a:off x="12189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72" name="PlaceHolder 3"/>
          <p:cNvSpPr>
            <a:spLocks noGrp="1"/>
          </p:cNvSpPr>
          <p:nvPr>
            <p:ph type="body"/>
          </p:nvPr>
        </p:nvSpPr>
        <p:spPr>
          <a:xfrm>
            <a:off x="124635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73" name="PlaceHolder 4"/>
          <p:cNvSpPr>
            <a:spLocks noGrp="1"/>
          </p:cNvSpPr>
          <p:nvPr>
            <p:ph type="body"/>
          </p:nvPr>
        </p:nvSpPr>
        <p:spPr>
          <a:xfrm>
            <a:off x="1218960" y="736452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74" name="PlaceHolder 5"/>
          <p:cNvSpPr>
            <a:spLocks noGrp="1"/>
          </p:cNvSpPr>
          <p:nvPr>
            <p:ph type="body"/>
          </p:nvPr>
        </p:nvSpPr>
        <p:spPr>
          <a:xfrm>
            <a:off x="12463560" y="736452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76" name="PlaceHolder 2"/>
          <p:cNvSpPr>
            <a:spLocks noGrp="1"/>
          </p:cNvSpPr>
          <p:nvPr>
            <p:ph type="body"/>
          </p:nvPr>
        </p:nvSpPr>
        <p:spPr>
          <a:xfrm>
            <a:off x="1218960" y="320940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77" name="PlaceHolder 3"/>
          <p:cNvSpPr>
            <a:spLocks noGrp="1"/>
          </p:cNvSpPr>
          <p:nvPr>
            <p:ph type="body"/>
          </p:nvPr>
        </p:nvSpPr>
        <p:spPr>
          <a:xfrm>
            <a:off x="8638560" y="320940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78" name="PlaceHolder 4"/>
          <p:cNvSpPr>
            <a:spLocks noGrp="1"/>
          </p:cNvSpPr>
          <p:nvPr>
            <p:ph type="body"/>
          </p:nvPr>
        </p:nvSpPr>
        <p:spPr>
          <a:xfrm>
            <a:off x="16058520" y="320940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79" name="PlaceHolder 5"/>
          <p:cNvSpPr>
            <a:spLocks noGrp="1"/>
          </p:cNvSpPr>
          <p:nvPr>
            <p:ph type="body"/>
          </p:nvPr>
        </p:nvSpPr>
        <p:spPr>
          <a:xfrm>
            <a:off x="1218960" y="736452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80" name="PlaceHolder 6"/>
          <p:cNvSpPr>
            <a:spLocks noGrp="1"/>
          </p:cNvSpPr>
          <p:nvPr>
            <p:ph type="body"/>
          </p:nvPr>
        </p:nvSpPr>
        <p:spPr>
          <a:xfrm>
            <a:off x="8638560" y="736452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81" name="PlaceHolder 7"/>
          <p:cNvSpPr>
            <a:spLocks noGrp="1"/>
          </p:cNvSpPr>
          <p:nvPr>
            <p:ph type="body"/>
          </p:nvPr>
        </p:nvSpPr>
        <p:spPr>
          <a:xfrm>
            <a:off x="16058520" y="736452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89" name="PlaceHolder 2"/>
          <p:cNvSpPr>
            <a:spLocks noGrp="1"/>
          </p:cNvSpPr>
          <p:nvPr>
            <p:ph type="subTitle"/>
          </p:nvPr>
        </p:nvSpPr>
        <p:spPr>
          <a:xfrm>
            <a:off x="1218960" y="3209400"/>
            <a:ext cx="21944880" cy="795492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91" name="PlaceHolder 2"/>
          <p:cNvSpPr>
            <a:spLocks noGrp="1"/>
          </p:cNvSpPr>
          <p:nvPr>
            <p:ph type="body"/>
          </p:nvPr>
        </p:nvSpPr>
        <p:spPr>
          <a:xfrm>
            <a:off x="1218960" y="3209400"/>
            <a:ext cx="21944880" cy="795492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93" name="PlaceHolder 2"/>
          <p:cNvSpPr>
            <a:spLocks noGrp="1"/>
          </p:cNvSpPr>
          <p:nvPr>
            <p:ph type="body"/>
          </p:nvPr>
        </p:nvSpPr>
        <p:spPr>
          <a:xfrm>
            <a:off x="1218960" y="3209400"/>
            <a:ext cx="10708920" cy="7954920"/>
          </a:xfrm>
          <a:prstGeom prst="rect">
            <a:avLst/>
          </a:prstGeom>
        </p:spPr>
        <p:txBody>
          <a:bodyPr lIns="0" rIns="0" tIns="0" bIns="0">
            <a:normAutofit/>
          </a:bodyPr>
          <a:p>
            <a:endParaRPr b="0" lang="ru-RU" sz="1800" spc="-1" strike="noStrike">
              <a:solidFill>
                <a:srgbClr val="000000"/>
              </a:solidFill>
              <a:latin typeface="Arial"/>
            </a:endParaRPr>
          </a:p>
        </p:txBody>
      </p:sp>
      <p:sp>
        <p:nvSpPr>
          <p:cNvPr id="94" name="PlaceHolder 3"/>
          <p:cNvSpPr>
            <a:spLocks noGrp="1"/>
          </p:cNvSpPr>
          <p:nvPr>
            <p:ph type="body"/>
          </p:nvPr>
        </p:nvSpPr>
        <p:spPr>
          <a:xfrm>
            <a:off x="12463560" y="3209400"/>
            <a:ext cx="10708920" cy="795492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7" name="PlaceHolder 2"/>
          <p:cNvSpPr>
            <a:spLocks noGrp="1"/>
          </p:cNvSpPr>
          <p:nvPr>
            <p:ph type="body"/>
          </p:nvPr>
        </p:nvSpPr>
        <p:spPr>
          <a:xfrm>
            <a:off x="1218960" y="3209400"/>
            <a:ext cx="21944880" cy="795492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1218960" y="547200"/>
            <a:ext cx="21944880" cy="1061604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98" name="PlaceHolder 2"/>
          <p:cNvSpPr>
            <a:spLocks noGrp="1"/>
          </p:cNvSpPr>
          <p:nvPr>
            <p:ph type="body"/>
          </p:nvPr>
        </p:nvSpPr>
        <p:spPr>
          <a:xfrm>
            <a:off x="12189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99" name="PlaceHolder 3"/>
          <p:cNvSpPr>
            <a:spLocks noGrp="1"/>
          </p:cNvSpPr>
          <p:nvPr>
            <p:ph type="body"/>
          </p:nvPr>
        </p:nvSpPr>
        <p:spPr>
          <a:xfrm>
            <a:off x="12463560" y="3209400"/>
            <a:ext cx="10708920" cy="7954920"/>
          </a:xfrm>
          <a:prstGeom prst="rect">
            <a:avLst/>
          </a:prstGeom>
        </p:spPr>
        <p:txBody>
          <a:bodyPr lIns="0" rIns="0" tIns="0" bIns="0">
            <a:normAutofit/>
          </a:bodyPr>
          <a:p>
            <a:endParaRPr b="0" lang="ru-RU" sz="1800" spc="-1" strike="noStrike">
              <a:solidFill>
                <a:srgbClr val="000000"/>
              </a:solidFill>
              <a:latin typeface="Arial"/>
            </a:endParaRPr>
          </a:p>
        </p:txBody>
      </p:sp>
      <p:sp>
        <p:nvSpPr>
          <p:cNvPr id="100" name="PlaceHolder 4"/>
          <p:cNvSpPr>
            <a:spLocks noGrp="1"/>
          </p:cNvSpPr>
          <p:nvPr>
            <p:ph type="body"/>
          </p:nvPr>
        </p:nvSpPr>
        <p:spPr>
          <a:xfrm>
            <a:off x="1218960" y="736452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02" name="PlaceHolder 2"/>
          <p:cNvSpPr>
            <a:spLocks noGrp="1"/>
          </p:cNvSpPr>
          <p:nvPr>
            <p:ph type="body"/>
          </p:nvPr>
        </p:nvSpPr>
        <p:spPr>
          <a:xfrm>
            <a:off x="1218960" y="3209400"/>
            <a:ext cx="10708920" cy="7954920"/>
          </a:xfrm>
          <a:prstGeom prst="rect">
            <a:avLst/>
          </a:prstGeom>
        </p:spPr>
        <p:txBody>
          <a:bodyPr lIns="0" rIns="0" tIns="0" bIns="0">
            <a:normAutofit/>
          </a:bodyPr>
          <a:p>
            <a:endParaRPr b="0" lang="ru-RU" sz="1800" spc="-1" strike="noStrike">
              <a:solidFill>
                <a:srgbClr val="000000"/>
              </a:solidFill>
              <a:latin typeface="Arial"/>
            </a:endParaRPr>
          </a:p>
        </p:txBody>
      </p:sp>
      <p:sp>
        <p:nvSpPr>
          <p:cNvPr id="103" name="PlaceHolder 3"/>
          <p:cNvSpPr>
            <a:spLocks noGrp="1"/>
          </p:cNvSpPr>
          <p:nvPr>
            <p:ph type="body"/>
          </p:nvPr>
        </p:nvSpPr>
        <p:spPr>
          <a:xfrm>
            <a:off x="124635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04" name="PlaceHolder 4"/>
          <p:cNvSpPr>
            <a:spLocks noGrp="1"/>
          </p:cNvSpPr>
          <p:nvPr>
            <p:ph type="body"/>
          </p:nvPr>
        </p:nvSpPr>
        <p:spPr>
          <a:xfrm>
            <a:off x="12463560" y="736452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06" name="PlaceHolder 2"/>
          <p:cNvSpPr>
            <a:spLocks noGrp="1"/>
          </p:cNvSpPr>
          <p:nvPr>
            <p:ph type="body"/>
          </p:nvPr>
        </p:nvSpPr>
        <p:spPr>
          <a:xfrm>
            <a:off x="12189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07" name="PlaceHolder 3"/>
          <p:cNvSpPr>
            <a:spLocks noGrp="1"/>
          </p:cNvSpPr>
          <p:nvPr>
            <p:ph type="body"/>
          </p:nvPr>
        </p:nvSpPr>
        <p:spPr>
          <a:xfrm>
            <a:off x="124635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08" name="PlaceHolder 4"/>
          <p:cNvSpPr>
            <a:spLocks noGrp="1"/>
          </p:cNvSpPr>
          <p:nvPr>
            <p:ph type="body"/>
          </p:nvPr>
        </p:nvSpPr>
        <p:spPr>
          <a:xfrm>
            <a:off x="1218960" y="7364520"/>
            <a:ext cx="2194488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10" name="PlaceHolder 2"/>
          <p:cNvSpPr>
            <a:spLocks noGrp="1"/>
          </p:cNvSpPr>
          <p:nvPr>
            <p:ph type="body"/>
          </p:nvPr>
        </p:nvSpPr>
        <p:spPr>
          <a:xfrm>
            <a:off x="1218960" y="3209400"/>
            <a:ext cx="219448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11" name="PlaceHolder 3"/>
          <p:cNvSpPr>
            <a:spLocks noGrp="1"/>
          </p:cNvSpPr>
          <p:nvPr>
            <p:ph type="body"/>
          </p:nvPr>
        </p:nvSpPr>
        <p:spPr>
          <a:xfrm>
            <a:off x="1218960" y="7364520"/>
            <a:ext cx="2194488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13" name="PlaceHolder 2"/>
          <p:cNvSpPr>
            <a:spLocks noGrp="1"/>
          </p:cNvSpPr>
          <p:nvPr>
            <p:ph type="body"/>
          </p:nvPr>
        </p:nvSpPr>
        <p:spPr>
          <a:xfrm>
            <a:off x="12189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14" name="PlaceHolder 3"/>
          <p:cNvSpPr>
            <a:spLocks noGrp="1"/>
          </p:cNvSpPr>
          <p:nvPr>
            <p:ph type="body"/>
          </p:nvPr>
        </p:nvSpPr>
        <p:spPr>
          <a:xfrm>
            <a:off x="124635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15" name="PlaceHolder 4"/>
          <p:cNvSpPr>
            <a:spLocks noGrp="1"/>
          </p:cNvSpPr>
          <p:nvPr>
            <p:ph type="body"/>
          </p:nvPr>
        </p:nvSpPr>
        <p:spPr>
          <a:xfrm>
            <a:off x="1218960" y="736452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16" name="PlaceHolder 5"/>
          <p:cNvSpPr>
            <a:spLocks noGrp="1"/>
          </p:cNvSpPr>
          <p:nvPr>
            <p:ph type="body"/>
          </p:nvPr>
        </p:nvSpPr>
        <p:spPr>
          <a:xfrm>
            <a:off x="12463560" y="736452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18" name="PlaceHolder 2"/>
          <p:cNvSpPr>
            <a:spLocks noGrp="1"/>
          </p:cNvSpPr>
          <p:nvPr>
            <p:ph type="body"/>
          </p:nvPr>
        </p:nvSpPr>
        <p:spPr>
          <a:xfrm>
            <a:off x="1218960" y="320940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19" name="PlaceHolder 3"/>
          <p:cNvSpPr>
            <a:spLocks noGrp="1"/>
          </p:cNvSpPr>
          <p:nvPr>
            <p:ph type="body"/>
          </p:nvPr>
        </p:nvSpPr>
        <p:spPr>
          <a:xfrm>
            <a:off x="8638560" y="320940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20" name="PlaceHolder 4"/>
          <p:cNvSpPr>
            <a:spLocks noGrp="1"/>
          </p:cNvSpPr>
          <p:nvPr>
            <p:ph type="body"/>
          </p:nvPr>
        </p:nvSpPr>
        <p:spPr>
          <a:xfrm>
            <a:off x="16058520" y="320940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21" name="PlaceHolder 5"/>
          <p:cNvSpPr>
            <a:spLocks noGrp="1"/>
          </p:cNvSpPr>
          <p:nvPr>
            <p:ph type="body"/>
          </p:nvPr>
        </p:nvSpPr>
        <p:spPr>
          <a:xfrm>
            <a:off x="1218960" y="736452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22" name="PlaceHolder 6"/>
          <p:cNvSpPr>
            <a:spLocks noGrp="1"/>
          </p:cNvSpPr>
          <p:nvPr>
            <p:ph type="body"/>
          </p:nvPr>
        </p:nvSpPr>
        <p:spPr>
          <a:xfrm>
            <a:off x="8638560" y="736452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23" name="PlaceHolder 7"/>
          <p:cNvSpPr>
            <a:spLocks noGrp="1"/>
          </p:cNvSpPr>
          <p:nvPr>
            <p:ph type="body"/>
          </p:nvPr>
        </p:nvSpPr>
        <p:spPr>
          <a:xfrm>
            <a:off x="16058520" y="736452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29"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30" name="PlaceHolder 2"/>
          <p:cNvSpPr>
            <a:spLocks noGrp="1"/>
          </p:cNvSpPr>
          <p:nvPr>
            <p:ph type="subTitle"/>
          </p:nvPr>
        </p:nvSpPr>
        <p:spPr>
          <a:xfrm>
            <a:off x="1218960" y="3209400"/>
            <a:ext cx="21944880" cy="795492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32" name="PlaceHolder 2"/>
          <p:cNvSpPr>
            <a:spLocks noGrp="1"/>
          </p:cNvSpPr>
          <p:nvPr>
            <p:ph type="body"/>
          </p:nvPr>
        </p:nvSpPr>
        <p:spPr>
          <a:xfrm>
            <a:off x="1218960" y="3209400"/>
            <a:ext cx="21944880" cy="795492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9" name="PlaceHolder 2"/>
          <p:cNvSpPr>
            <a:spLocks noGrp="1"/>
          </p:cNvSpPr>
          <p:nvPr>
            <p:ph type="body"/>
          </p:nvPr>
        </p:nvSpPr>
        <p:spPr>
          <a:xfrm>
            <a:off x="1218960" y="3209400"/>
            <a:ext cx="10708920" cy="7954920"/>
          </a:xfrm>
          <a:prstGeom prst="rect">
            <a:avLst/>
          </a:prstGeom>
        </p:spPr>
        <p:txBody>
          <a:bodyPr lIns="0" rIns="0" tIns="0" bIns="0">
            <a:normAutofit/>
          </a:bodyPr>
          <a:p>
            <a:endParaRPr b="0" lang="ru-RU" sz="1800" spc="-1" strike="noStrike">
              <a:solidFill>
                <a:srgbClr val="000000"/>
              </a:solidFill>
              <a:latin typeface="Arial"/>
            </a:endParaRPr>
          </a:p>
        </p:txBody>
      </p:sp>
      <p:sp>
        <p:nvSpPr>
          <p:cNvPr id="10" name="PlaceHolder 3"/>
          <p:cNvSpPr>
            <a:spLocks noGrp="1"/>
          </p:cNvSpPr>
          <p:nvPr>
            <p:ph type="body"/>
          </p:nvPr>
        </p:nvSpPr>
        <p:spPr>
          <a:xfrm>
            <a:off x="12463560" y="3209400"/>
            <a:ext cx="10708920" cy="795492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34" name="PlaceHolder 2"/>
          <p:cNvSpPr>
            <a:spLocks noGrp="1"/>
          </p:cNvSpPr>
          <p:nvPr>
            <p:ph type="body"/>
          </p:nvPr>
        </p:nvSpPr>
        <p:spPr>
          <a:xfrm>
            <a:off x="1218960" y="3209400"/>
            <a:ext cx="10708920" cy="7954920"/>
          </a:xfrm>
          <a:prstGeom prst="rect">
            <a:avLst/>
          </a:prstGeom>
        </p:spPr>
        <p:txBody>
          <a:bodyPr lIns="0" rIns="0" tIns="0" bIns="0">
            <a:normAutofit/>
          </a:bodyPr>
          <a:p>
            <a:endParaRPr b="0" lang="ru-RU" sz="1800" spc="-1" strike="noStrike">
              <a:solidFill>
                <a:srgbClr val="000000"/>
              </a:solidFill>
              <a:latin typeface="Arial"/>
            </a:endParaRPr>
          </a:p>
        </p:txBody>
      </p:sp>
      <p:sp>
        <p:nvSpPr>
          <p:cNvPr id="135" name="PlaceHolder 3"/>
          <p:cNvSpPr>
            <a:spLocks noGrp="1"/>
          </p:cNvSpPr>
          <p:nvPr>
            <p:ph type="body"/>
          </p:nvPr>
        </p:nvSpPr>
        <p:spPr>
          <a:xfrm>
            <a:off x="12463560" y="3209400"/>
            <a:ext cx="10708920" cy="795492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6"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7" name="PlaceHolder 1"/>
          <p:cNvSpPr>
            <a:spLocks noGrp="1"/>
          </p:cNvSpPr>
          <p:nvPr>
            <p:ph type="subTitle"/>
          </p:nvPr>
        </p:nvSpPr>
        <p:spPr>
          <a:xfrm>
            <a:off x="1218960" y="547200"/>
            <a:ext cx="21944880" cy="1061604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39" name="PlaceHolder 2"/>
          <p:cNvSpPr>
            <a:spLocks noGrp="1"/>
          </p:cNvSpPr>
          <p:nvPr>
            <p:ph type="body"/>
          </p:nvPr>
        </p:nvSpPr>
        <p:spPr>
          <a:xfrm>
            <a:off x="12189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40" name="PlaceHolder 3"/>
          <p:cNvSpPr>
            <a:spLocks noGrp="1"/>
          </p:cNvSpPr>
          <p:nvPr>
            <p:ph type="body"/>
          </p:nvPr>
        </p:nvSpPr>
        <p:spPr>
          <a:xfrm>
            <a:off x="12463560" y="3209400"/>
            <a:ext cx="10708920" cy="7954920"/>
          </a:xfrm>
          <a:prstGeom prst="rect">
            <a:avLst/>
          </a:prstGeom>
        </p:spPr>
        <p:txBody>
          <a:bodyPr lIns="0" rIns="0" tIns="0" bIns="0">
            <a:normAutofit/>
          </a:bodyPr>
          <a:p>
            <a:endParaRPr b="0" lang="ru-RU" sz="1800" spc="-1" strike="noStrike">
              <a:solidFill>
                <a:srgbClr val="000000"/>
              </a:solidFill>
              <a:latin typeface="Arial"/>
            </a:endParaRPr>
          </a:p>
        </p:txBody>
      </p:sp>
      <p:sp>
        <p:nvSpPr>
          <p:cNvPr id="141" name="PlaceHolder 4"/>
          <p:cNvSpPr>
            <a:spLocks noGrp="1"/>
          </p:cNvSpPr>
          <p:nvPr>
            <p:ph type="body"/>
          </p:nvPr>
        </p:nvSpPr>
        <p:spPr>
          <a:xfrm>
            <a:off x="1218960" y="736452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43" name="PlaceHolder 2"/>
          <p:cNvSpPr>
            <a:spLocks noGrp="1"/>
          </p:cNvSpPr>
          <p:nvPr>
            <p:ph type="body"/>
          </p:nvPr>
        </p:nvSpPr>
        <p:spPr>
          <a:xfrm>
            <a:off x="1218960" y="3209400"/>
            <a:ext cx="10708920" cy="7954920"/>
          </a:xfrm>
          <a:prstGeom prst="rect">
            <a:avLst/>
          </a:prstGeom>
        </p:spPr>
        <p:txBody>
          <a:bodyPr lIns="0" rIns="0" tIns="0" bIns="0">
            <a:normAutofit/>
          </a:bodyPr>
          <a:p>
            <a:endParaRPr b="0" lang="ru-RU" sz="1800" spc="-1" strike="noStrike">
              <a:solidFill>
                <a:srgbClr val="000000"/>
              </a:solidFill>
              <a:latin typeface="Arial"/>
            </a:endParaRPr>
          </a:p>
        </p:txBody>
      </p:sp>
      <p:sp>
        <p:nvSpPr>
          <p:cNvPr id="144" name="PlaceHolder 3"/>
          <p:cNvSpPr>
            <a:spLocks noGrp="1"/>
          </p:cNvSpPr>
          <p:nvPr>
            <p:ph type="body"/>
          </p:nvPr>
        </p:nvSpPr>
        <p:spPr>
          <a:xfrm>
            <a:off x="124635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45" name="PlaceHolder 4"/>
          <p:cNvSpPr>
            <a:spLocks noGrp="1"/>
          </p:cNvSpPr>
          <p:nvPr>
            <p:ph type="body"/>
          </p:nvPr>
        </p:nvSpPr>
        <p:spPr>
          <a:xfrm>
            <a:off x="12463560" y="736452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6"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47" name="PlaceHolder 2"/>
          <p:cNvSpPr>
            <a:spLocks noGrp="1"/>
          </p:cNvSpPr>
          <p:nvPr>
            <p:ph type="body"/>
          </p:nvPr>
        </p:nvSpPr>
        <p:spPr>
          <a:xfrm>
            <a:off x="12189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48" name="PlaceHolder 3"/>
          <p:cNvSpPr>
            <a:spLocks noGrp="1"/>
          </p:cNvSpPr>
          <p:nvPr>
            <p:ph type="body"/>
          </p:nvPr>
        </p:nvSpPr>
        <p:spPr>
          <a:xfrm>
            <a:off x="124635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49" name="PlaceHolder 4"/>
          <p:cNvSpPr>
            <a:spLocks noGrp="1"/>
          </p:cNvSpPr>
          <p:nvPr>
            <p:ph type="body"/>
          </p:nvPr>
        </p:nvSpPr>
        <p:spPr>
          <a:xfrm>
            <a:off x="1218960" y="7364520"/>
            <a:ext cx="2194488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51" name="PlaceHolder 2"/>
          <p:cNvSpPr>
            <a:spLocks noGrp="1"/>
          </p:cNvSpPr>
          <p:nvPr>
            <p:ph type="body"/>
          </p:nvPr>
        </p:nvSpPr>
        <p:spPr>
          <a:xfrm>
            <a:off x="1218960" y="3209400"/>
            <a:ext cx="219448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52" name="PlaceHolder 3"/>
          <p:cNvSpPr>
            <a:spLocks noGrp="1"/>
          </p:cNvSpPr>
          <p:nvPr>
            <p:ph type="body"/>
          </p:nvPr>
        </p:nvSpPr>
        <p:spPr>
          <a:xfrm>
            <a:off x="1218960" y="7364520"/>
            <a:ext cx="2194488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3"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54" name="PlaceHolder 2"/>
          <p:cNvSpPr>
            <a:spLocks noGrp="1"/>
          </p:cNvSpPr>
          <p:nvPr>
            <p:ph type="body"/>
          </p:nvPr>
        </p:nvSpPr>
        <p:spPr>
          <a:xfrm>
            <a:off x="12189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55" name="PlaceHolder 3"/>
          <p:cNvSpPr>
            <a:spLocks noGrp="1"/>
          </p:cNvSpPr>
          <p:nvPr>
            <p:ph type="body"/>
          </p:nvPr>
        </p:nvSpPr>
        <p:spPr>
          <a:xfrm>
            <a:off x="124635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56" name="PlaceHolder 4"/>
          <p:cNvSpPr>
            <a:spLocks noGrp="1"/>
          </p:cNvSpPr>
          <p:nvPr>
            <p:ph type="body"/>
          </p:nvPr>
        </p:nvSpPr>
        <p:spPr>
          <a:xfrm>
            <a:off x="1218960" y="736452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57" name="PlaceHolder 5"/>
          <p:cNvSpPr>
            <a:spLocks noGrp="1"/>
          </p:cNvSpPr>
          <p:nvPr>
            <p:ph type="body"/>
          </p:nvPr>
        </p:nvSpPr>
        <p:spPr>
          <a:xfrm>
            <a:off x="12463560" y="736452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59" name="PlaceHolder 2"/>
          <p:cNvSpPr>
            <a:spLocks noGrp="1"/>
          </p:cNvSpPr>
          <p:nvPr>
            <p:ph type="body"/>
          </p:nvPr>
        </p:nvSpPr>
        <p:spPr>
          <a:xfrm>
            <a:off x="1218960" y="320940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60" name="PlaceHolder 3"/>
          <p:cNvSpPr>
            <a:spLocks noGrp="1"/>
          </p:cNvSpPr>
          <p:nvPr>
            <p:ph type="body"/>
          </p:nvPr>
        </p:nvSpPr>
        <p:spPr>
          <a:xfrm>
            <a:off x="8638560" y="320940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61" name="PlaceHolder 4"/>
          <p:cNvSpPr>
            <a:spLocks noGrp="1"/>
          </p:cNvSpPr>
          <p:nvPr>
            <p:ph type="body"/>
          </p:nvPr>
        </p:nvSpPr>
        <p:spPr>
          <a:xfrm>
            <a:off x="16058520" y="320940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62" name="PlaceHolder 5"/>
          <p:cNvSpPr>
            <a:spLocks noGrp="1"/>
          </p:cNvSpPr>
          <p:nvPr>
            <p:ph type="body"/>
          </p:nvPr>
        </p:nvSpPr>
        <p:spPr>
          <a:xfrm>
            <a:off x="1218960" y="736452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63" name="PlaceHolder 6"/>
          <p:cNvSpPr>
            <a:spLocks noGrp="1"/>
          </p:cNvSpPr>
          <p:nvPr>
            <p:ph type="body"/>
          </p:nvPr>
        </p:nvSpPr>
        <p:spPr>
          <a:xfrm>
            <a:off x="8638560" y="736452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64" name="PlaceHolder 7"/>
          <p:cNvSpPr>
            <a:spLocks noGrp="1"/>
          </p:cNvSpPr>
          <p:nvPr>
            <p:ph type="body"/>
          </p:nvPr>
        </p:nvSpPr>
        <p:spPr>
          <a:xfrm>
            <a:off x="16058520" y="7364520"/>
            <a:ext cx="706608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1218960" y="547200"/>
            <a:ext cx="21944880" cy="1061604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4" name="PlaceHolder 2"/>
          <p:cNvSpPr>
            <a:spLocks noGrp="1"/>
          </p:cNvSpPr>
          <p:nvPr>
            <p:ph type="body"/>
          </p:nvPr>
        </p:nvSpPr>
        <p:spPr>
          <a:xfrm>
            <a:off x="12189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15" name="PlaceHolder 3"/>
          <p:cNvSpPr>
            <a:spLocks noGrp="1"/>
          </p:cNvSpPr>
          <p:nvPr>
            <p:ph type="body"/>
          </p:nvPr>
        </p:nvSpPr>
        <p:spPr>
          <a:xfrm>
            <a:off x="12463560" y="3209400"/>
            <a:ext cx="10708920" cy="7954920"/>
          </a:xfrm>
          <a:prstGeom prst="rect">
            <a:avLst/>
          </a:prstGeom>
        </p:spPr>
        <p:txBody>
          <a:bodyPr lIns="0" rIns="0" tIns="0" bIns="0">
            <a:normAutofit/>
          </a:bodyPr>
          <a:p>
            <a:endParaRPr b="0" lang="ru-RU" sz="1800" spc="-1" strike="noStrike">
              <a:solidFill>
                <a:srgbClr val="000000"/>
              </a:solidFill>
              <a:latin typeface="Arial"/>
            </a:endParaRPr>
          </a:p>
        </p:txBody>
      </p:sp>
      <p:sp>
        <p:nvSpPr>
          <p:cNvPr id="16" name="PlaceHolder 4"/>
          <p:cNvSpPr>
            <a:spLocks noGrp="1"/>
          </p:cNvSpPr>
          <p:nvPr>
            <p:ph type="body"/>
          </p:nvPr>
        </p:nvSpPr>
        <p:spPr>
          <a:xfrm>
            <a:off x="1218960" y="736452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8" name="PlaceHolder 2"/>
          <p:cNvSpPr>
            <a:spLocks noGrp="1"/>
          </p:cNvSpPr>
          <p:nvPr>
            <p:ph type="body"/>
          </p:nvPr>
        </p:nvSpPr>
        <p:spPr>
          <a:xfrm>
            <a:off x="1218960" y="3209400"/>
            <a:ext cx="10708920" cy="7954920"/>
          </a:xfrm>
          <a:prstGeom prst="rect">
            <a:avLst/>
          </a:prstGeom>
        </p:spPr>
        <p:txBody>
          <a:bodyPr lIns="0" rIns="0" tIns="0" bIns="0">
            <a:normAutofit/>
          </a:bodyPr>
          <a:p>
            <a:endParaRPr b="0" lang="ru-RU" sz="1800" spc="-1" strike="noStrike">
              <a:solidFill>
                <a:srgbClr val="000000"/>
              </a:solidFill>
              <a:latin typeface="Arial"/>
            </a:endParaRPr>
          </a:p>
        </p:txBody>
      </p:sp>
      <p:sp>
        <p:nvSpPr>
          <p:cNvPr id="19" name="PlaceHolder 3"/>
          <p:cNvSpPr>
            <a:spLocks noGrp="1"/>
          </p:cNvSpPr>
          <p:nvPr>
            <p:ph type="body"/>
          </p:nvPr>
        </p:nvSpPr>
        <p:spPr>
          <a:xfrm>
            <a:off x="124635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20" name="PlaceHolder 4"/>
          <p:cNvSpPr>
            <a:spLocks noGrp="1"/>
          </p:cNvSpPr>
          <p:nvPr>
            <p:ph type="body"/>
          </p:nvPr>
        </p:nvSpPr>
        <p:spPr>
          <a:xfrm>
            <a:off x="12463560" y="736452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1218960" y="547200"/>
            <a:ext cx="21944880" cy="228996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22" name="PlaceHolder 2"/>
          <p:cNvSpPr>
            <a:spLocks noGrp="1"/>
          </p:cNvSpPr>
          <p:nvPr>
            <p:ph type="body"/>
          </p:nvPr>
        </p:nvSpPr>
        <p:spPr>
          <a:xfrm>
            <a:off x="12189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23" name="PlaceHolder 3"/>
          <p:cNvSpPr>
            <a:spLocks noGrp="1"/>
          </p:cNvSpPr>
          <p:nvPr>
            <p:ph type="body"/>
          </p:nvPr>
        </p:nvSpPr>
        <p:spPr>
          <a:xfrm>
            <a:off x="12463560" y="3209400"/>
            <a:ext cx="10708920" cy="3794400"/>
          </a:xfrm>
          <a:prstGeom prst="rect">
            <a:avLst/>
          </a:prstGeom>
        </p:spPr>
        <p:txBody>
          <a:bodyPr lIns="0" rIns="0" tIns="0" bIns="0">
            <a:normAutofit/>
          </a:bodyPr>
          <a:p>
            <a:endParaRPr b="0" lang="ru-RU" sz="1800" spc="-1" strike="noStrike">
              <a:solidFill>
                <a:srgbClr val="000000"/>
              </a:solidFill>
              <a:latin typeface="Arial"/>
            </a:endParaRPr>
          </a:p>
        </p:txBody>
      </p:sp>
      <p:sp>
        <p:nvSpPr>
          <p:cNvPr id="24" name="PlaceHolder 4"/>
          <p:cNvSpPr>
            <a:spLocks noGrp="1"/>
          </p:cNvSpPr>
          <p:nvPr>
            <p:ph type="body"/>
          </p:nvPr>
        </p:nvSpPr>
        <p:spPr>
          <a:xfrm>
            <a:off x="1218960" y="7364520"/>
            <a:ext cx="21944880" cy="3794400"/>
          </a:xfrm>
          <a:prstGeom prst="rect">
            <a:avLst/>
          </a:prstGeom>
        </p:spPr>
        <p:txBody>
          <a:bodyPr lIns="0" rIns="0" tIns="0" bIns="0">
            <a:normAutofit/>
          </a:bodyPr>
          <a:p>
            <a:endParaRPr b="0" lang="ru-RU" sz="18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3.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Прямоугольник"/>
          <p:cNvSpPr/>
          <p:nvPr/>
        </p:nvSpPr>
        <p:spPr>
          <a:xfrm>
            <a:off x="-61920" y="-246240"/>
            <a:ext cx="25939080" cy="14234760"/>
          </a:xfrm>
          <a:prstGeom prst="rect">
            <a:avLst/>
          </a:prstGeom>
          <a:solidFill>
            <a:srgbClr val="ffb019"/>
          </a:solidFill>
          <a:ln w="12700">
            <a:noFill/>
          </a:ln>
        </p:spPr>
        <p:style>
          <a:lnRef idx="0"/>
          <a:fillRef idx="0"/>
          <a:effectRef idx="0"/>
          <a:fontRef idx="minor"/>
        </p:style>
      </p:sp>
      <p:sp>
        <p:nvSpPr>
          <p:cNvPr id="1" name="PlaceHolder 1"/>
          <p:cNvSpPr>
            <a:spLocks noGrp="1"/>
          </p:cNvSpPr>
          <p:nvPr>
            <p:ph type="sldNum"/>
          </p:nvPr>
        </p:nvSpPr>
        <p:spPr>
          <a:xfrm>
            <a:off x="11785680" y="12344400"/>
            <a:ext cx="5689080" cy="736200"/>
          </a:xfrm>
          <a:prstGeom prst="rect">
            <a:avLst/>
          </a:prstGeom>
        </p:spPr>
        <p:txBody>
          <a:bodyPr lIns="45720" rIns="45720" tIns="45000" bIns="45000" anchor="ctr">
            <a:noAutofit/>
          </a:bodyPr>
          <a:p>
            <a:pPr algn="r">
              <a:lnSpc>
                <a:spcPct val="100000"/>
              </a:lnSpc>
              <a:tabLst>
                <a:tab algn="l" pos="0"/>
              </a:tabLst>
            </a:pPr>
            <a:fld id="{287EC86E-9ED9-467E-AEED-CCB896074AF5}" type="slidenum">
              <a:rPr b="0" lang="ru-RU" sz="1200" spc="-1" strike="noStrike">
                <a:solidFill>
                  <a:srgbClr val="000000"/>
                </a:solidFill>
                <a:latin typeface="Arial"/>
                <a:ea typeface="Arial"/>
              </a:rPr>
              <a:t>&lt;номер&gt;</a:t>
            </a:fld>
            <a:endParaRPr b="0" lang="ru-RU" sz="1200" spc="-1" strike="noStrike">
              <a:latin typeface="Times New Roman"/>
            </a:endParaRPr>
          </a:p>
        </p:txBody>
      </p:sp>
      <p:sp>
        <p:nvSpPr>
          <p:cNvPr id="2" name="PlaceHolder 2"/>
          <p:cNvSpPr>
            <a:spLocks noGrp="1"/>
          </p:cNvSpPr>
          <p:nvPr>
            <p:ph type="title"/>
          </p:nvPr>
        </p:nvSpPr>
        <p:spPr>
          <a:xfrm>
            <a:off x="1218960" y="547200"/>
            <a:ext cx="21944880" cy="2289960"/>
          </a:xfrm>
          <a:prstGeom prst="rect">
            <a:avLst/>
          </a:prstGeom>
        </p:spPr>
        <p:txBody>
          <a:bodyPr lIns="0" rIns="0" tIns="0" bIns="0" anchor="ctr">
            <a:noAutofit/>
          </a:bodyPr>
          <a:p>
            <a:r>
              <a:rPr b="0" lang="ru-RU" sz="1800" spc="-1" strike="noStrike">
                <a:solidFill>
                  <a:srgbClr val="000000"/>
                </a:solidFill>
                <a:latin typeface="Arial"/>
              </a:rPr>
              <a:t>Для правки текста заглавия щёлкните мышью</a:t>
            </a:r>
            <a:endParaRPr b="0" lang="ru-RU" sz="1800" spc="-1" strike="noStrike">
              <a:solidFill>
                <a:srgbClr val="000000"/>
              </a:solidFill>
              <a:latin typeface="Arial"/>
            </a:endParaRPr>
          </a:p>
        </p:txBody>
      </p:sp>
      <p:sp>
        <p:nvSpPr>
          <p:cNvPr id="3" name="PlaceHolder 3"/>
          <p:cNvSpPr>
            <a:spLocks noGrp="1"/>
          </p:cNvSpPr>
          <p:nvPr>
            <p:ph type="body"/>
          </p:nvPr>
        </p:nvSpPr>
        <p:spPr>
          <a:xfrm>
            <a:off x="1218960" y="3209400"/>
            <a:ext cx="21944880" cy="7954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ru-RU" sz="1800" spc="-1" strike="noStrike">
                <a:solidFill>
                  <a:srgbClr val="000000"/>
                </a:solidFill>
                <a:latin typeface="Arial"/>
              </a:rPr>
              <a:t>Для правки структуры щёлкните мышью</a:t>
            </a:r>
            <a:endParaRPr b="0" lang="ru-RU"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ru-RU" sz="1800" spc="-1" strike="noStrike">
                <a:solidFill>
                  <a:srgbClr val="000000"/>
                </a:solidFill>
                <a:latin typeface="Arial"/>
              </a:rPr>
              <a:t>Второй уровень структуры</a:t>
            </a:r>
            <a:endParaRPr b="0" lang="ru-RU"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ru-RU" sz="1800" spc="-1" strike="noStrike">
                <a:solidFill>
                  <a:srgbClr val="000000"/>
                </a:solidFill>
                <a:latin typeface="Arial"/>
              </a:rPr>
              <a:t>Третий уровень структуры</a:t>
            </a:r>
            <a:endParaRPr b="0" lang="ru-RU"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ru-RU" sz="1800" spc="-1" strike="noStrike">
                <a:solidFill>
                  <a:srgbClr val="000000"/>
                </a:solidFill>
                <a:latin typeface="Arial"/>
              </a:rPr>
              <a:t>Четвёртый уровень структуры</a:t>
            </a:r>
            <a:endParaRPr b="0" lang="ru-RU"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ru-RU" sz="2000" spc="-1" strike="noStrike">
                <a:solidFill>
                  <a:srgbClr val="000000"/>
                </a:solidFill>
                <a:latin typeface="Arial"/>
              </a:rPr>
              <a:t>Пятый уровень структуры</a:t>
            </a:r>
            <a:endParaRPr b="0" lang="ru-RU"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ru-RU" sz="2000" spc="-1" strike="noStrike">
                <a:solidFill>
                  <a:srgbClr val="000000"/>
                </a:solidFill>
                <a:latin typeface="Arial"/>
              </a:rPr>
              <a:t>Шестой уровень структуры</a:t>
            </a:r>
            <a:endParaRPr b="0" lang="ru-RU"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ru-RU" sz="2000" spc="-1" strike="noStrike">
                <a:solidFill>
                  <a:srgbClr val="000000"/>
                </a:solidFill>
                <a:latin typeface="Arial"/>
              </a:rPr>
              <a:t>Седьмой уровень структуры</a:t>
            </a:r>
            <a:endParaRPr b="0" lang="ru-RU"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0" name="Прямоугольник" hidden="1"/>
          <p:cNvSpPr/>
          <p:nvPr/>
        </p:nvSpPr>
        <p:spPr>
          <a:xfrm>
            <a:off x="-61920" y="-246240"/>
            <a:ext cx="25939080" cy="14234760"/>
          </a:xfrm>
          <a:prstGeom prst="rect">
            <a:avLst/>
          </a:prstGeom>
          <a:solidFill>
            <a:srgbClr val="ffb019"/>
          </a:solidFill>
          <a:ln w="12700">
            <a:noFill/>
          </a:ln>
        </p:spPr>
        <p:style>
          <a:lnRef idx="0"/>
          <a:fillRef idx="0"/>
          <a:effectRef idx="0"/>
          <a:fontRef idx="minor"/>
        </p:style>
      </p:sp>
      <p:sp>
        <p:nvSpPr>
          <p:cNvPr id="41" name="Прямоугольник"/>
          <p:cNvSpPr/>
          <p:nvPr/>
        </p:nvSpPr>
        <p:spPr>
          <a:xfrm>
            <a:off x="-470880" y="-172080"/>
            <a:ext cx="25939080" cy="14234760"/>
          </a:xfrm>
          <a:prstGeom prst="rect">
            <a:avLst/>
          </a:prstGeom>
          <a:solidFill>
            <a:srgbClr val="f3f9ff"/>
          </a:solidFill>
          <a:ln w="12700">
            <a:noFill/>
          </a:ln>
        </p:spPr>
        <p:style>
          <a:lnRef idx="0"/>
          <a:fillRef idx="0"/>
          <a:effectRef idx="0"/>
          <a:fontRef idx="minor"/>
        </p:style>
      </p:sp>
      <p:sp>
        <p:nvSpPr>
          <p:cNvPr id="42" name="Прямоугольник"/>
          <p:cNvSpPr/>
          <p:nvPr/>
        </p:nvSpPr>
        <p:spPr>
          <a:xfrm>
            <a:off x="-470880" y="-172080"/>
            <a:ext cx="25939080" cy="14234760"/>
          </a:xfrm>
          <a:prstGeom prst="rect">
            <a:avLst/>
          </a:prstGeom>
          <a:solidFill>
            <a:srgbClr val="f2efea"/>
          </a:solidFill>
          <a:ln w="12700">
            <a:noFill/>
          </a:ln>
        </p:spPr>
        <p:style>
          <a:lnRef idx="0"/>
          <a:fillRef idx="0"/>
          <a:effectRef idx="0"/>
          <a:fontRef idx="minor"/>
        </p:style>
      </p:sp>
      <p:sp>
        <p:nvSpPr>
          <p:cNvPr id="43" name="PlaceHolder 1"/>
          <p:cNvSpPr>
            <a:spLocks noGrp="1"/>
          </p:cNvSpPr>
          <p:nvPr>
            <p:ph type="sldNum"/>
          </p:nvPr>
        </p:nvSpPr>
        <p:spPr>
          <a:xfrm>
            <a:off x="11785680" y="12344400"/>
            <a:ext cx="5689080" cy="736200"/>
          </a:xfrm>
          <a:prstGeom prst="rect">
            <a:avLst/>
          </a:prstGeom>
        </p:spPr>
        <p:txBody>
          <a:bodyPr lIns="45720" rIns="45720" tIns="45000" bIns="45000" anchor="ctr">
            <a:noAutofit/>
          </a:bodyPr>
          <a:p>
            <a:pPr algn="r">
              <a:lnSpc>
                <a:spcPct val="100000"/>
              </a:lnSpc>
              <a:tabLst>
                <a:tab algn="l" pos="0"/>
              </a:tabLst>
            </a:pPr>
            <a:fld id="{C6F5908C-D491-43CE-9DE2-295D4CFE2E9D}" type="slidenum">
              <a:rPr b="0" lang="ru-RU" sz="1200" spc="-1" strike="noStrike">
                <a:solidFill>
                  <a:srgbClr val="000000"/>
                </a:solidFill>
                <a:latin typeface="Arial"/>
                <a:ea typeface="Arial"/>
              </a:rPr>
              <a:t>&lt;номер&gt;</a:t>
            </a:fld>
            <a:endParaRPr b="0" lang="ru-RU" sz="1200" spc="-1" strike="noStrike">
              <a:latin typeface="Times New Roman"/>
            </a:endParaRPr>
          </a:p>
        </p:txBody>
      </p:sp>
      <p:sp>
        <p:nvSpPr>
          <p:cNvPr id="44" name="PlaceHolder 2"/>
          <p:cNvSpPr>
            <a:spLocks noGrp="1"/>
          </p:cNvSpPr>
          <p:nvPr>
            <p:ph type="title"/>
          </p:nvPr>
        </p:nvSpPr>
        <p:spPr>
          <a:xfrm>
            <a:off x="1218960" y="547200"/>
            <a:ext cx="21944880" cy="2289960"/>
          </a:xfrm>
          <a:prstGeom prst="rect">
            <a:avLst/>
          </a:prstGeom>
        </p:spPr>
        <p:txBody>
          <a:bodyPr lIns="0" rIns="0" tIns="0" bIns="0" anchor="ctr">
            <a:noAutofit/>
          </a:bodyPr>
          <a:p>
            <a:r>
              <a:rPr b="0" lang="ru-RU" sz="1800" spc="-1" strike="noStrike">
                <a:solidFill>
                  <a:srgbClr val="000000"/>
                </a:solidFill>
                <a:latin typeface="Arial"/>
              </a:rPr>
              <a:t>Для правки текста заглавия щёлкните мышью</a:t>
            </a:r>
            <a:endParaRPr b="0" lang="ru-RU" sz="1800" spc="-1" strike="noStrike">
              <a:solidFill>
                <a:srgbClr val="000000"/>
              </a:solidFill>
              <a:latin typeface="Arial"/>
            </a:endParaRPr>
          </a:p>
        </p:txBody>
      </p:sp>
      <p:sp>
        <p:nvSpPr>
          <p:cNvPr id="45" name="PlaceHolder 3"/>
          <p:cNvSpPr>
            <a:spLocks noGrp="1"/>
          </p:cNvSpPr>
          <p:nvPr>
            <p:ph type="body"/>
          </p:nvPr>
        </p:nvSpPr>
        <p:spPr>
          <a:xfrm>
            <a:off x="1218960" y="3209400"/>
            <a:ext cx="21944880" cy="7954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ru-RU" sz="1800" spc="-1" strike="noStrike">
                <a:solidFill>
                  <a:srgbClr val="000000"/>
                </a:solidFill>
                <a:latin typeface="Arial"/>
              </a:rPr>
              <a:t>Для правки структуры щёлкните мышью</a:t>
            </a:r>
            <a:endParaRPr b="0" lang="ru-RU"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ru-RU" sz="1800" spc="-1" strike="noStrike">
                <a:solidFill>
                  <a:srgbClr val="000000"/>
                </a:solidFill>
                <a:latin typeface="Arial"/>
              </a:rPr>
              <a:t>Второй уровень структуры</a:t>
            </a:r>
            <a:endParaRPr b="0" lang="ru-RU"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ru-RU" sz="1800" spc="-1" strike="noStrike">
                <a:solidFill>
                  <a:srgbClr val="000000"/>
                </a:solidFill>
                <a:latin typeface="Arial"/>
              </a:rPr>
              <a:t>Третий уровень структуры</a:t>
            </a:r>
            <a:endParaRPr b="0" lang="ru-RU"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ru-RU" sz="1800" spc="-1" strike="noStrike">
                <a:solidFill>
                  <a:srgbClr val="000000"/>
                </a:solidFill>
                <a:latin typeface="Arial"/>
              </a:rPr>
              <a:t>Четвёртый уровень структуры</a:t>
            </a:r>
            <a:endParaRPr b="0" lang="ru-RU"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ru-RU" sz="2000" spc="-1" strike="noStrike">
                <a:solidFill>
                  <a:srgbClr val="000000"/>
                </a:solidFill>
                <a:latin typeface="Arial"/>
              </a:rPr>
              <a:t>Пятый уровень структуры</a:t>
            </a:r>
            <a:endParaRPr b="0" lang="ru-RU"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ru-RU" sz="2000" spc="-1" strike="noStrike">
                <a:solidFill>
                  <a:srgbClr val="000000"/>
                </a:solidFill>
                <a:latin typeface="Arial"/>
              </a:rPr>
              <a:t>Шестой уровень структуры</a:t>
            </a:r>
            <a:endParaRPr b="0" lang="ru-RU"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ru-RU" sz="2000" spc="-1" strike="noStrike">
                <a:solidFill>
                  <a:srgbClr val="000000"/>
                </a:solidFill>
                <a:latin typeface="Arial"/>
              </a:rPr>
              <a:t>Седьмой уровень структуры</a:t>
            </a:r>
            <a:endParaRPr b="0" lang="ru-RU"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2" name="Прямоугольник" hidden="1"/>
          <p:cNvSpPr/>
          <p:nvPr/>
        </p:nvSpPr>
        <p:spPr>
          <a:xfrm>
            <a:off x="-61920" y="-246240"/>
            <a:ext cx="25939080" cy="14234760"/>
          </a:xfrm>
          <a:prstGeom prst="rect">
            <a:avLst/>
          </a:prstGeom>
          <a:solidFill>
            <a:srgbClr val="ffb019"/>
          </a:solidFill>
          <a:ln w="12700">
            <a:noFill/>
          </a:ln>
        </p:spPr>
        <p:style>
          <a:lnRef idx="0"/>
          <a:fillRef idx="0"/>
          <a:effectRef idx="0"/>
          <a:fontRef idx="minor"/>
        </p:style>
      </p:sp>
      <p:pic>
        <p:nvPicPr>
          <p:cNvPr id="83" name="image3.png" descr="image3.png"/>
          <p:cNvPicPr/>
          <p:nvPr/>
        </p:nvPicPr>
        <p:blipFill>
          <a:blip r:embed="rId2"/>
          <a:stretch/>
        </p:blipFill>
        <p:spPr>
          <a:xfrm>
            <a:off x="-1322640" y="-49680"/>
            <a:ext cx="27028080" cy="15202800"/>
          </a:xfrm>
          <a:prstGeom prst="rect">
            <a:avLst/>
          </a:prstGeom>
          <a:ln w="12700">
            <a:noFill/>
          </a:ln>
        </p:spPr>
      </p:pic>
      <p:pic>
        <p:nvPicPr>
          <p:cNvPr id="84" name="image4.png" descr="image4.png"/>
          <p:cNvPicPr/>
          <p:nvPr/>
        </p:nvPicPr>
        <p:blipFill>
          <a:blip r:embed="rId3"/>
          <a:stretch/>
        </p:blipFill>
        <p:spPr>
          <a:xfrm>
            <a:off x="-1389600" y="-87480"/>
            <a:ext cx="27162000" cy="15278040"/>
          </a:xfrm>
          <a:prstGeom prst="rect">
            <a:avLst/>
          </a:prstGeom>
          <a:ln w="12700">
            <a:noFill/>
          </a:ln>
        </p:spPr>
      </p:pic>
      <p:sp>
        <p:nvSpPr>
          <p:cNvPr id="85" name="PlaceHolder 1"/>
          <p:cNvSpPr>
            <a:spLocks noGrp="1"/>
          </p:cNvSpPr>
          <p:nvPr>
            <p:ph type="sldNum"/>
          </p:nvPr>
        </p:nvSpPr>
        <p:spPr>
          <a:xfrm>
            <a:off x="11785680" y="12344400"/>
            <a:ext cx="5689080" cy="736200"/>
          </a:xfrm>
          <a:prstGeom prst="rect">
            <a:avLst/>
          </a:prstGeom>
        </p:spPr>
        <p:txBody>
          <a:bodyPr lIns="45720" rIns="45720" tIns="45000" bIns="45000" anchor="ctr">
            <a:noAutofit/>
          </a:bodyPr>
          <a:p>
            <a:pPr algn="r">
              <a:lnSpc>
                <a:spcPct val="100000"/>
              </a:lnSpc>
              <a:tabLst>
                <a:tab algn="l" pos="0"/>
              </a:tabLst>
            </a:pPr>
            <a:fld id="{A400D586-8ECB-44F7-9FE6-DABDCA859587}" type="slidenum">
              <a:rPr b="0" lang="ru-RU" sz="1200" spc="-1" strike="noStrike">
                <a:solidFill>
                  <a:srgbClr val="000000"/>
                </a:solidFill>
                <a:latin typeface="Arial"/>
                <a:ea typeface="Arial"/>
              </a:rPr>
              <a:t>&lt;номер&gt;</a:t>
            </a:fld>
            <a:endParaRPr b="0" lang="ru-RU" sz="1200" spc="-1" strike="noStrike">
              <a:latin typeface="Times New Roman"/>
            </a:endParaRPr>
          </a:p>
        </p:txBody>
      </p:sp>
      <p:sp>
        <p:nvSpPr>
          <p:cNvPr id="86" name="PlaceHolder 2"/>
          <p:cNvSpPr>
            <a:spLocks noGrp="1"/>
          </p:cNvSpPr>
          <p:nvPr>
            <p:ph type="title"/>
          </p:nvPr>
        </p:nvSpPr>
        <p:spPr>
          <a:xfrm>
            <a:off x="1218960" y="547200"/>
            <a:ext cx="21944880" cy="2289960"/>
          </a:xfrm>
          <a:prstGeom prst="rect">
            <a:avLst/>
          </a:prstGeom>
        </p:spPr>
        <p:txBody>
          <a:bodyPr lIns="0" rIns="0" tIns="0" bIns="0" anchor="ctr">
            <a:noAutofit/>
          </a:bodyPr>
          <a:p>
            <a:r>
              <a:rPr b="0" lang="ru-RU" sz="1800" spc="-1" strike="noStrike">
                <a:solidFill>
                  <a:srgbClr val="000000"/>
                </a:solidFill>
                <a:latin typeface="Arial"/>
              </a:rPr>
              <a:t>Для правки текста заглавия щёлкните мышью</a:t>
            </a:r>
            <a:endParaRPr b="0" lang="ru-RU" sz="1800" spc="-1" strike="noStrike">
              <a:solidFill>
                <a:srgbClr val="000000"/>
              </a:solidFill>
              <a:latin typeface="Arial"/>
            </a:endParaRPr>
          </a:p>
        </p:txBody>
      </p:sp>
      <p:sp>
        <p:nvSpPr>
          <p:cNvPr id="87" name="PlaceHolder 3"/>
          <p:cNvSpPr>
            <a:spLocks noGrp="1"/>
          </p:cNvSpPr>
          <p:nvPr>
            <p:ph type="body"/>
          </p:nvPr>
        </p:nvSpPr>
        <p:spPr>
          <a:xfrm>
            <a:off x="1218960" y="3209400"/>
            <a:ext cx="21944880" cy="7954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ru-RU" sz="1800" spc="-1" strike="noStrike">
                <a:solidFill>
                  <a:srgbClr val="000000"/>
                </a:solidFill>
                <a:latin typeface="Arial"/>
              </a:rPr>
              <a:t>Для правки структуры щёлкните мышью</a:t>
            </a:r>
            <a:endParaRPr b="0" lang="ru-RU"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ru-RU" sz="1800" spc="-1" strike="noStrike">
                <a:solidFill>
                  <a:srgbClr val="000000"/>
                </a:solidFill>
                <a:latin typeface="Arial"/>
              </a:rPr>
              <a:t>Второй уровень структуры</a:t>
            </a:r>
            <a:endParaRPr b="0" lang="ru-RU"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ru-RU" sz="1800" spc="-1" strike="noStrike">
                <a:solidFill>
                  <a:srgbClr val="000000"/>
                </a:solidFill>
                <a:latin typeface="Arial"/>
              </a:rPr>
              <a:t>Третий уровень структуры</a:t>
            </a:r>
            <a:endParaRPr b="0" lang="ru-RU"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ru-RU" sz="1800" spc="-1" strike="noStrike">
                <a:solidFill>
                  <a:srgbClr val="000000"/>
                </a:solidFill>
                <a:latin typeface="Arial"/>
              </a:rPr>
              <a:t>Четвёртый уровень структуры</a:t>
            </a:r>
            <a:endParaRPr b="0" lang="ru-RU"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ru-RU" sz="2000" spc="-1" strike="noStrike">
                <a:solidFill>
                  <a:srgbClr val="000000"/>
                </a:solidFill>
                <a:latin typeface="Arial"/>
              </a:rPr>
              <a:t>Пятый уровень структуры</a:t>
            </a:r>
            <a:endParaRPr b="0" lang="ru-RU"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ru-RU" sz="2000" spc="-1" strike="noStrike">
                <a:solidFill>
                  <a:srgbClr val="000000"/>
                </a:solidFill>
                <a:latin typeface="Arial"/>
              </a:rPr>
              <a:t>Шестой уровень структуры</a:t>
            </a:r>
            <a:endParaRPr b="0" lang="ru-RU"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ru-RU" sz="2000" spc="-1" strike="noStrike">
                <a:solidFill>
                  <a:srgbClr val="000000"/>
                </a:solidFill>
                <a:latin typeface="Arial"/>
              </a:rPr>
              <a:t>Седьмой уровень структуры</a:t>
            </a:r>
            <a:endParaRPr b="0" lang="ru-RU"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4" name="Прямоугольник" hidden="1"/>
          <p:cNvSpPr/>
          <p:nvPr/>
        </p:nvSpPr>
        <p:spPr>
          <a:xfrm>
            <a:off x="-61920" y="-246240"/>
            <a:ext cx="25939080" cy="14234760"/>
          </a:xfrm>
          <a:prstGeom prst="rect">
            <a:avLst/>
          </a:prstGeom>
          <a:solidFill>
            <a:srgbClr val="ffb019"/>
          </a:solidFill>
          <a:ln w="12700">
            <a:noFill/>
          </a:ln>
        </p:spPr>
        <p:style>
          <a:lnRef idx="0"/>
          <a:fillRef idx="0"/>
          <a:effectRef idx="0"/>
          <a:fontRef idx="minor"/>
        </p:style>
      </p:sp>
      <p:pic>
        <p:nvPicPr>
          <p:cNvPr id="125" name="image1.png" descr="image1.png"/>
          <p:cNvPicPr/>
          <p:nvPr/>
        </p:nvPicPr>
        <p:blipFill>
          <a:blip r:embed="rId2"/>
          <a:srcRect l="0" t="0" r="138" b="0"/>
          <a:stretch/>
        </p:blipFill>
        <p:spPr>
          <a:xfrm>
            <a:off x="-113400" y="-168120"/>
            <a:ext cx="24893640" cy="14051160"/>
          </a:xfrm>
          <a:prstGeom prst="rect">
            <a:avLst/>
          </a:prstGeom>
          <a:ln w="12700">
            <a:noFill/>
          </a:ln>
        </p:spPr>
      </p:pic>
      <p:sp>
        <p:nvSpPr>
          <p:cNvPr id="126" name="PlaceHolder 1"/>
          <p:cNvSpPr>
            <a:spLocks noGrp="1"/>
          </p:cNvSpPr>
          <p:nvPr>
            <p:ph type="sldNum"/>
          </p:nvPr>
        </p:nvSpPr>
        <p:spPr>
          <a:xfrm>
            <a:off x="11785680" y="12344400"/>
            <a:ext cx="5689080" cy="736200"/>
          </a:xfrm>
          <a:prstGeom prst="rect">
            <a:avLst/>
          </a:prstGeom>
        </p:spPr>
        <p:txBody>
          <a:bodyPr lIns="45720" rIns="45720" tIns="45000" bIns="45000" anchor="ctr">
            <a:noAutofit/>
          </a:bodyPr>
          <a:p>
            <a:pPr algn="r">
              <a:lnSpc>
                <a:spcPct val="100000"/>
              </a:lnSpc>
              <a:tabLst>
                <a:tab algn="l" pos="0"/>
              </a:tabLst>
            </a:pPr>
            <a:fld id="{BCF71A1B-A4A9-4BFE-97D5-D88998771BAA}" type="slidenum">
              <a:rPr b="0" lang="ru-RU" sz="1200" spc="-1" strike="noStrike">
                <a:solidFill>
                  <a:srgbClr val="000000"/>
                </a:solidFill>
                <a:latin typeface="Arial"/>
                <a:ea typeface="Arial"/>
              </a:rPr>
              <a:t>&lt;номер&gt;</a:t>
            </a:fld>
            <a:endParaRPr b="0" lang="ru-RU" sz="1200" spc="-1" strike="noStrike">
              <a:latin typeface="Times New Roman"/>
            </a:endParaRPr>
          </a:p>
        </p:txBody>
      </p:sp>
      <p:sp>
        <p:nvSpPr>
          <p:cNvPr id="127" name="PlaceHolder 2"/>
          <p:cNvSpPr>
            <a:spLocks noGrp="1"/>
          </p:cNvSpPr>
          <p:nvPr>
            <p:ph type="title"/>
          </p:nvPr>
        </p:nvSpPr>
        <p:spPr>
          <a:xfrm>
            <a:off x="1218960" y="547200"/>
            <a:ext cx="21944880" cy="2289960"/>
          </a:xfrm>
          <a:prstGeom prst="rect">
            <a:avLst/>
          </a:prstGeom>
        </p:spPr>
        <p:txBody>
          <a:bodyPr lIns="0" rIns="0" tIns="0" bIns="0" anchor="ctr">
            <a:noAutofit/>
          </a:bodyPr>
          <a:p>
            <a:r>
              <a:rPr b="0" lang="ru-RU" sz="1800" spc="-1" strike="noStrike">
                <a:solidFill>
                  <a:srgbClr val="000000"/>
                </a:solidFill>
                <a:latin typeface="Arial"/>
              </a:rPr>
              <a:t>Для правки текста заглавия щёлкните мышью</a:t>
            </a:r>
            <a:endParaRPr b="0" lang="ru-RU" sz="1800" spc="-1" strike="noStrike">
              <a:solidFill>
                <a:srgbClr val="000000"/>
              </a:solidFill>
              <a:latin typeface="Arial"/>
            </a:endParaRPr>
          </a:p>
        </p:txBody>
      </p:sp>
      <p:sp>
        <p:nvSpPr>
          <p:cNvPr id="128" name="PlaceHolder 3"/>
          <p:cNvSpPr>
            <a:spLocks noGrp="1"/>
          </p:cNvSpPr>
          <p:nvPr>
            <p:ph type="body"/>
          </p:nvPr>
        </p:nvSpPr>
        <p:spPr>
          <a:xfrm>
            <a:off x="1218960" y="3209400"/>
            <a:ext cx="21944880" cy="7954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ru-RU" sz="1800" spc="-1" strike="noStrike">
                <a:solidFill>
                  <a:srgbClr val="000000"/>
                </a:solidFill>
                <a:latin typeface="Arial"/>
              </a:rPr>
              <a:t>Для правки структуры щёлкните мышью</a:t>
            </a:r>
            <a:endParaRPr b="0" lang="ru-RU"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ru-RU" sz="1800" spc="-1" strike="noStrike">
                <a:solidFill>
                  <a:srgbClr val="000000"/>
                </a:solidFill>
                <a:latin typeface="Arial"/>
              </a:rPr>
              <a:t>Второй уровень структуры</a:t>
            </a:r>
            <a:endParaRPr b="0" lang="ru-RU"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ru-RU" sz="1800" spc="-1" strike="noStrike">
                <a:solidFill>
                  <a:srgbClr val="000000"/>
                </a:solidFill>
                <a:latin typeface="Arial"/>
              </a:rPr>
              <a:t>Третий уровень структуры</a:t>
            </a:r>
            <a:endParaRPr b="0" lang="ru-RU"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ru-RU" sz="1800" spc="-1" strike="noStrike">
                <a:solidFill>
                  <a:srgbClr val="000000"/>
                </a:solidFill>
                <a:latin typeface="Arial"/>
              </a:rPr>
              <a:t>Четвёртый уровень структуры</a:t>
            </a:r>
            <a:endParaRPr b="0" lang="ru-RU"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ru-RU" sz="2000" spc="-1" strike="noStrike">
                <a:solidFill>
                  <a:srgbClr val="000000"/>
                </a:solidFill>
                <a:latin typeface="Arial"/>
              </a:rPr>
              <a:t>Пятый уровень структуры</a:t>
            </a:r>
            <a:endParaRPr b="0" lang="ru-RU"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ru-RU" sz="2000" spc="-1" strike="noStrike">
                <a:solidFill>
                  <a:srgbClr val="000000"/>
                </a:solidFill>
                <a:latin typeface="Arial"/>
              </a:rPr>
              <a:t>Шестой уровень структуры</a:t>
            </a:r>
            <a:endParaRPr b="0" lang="ru-RU"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ru-RU" sz="2000" spc="-1" strike="noStrike">
                <a:solidFill>
                  <a:srgbClr val="000000"/>
                </a:solidFill>
                <a:latin typeface="Arial"/>
              </a:rPr>
              <a:t>Седьмой уровень структуры</a:t>
            </a:r>
            <a:endParaRPr b="0" lang="ru-RU"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image" Target="../media/image60.png"/><Relationship Id="rId11" Type="http://schemas.openxmlformats.org/officeDocument/2006/relationships/image" Target="../media/image61.png"/><Relationship Id="rId12" Type="http://schemas.openxmlformats.org/officeDocument/2006/relationships/image" Target="../media/image62.png"/><Relationship Id="rId13" Type="http://schemas.openxmlformats.org/officeDocument/2006/relationships/image" Target="../media/image63.png"/><Relationship Id="rId14" Type="http://schemas.openxmlformats.org/officeDocument/2006/relationships/image" Target="../media/image64.png"/><Relationship Id="rId15" Type="http://schemas.openxmlformats.org/officeDocument/2006/relationships/image" Target="../media/image65.png"/><Relationship Id="rId16" Type="http://schemas.openxmlformats.org/officeDocument/2006/relationships/image" Target="../media/image66.png"/><Relationship Id="rId17" Type="http://schemas.openxmlformats.org/officeDocument/2006/relationships/image" Target="../media/image67.png"/><Relationship Id="rId18" Type="http://schemas.openxmlformats.org/officeDocument/2006/relationships/image" Target="../media/image68.png"/><Relationship Id="rId19" Type="http://schemas.openxmlformats.org/officeDocument/2006/relationships/slideLayout" Target="../slideLayouts/slideLayout39.xml"/>
</Relationships>
</file>

<file path=ppt/slides/_rels/slide11.xml.rels><?xml version="1.0" encoding="UTF-8"?>
<Relationships xmlns="http://schemas.openxmlformats.org/package/2006/relationships"><Relationship Id="rId1" Type="http://schemas.openxmlformats.org/officeDocument/2006/relationships/image" Target="../media/image69.png"/><Relationship Id="rId2" Type="http://schemas.openxmlformats.org/officeDocument/2006/relationships/image" Target="../media/image70.png"/><Relationship Id="rId3" Type="http://schemas.openxmlformats.org/officeDocument/2006/relationships/image" Target="../media/image71.png"/><Relationship Id="rId4" Type="http://schemas.openxmlformats.org/officeDocument/2006/relationships/image" Target="../media/image72.png"/><Relationship Id="rId5" Type="http://schemas.openxmlformats.org/officeDocument/2006/relationships/image" Target="../media/image73.png"/><Relationship Id="rId6" Type="http://schemas.openxmlformats.org/officeDocument/2006/relationships/image" Target="../media/image74.png"/><Relationship Id="rId7" Type="http://schemas.openxmlformats.org/officeDocument/2006/relationships/image" Target="../media/image75.png"/><Relationship Id="rId8" Type="http://schemas.openxmlformats.org/officeDocument/2006/relationships/slideLayout" Target="../slideLayouts/slideLayout27.xml"/>
</Relationships>
</file>

<file path=ppt/slides/_rels/slide12.xml.rels><?xml version="1.0" encoding="UTF-8"?>
<Relationships xmlns="http://schemas.openxmlformats.org/package/2006/relationships"><Relationship Id="rId1" Type="http://schemas.openxmlformats.org/officeDocument/2006/relationships/image" Target="../media/image76.png"/><Relationship Id="rId2" Type="http://schemas.openxmlformats.org/officeDocument/2006/relationships/image" Target="../media/image77.png"/><Relationship Id="rId3" Type="http://schemas.openxmlformats.org/officeDocument/2006/relationships/slideLayout" Target="../slideLayouts/slideLayout15.xml"/>
</Relationships>
</file>

<file path=ppt/slides/_rels/slide13.xml.rels><?xml version="1.0" encoding="UTF-8"?>
<Relationships xmlns="http://schemas.openxmlformats.org/package/2006/relationships"><Relationship Id="rId1" Type="http://schemas.openxmlformats.org/officeDocument/2006/relationships/hyperlink" Target="https://faculty.ksu.edu.sa/sites/default/files/color_atlas_of_biochemistry_2nd_ed.pdf" TargetMode="External"/><Relationship Id="rId2" Type="http://schemas.openxmlformats.org/officeDocument/2006/relationships/hyperlink" Target="https://earthobservatory.nasa.gov/features/UVB/uvb_radiation3.php" TargetMode="External"/><Relationship Id="rId3" Type="http://schemas.openxmlformats.org/officeDocument/2006/relationships/hyperlink" Target="https://pubmed.ncbi.nlm.nih.gov/31548595/" TargetMode="External"/><Relationship Id="rId4" Type="http://schemas.openxmlformats.org/officeDocument/2006/relationships/hyperlink" Target="https://pubmed.ncbi.nlm.nih.gov/28516265/" TargetMode="External"/><Relationship Id="rId5" Type="http://schemas.openxmlformats.org/officeDocument/2006/relationships/hyperlink" Target="https://pubmed.ncbi.nlm.nih.gov/22275473/" TargetMode="External"/><Relationship Id="rId6" Type="http://schemas.openxmlformats.org/officeDocument/2006/relationships/hyperlink" Target="https://pubmed.ncbi.nlm.nih.gov/32217340/" TargetMode="External"/><Relationship Id="rId7" Type="http://schemas.openxmlformats.org/officeDocument/2006/relationships/hyperlink" Target="https://www.ncbi.nlm.nih.gov/pmc/articles/PMC3447082/" TargetMode="External"/><Relationship Id="rId8" Type="http://schemas.openxmlformats.org/officeDocument/2006/relationships/hyperlink" Target="https://pubmed.ncbi.nlm.nih.gov/18541825/" TargetMode="External"/><Relationship Id="rId9" Type="http://schemas.openxmlformats.org/officeDocument/2006/relationships/hyperlink" Target="https://pubmed.ncbi.nlm.nih.gov/18635847/" TargetMode="External"/><Relationship Id="rId10" Type="http://schemas.openxmlformats.org/officeDocument/2006/relationships/hyperlink" Target="https://pubmed.ncbi.nlm.nih.gov/18682515/" TargetMode="External"/><Relationship Id="rId11" Type="http://schemas.openxmlformats.org/officeDocument/2006/relationships/hyperlink" Target="https://pubmed.ncbi.nlm.nih.gov/17264183/" TargetMode="External"/><Relationship Id="rId12" Type="http://schemas.openxmlformats.org/officeDocument/2006/relationships/hyperlink" Target="https://pubmed.ncbi.nlm.nih.gov/19307517/" TargetMode="External"/><Relationship Id="rId13" Type="http://schemas.openxmlformats.org/officeDocument/2006/relationships/hyperlink" Target="https://pubmed.ncbi.nlm.nih.gov/19797342/" TargetMode="External"/><Relationship Id="rId14" Type="http://schemas.openxmlformats.org/officeDocument/2006/relationships/image" Target="../media/image78.png"/><Relationship Id="rId15" Type="http://schemas.openxmlformats.org/officeDocument/2006/relationships/slideLayout" Target="../slideLayouts/slideLayout15.xml"/>
</Relationships>
</file>

<file path=ppt/slides/_rels/slide14.xml.rels><?xml version="1.0" encoding="UTF-8"?>
<Relationships xmlns="http://schemas.openxmlformats.org/package/2006/relationships"><Relationship Id="rId1" Type="http://schemas.openxmlformats.org/officeDocument/2006/relationships/image" Target="../media/image79.png"/><Relationship Id="rId2" Type="http://schemas.openxmlformats.org/officeDocument/2006/relationships/slideLayout" Target="../slideLayouts/slideLayout27.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slideLayout" Target="../slideLayouts/slideLayout15.xml"/><Relationship Id="rId9"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5.xml"/>
</Relationships>
</file>

<file path=ppt/slides/_rels/slide4.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15.xml"/><Relationship Id="rId4"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slideLayout" Target="../slideLayouts/slideLayout27.xml"/>
</Relationships>
</file>

<file path=ppt/slides/_rels/slide6.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slideLayout" Target="../slideLayouts/slideLayout15.xml"/>
</Relationships>
</file>

<file path=ppt/slides/_rels/slide7.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slideLayout" Target="../slideLayouts/slideLayout27.xml"/>
</Relationships>
</file>

<file path=ppt/slides/_rels/slide8.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39.png"/><Relationship Id="rId15" Type="http://schemas.openxmlformats.org/officeDocument/2006/relationships/image" Target="../media/image40.png"/><Relationship Id="rId16" Type="http://schemas.openxmlformats.org/officeDocument/2006/relationships/slideLayout" Target="../slideLayouts/slideLayout27.xml"/><Relationship Id="rId17"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image" Target="../media/image50.png"/><Relationship Id="rId11" Type="http://schemas.openxmlformats.org/officeDocument/2006/relationships/slideLayout" Target="../slideLayouts/slideLayout3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1" name="image1.jpeg 1" descr=""/>
          <p:cNvPicPr/>
          <p:nvPr/>
        </p:nvPicPr>
        <p:blipFill>
          <a:blip r:embed="rId1"/>
          <a:srcRect l="644" t="2230" r="1483" b="2226"/>
          <a:stretch/>
        </p:blipFill>
        <p:spPr>
          <a:xfrm>
            <a:off x="-171360" y="-228600"/>
            <a:ext cx="26117280" cy="14344200"/>
          </a:xfrm>
          <a:prstGeom prst="rect">
            <a:avLst/>
          </a:prstGeom>
          <a:ln w="12700">
            <a:noFill/>
          </a:ln>
        </p:spPr>
      </p:pic>
      <p:pic>
        <p:nvPicPr>
          <p:cNvPr id="172" name="image5.png" descr="image5.png"/>
          <p:cNvPicPr/>
          <p:nvPr/>
        </p:nvPicPr>
        <p:blipFill>
          <a:blip r:embed="rId2"/>
          <a:stretch/>
        </p:blipFill>
        <p:spPr>
          <a:xfrm>
            <a:off x="1429200" y="927720"/>
            <a:ext cx="3728160" cy="655920"/>
          </a:xfrm>
          <a:prstGeom prst="rect">
            <a:avLst/>
          </a:prstGeom>
          <a:ln w="12700">
            <a:noFill/>
          </a:ln>
        </p:spPr>
      </p:pic>
      <p:sp>
        <p:nvSpPr>
          <p:cNvPr id="173" name="D-Spray"/>
          <p:cNvSpPr/>
          <p:nvPr/>
        </p:nvSpPr>
        <p:spPr>
          <a:xfrm>
            <a:off x="1429200" y="4643640"/>
            <a:ext cx="13570560" cy="2002320"/>
          </a:xfrm>
          <a:prstGeom prst="rect">
            <a:avLst/>
          </a:prstGeom>
          <a:noFill/>
          <a:ln w="12700">
            <a:noFill/>
          </a:ln>
        </p:spPr>
        <p:style>
          <a:lnRef idx="0"/>
          <a:fillRef idx="0"/>
          <a:effectRef idx="0"/>
          <a:fontRef idx="minor"/>
        </p:style>
        <p:txBody>
          <a:bodyPr lIns="71280" rIns="71280" tIns="71280" bIns="71280" anchor="ctr">
            <a:spAutoFit/>
          </a:bodyPr>
          <a:p>
            <a:pPr>
              <a:lnSpc>
                <a:spcPct val="100000"/>
              </a:lnSpc>
              <a:tabLst>
                <a:tab algn="l" pos="0"/>
              </a:tabLst>
            </a:pPr>
            <a:r>
              <a:rPr b="1" lang="ru-RU" sz="12200" spc="-1" strike="noStrike" cap="all">
                <a:solidFill>
                  <a:srgbClr val="fd7042"/>
                </a:solidFill>
                <a:latin typeface="Arial"/>
                <a:ea typeface="Arial"/>
              </a:rPr>
              <a:t>D-S</a:t>
            </a:r>
            <a:r>
              <a:rPr b="1" lang="ru-RU" sz="12200" spc="-1" strike="noStrike">
                <a:solidFill>
                  <a:srgbClr val="fd7042"/>
                </a:solidFill>
                <a:latin typeface="Arial"/>
                <a:ea typeface="Arial"/>
              </a:rPr>
              <a:t>pray</a:t>
            </a:r>
            <a:r>
              <a:rPr b="1" lang="ru-RU" sz="12200" spc="-1" strike="noStrike">
                <a:solidFill>
                  <a:srgbClr val="fd7042"/>
                </a:solidFill>
                <a:latin typeface="Arial"/>
                <a:ea typeface="Arial"/>
              </a:rPr>
              <a:t> 2000</a:t>
            </a:r>
            <a:endParaRPr b="0" lang="ru-RU" sz="12200" spc="-1" strike="noStrike">
              <a:latin typeface="Arial"/>
            </a:endParaRPr>
          </a:p>
        </p:txBody>
      </p:sp>
      <p:sp>
        <p:nvSpPr>
          <p:cNvPr id="174" name="Лучи здоровья"/>
          <p:cNvSpPr/>
          <p:nvPr/>
        </p:nvSpPr>
        <p:spPr>
          <a:xfrm>
            <a:off x="1429200" y="6623640"/>
            <a:ext cx="9445320" cy="1240560"/>
          </a:xfrm>
          <a:prstGeom prst="rect">
            <a:avLst/>
          </a:prstGeom>
          <a:noFill/>
          <a:ln w="12700">
            <a:noFill/>
          </a:ln>
        </p:spPr>
        <p:style>
          <a:lnRef idx="0"/>
          <a:fillRef idx="0"/>
          <a:effectRef idx="0"/>
          <a:fontRef idx="minor"/>
        </p:style>
        <p:txBody>
          <a:bodyPr lIns="71280" rIns="71280" tIns="71280" bIns="71280" anchor="ctr">
            <a:spAutoFit/>
          </a:bodyPr>
          <a:p>
            <a:pPr>
              <a:lnSpc>
                <a:spcPct val="100000"/>
              </a:lnSpc>
              <a:tabLst>
                <a:tab algn="l" pos="0"/>
              </a:tabLst>
            </a:pPr>
            <a:r>
              <a:rPr b="1" lang="lv-LV" sz="7200" spc="-1" strike="noStrike">
                <a:solidFill>
                  <a:srgbClr val="fd7042"/>
                </a:solidFill>
                <a:latin typeface="Arial"/>
                <a:ea typeface="Arial"/>
              </a:rPr>
              <a:t>Veselības stari</a:t>
            </a:r>
            <a:endParaRPr b="0" lang="ru-RU" sz="7200" spc="-1" strike="noStrike">
              <a:latin typeface="Arial"/>
            </a:endParaRPr>
          </a:p>
        </p:txBody>
      </p:sp>
      <p:sp>
        <p:nvSpPr>
          <p:cNvPr id="175" name="В 5 раз больше витамина D"/>
          <p:cNvSpPr/>
          <p:nvPr/>
        </p:nvSpPr>
        <p:spPr>
          <a:xfrm>
            <a:off x="1429200" y="8109000"/>
            <a:ext cx="10816920" cy="1130400"/>
          </a:xfrm>
          <a:prstGeom prst="rect">
            <a:avLst/>
          </a:prstGeom>
          <a:noFill/>
          <a:ln w="12700">
            <a:noFill/>
          </a:ln>
        </p:spPr>
        <p:style>
          <a:lnRef idx="0"/>
          <a:fillRef idx="0"/>
          <a:effectRef idx="0"/>
          <a:fontRef idx="minor"/>
        </p:style>
        <p:txBody>
          <a:bodyPr lIns="45720" rIns="45720" tIns="45000" bIns="45000">
            <a:spAutoFit/>
          </a:bodyPr>
          <a:p>
            <a:pPr>
              <a:lnSpc>
                <a:spcPct val="100000"/>
              </a:lnSpc>
              <a:tabLst>
                <a:tab algn="l" pos="0"/>
              </a:tabLst>
            </a:pPr>
            <a:r>
              <a:rPr b="0" lang="ru-RU" sz="6000" spc="-1" strike="noStrike">
                <a:solidFill>
                  <a:srgbClr val="ffffff"/>
                </a:solidFill>
                <a:latin typeface="Arial"/>
                <a:ea typeface="Arial"/>
              </a:rPr>
              <a:t>5 </a:t>
            </a:r>
            <a:r>
              <a:rPr b="0" lang="lv-LV" sz="6000" spc="-1" strike="noStrike">
                <a:solidFill>
                  <a:srgbClr val="ffffff"/>
                </a:solidFill>
                <a:latin typeface="Arial"/>
                <a:ea typeface="Arial"/>
              </a:rPr>
              <a:t>reizes vairāk </a:t>
            </a:r>
            <a:r>
              <a:rPr b="0" lang="en-US" sz="6000" spc="-1" strike="noStrike">
                <a:solidFill>
                  <a:srgbClr val="ffffff"/>
                </a:solidFill>
                <a:latin typeface="Arial"/>
                <a:ea typeface="Arial"/>
              </a:rPr>
              <a:t>D</a:t>
            </a:r>
            <a:r>
              <a:rPr b="0" lang="en-US" sz="6000" spc="-1" strike="noStrike" baseline="-25000">
                <a:solidFill>
                  <a:srgbClr val="ffffff"/>
                </a:solidFill>
                <a:latin typeface="Arial"/>
                <a:ea typeface="Arial"/>
              </a:rPr>
              <a:t>3</a:t>
            </a:r>
            <a:r>
              <a:rPr b="0" lang="en-US" sz="6000" spc="-1" strike="noStrike">
                <a:solidFill>
                  <a:srgbClr val="ffffff"/>
                </a:solidFill>
                <a:latin typeface="Arial"/>
                <a:ea typeface="Arial"/>
              </a:rPr>
              <a:t>*</a:t>
            </a:r>
            <a:r>
              <a:rPr b="0" lang="lv-LV" sz="6000" spc="-1" strike="noStrike">
                <a:solidFill>
                  <a:srgbClr val="ffffff"/>
                </a:solidFill>
                <a:latin typeface="Arial"/>
                <a:ea typeface="Arial"/>
              </a:rPr>
              <a:t> vitamīna</a:t>
            </a:r>
            <a:endParaRPr b="0" lang="ru-RU" sz="6000" spc="-1" strike="noStrike">
              <a:latin typeface="Arial"/>
            </a:endParaRPr>
          </a:p>
        </p:txBody>
      </p:sp>
      <p:sp>
        <p:nvSpPr>
          <p:cNvPr id="176" name="В 5 раз больше витамина D"/>
          <p:cNvSpPr/>
          <p:nvPr/>
        </p:nvSpPr>
        <p:spPr>
          <a:xfrm>
            <a:off x="1429200" y="12732840"/>
            <a:ext cx="10816920" cy="547200"/>
          </a:xfrm>
          <a:prstGeom prst="rect">
            <a:avLst/>
          </a:prstGeom>
          <a:noFill/>
          <a:ln w="12700">
            <a:noFill/>
          </a:ln>
        </p:spPr>
        <p:style>
          <a:lnRef idx="0"/>
          <a:fillRef idx="0"/>
          <a:effectRef idx="0"/>
          <a:fontRef idx="minor"/>
        </p:style>
        <p:txBody>
          <a:bodyPr lIns="45720" rIns="45720" tIns="45000" bIns="45000">
            <a:spAutoFit/>
          </a:bodyPr>
          <a:p>
            <a:pPr>
              <a:lnSpc>
                <a:spcPct val="100000"/>
              </a:lnSpc>
              <a:tabLst>
                <a:tab algn="l" pos="0"/>
              </a:tabLst>
            </a:pPr>
            <a:r>
              <a:rPr b="0" lang="en-US" sz="3000" spc="-1" strike="noStrike">
                <a:solidFill>
                  <a:srgbClr val="fd7042"/>
                </a:solidFill>
                <a:latin typeface="Arial"/>
                <a:ea typeface="Arial"/>
              </a:rPr>
              <a:t>*</a:t>
            </a:r>
            <a:r>
              <a:rPr b="0" lang="lv-LV" sz="3000" spc="-1" strike="noStrike">
                <a:solidFill>
                  <a:srgbClr val="fd7042"/>
                </a:solidFill>
                <a:latin typeface="Arial"/>
                <a:ea typeface="Arial"/>
              </a:rPr>
              <a:t>salīdzinot ar produktu </a:t>
            </a:r>
            <a:r>
              <a:rPr b="0" lang="ru-RU" sz="3000" spc="-1" strike="noStrike">
                <a:solidFill>
                  <a:srgbClr val="fd7042"/>
                </a:solidFill>
                <a:latin typeface="Arial"/>
                <a:ea typeface="Arial"/>
              </a:rPr>
              <a:t>D-Spray</a:t>
            </a:r>
            <a:endParaRPr b="0" lang="ru-RU" sz="3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13" name="image40.png" descr="image40.png"/>
          <p:cNvPicPr/>
          <p:nvPr/>
        </p:nvPicPr>
        <p:blipFill>
          <a:blip r:embed="rId1"/>
          <a:srcRect l="7295" t="0" r="7295" b="0"/>
          <a:stretch/>
        </p:blipFill>
        <p:spPr>
          <a:xfrm>
            <a:off x="1573560" y="8628840"/>
            <a:ext cx="1244520" cy="1399680"/>
          </a:xfrm>
          <a:prstGeom prst="rect">
            <a:avLst/>
          </a:prstGeom>
          <a:ln w="12700">
            <a:noFill/>
          </a:ln>
        </p:spPr>
      </p:pic>
      <p:sp>
        <p:nvSpPr>
          <p:cNvPr id="314" name="Кружок"/>
          <p:cNvSpPr/>
          <p:nvPr/>
        </p:nvSpPr>
        <p:spPr>
          <a:xfrm>
            <a:off x="1418760" y="8526240"/>
            <a:ext cx="1554120" cy="1554120"/>
          </a:xfrm>
          <a:prstGeom prst="ellipse">
            <a:avLst/>
          </a:prstGeom>
          <a:noFill/>
          <a:ln w="38100">
            <a:solidFill>
              <a:srgbClr val="fdf098"/>
            </a:solidFill>
            <a:round/>
          </a:ln>
        </p:spPr>
        <p:style>
          <a:lnRef idx="0"/>
          <a:fillRef idx="0"/>
          <a:effectRef idx="0"/>
          <a:fontRef idx="minor"/>
        </p:style>
      </p:sp>
      <p:pic>
        <p:nvPicPr>
          <p:cNvPr id="315" name="image41.png" descr="image41.png"/>
          <p:cNvPicPr/>
          <p:nvPr/>
        </p:nvPicPr>
        <p:blipFill>
          <a:blip r:embed="rId2"/>
          <a:stretch/>
        </p:blipFill>
        <p:spPr>
          <a:xfrm>
            <a:off x="-785160" y="7197120"/>
            <a:ext cx="24893640" cy="583560"/>
          </a:xfrm>
          <a:prstGeom prst="rect">
            <a:avLst/>
          </a:prstGeom>
          <a:ln w="12700">
            <a:noFill/>
          </a:ln>
        </p:spPr>
      </p:pic>
      <p:pic>
        <p:nvPicPr>
          <p:cNvPr id="316" name="image7.png" descr="image7.png"/>
          <p:cNvPicPr/>
          <p:nvPr/>
        </p:nvPicPr>
        <p:blipFill>
          <a:blip r:embed="rId3"/>
          <a:stretch/>
        </p:blipFill>
        <p:spPr>
          <a:xfrm>
            <a:off x="1537560" y="12793680"/>
            <a:ext cx="1773720" cy="311040"/>
          </a:xfrm>
          <a:prstGeom prst="rect">
            <a:avLst/>
          </a:prstGeom>
          <a:ln w="12700">
            <a:noFill/>
          </a:ln>
        </p:spPr>
      </p:pic>
      <p:sp>
        <p:nvSpPr>
          <p:cNvPr id="317" name="D-Spray"/>
          <p:cNvSpPr/>
          <p:nvPr/>
        </p:nvSpPr>
        <p:spPr>
          <a:xfrm>
            <a:off x="22411440" y="12786120"/>
            <a:ext cx="1120680" cy="417600"/>
          </a:xfrm>
          <a:prstGeom prst="rect">
            <a:avLst/>
          </a:prstGeom>
          <a:noFill/>
          <a:ln w="12700">
            <a:noFill/>
          </a:ln>
        </p:spPr>
        <p:style>
          <a:lnRef idx="0"/>
          <a:fillRef idx="0"/>
          <a:effectRef idx="0"/>
          <a:fontRef idx="minor"/>
        </p:style>
        <p:txBody>
          <a:bodyPr wrap="none" lIns="71280" rIns="71280" tIns="71280" bIns="71280" anchor="ctr">
            <a:spAutoFit/>
          </a:bodyPr>
          <a:p>
            <a:pPr algn="r">
              <a:lnSpc>
                <a:spcPct val="90000"/>
              </a:lnSpc>
              <a:tabLst>
                <a:tab algn="l" pos="0"/>
              </a:tabLst>
            </a:pPr>
            <a:r>
              <a:rPr b="1" lang="ru-RU" sz="2000" spc="-1" strike="noStrike">
                <a:solidFill>
                  <a:srgbClr val="2d2d2e"/>
                </a:solidFill>
                <a:latin typeface="Arial"/>
                <a:ea typeface="Arial"/>
              </a:rPr>
              <a:t>D-Spray</a:t>
            </a:r>
            <a:endParaRPr b="0" lang="ru-RU" sz="2000" spc="-1" strike="noStrike">
              <a:latin typeface="Arial"/>
            </a:endParaRPr>
          </a:p>
        </p:txBody>
      </p:sp>
      <p:pic>
        <p:nvPicPr>
          <p:cNvPr id="318" name="image12.png" descr="image12.png"/>
          <p:cNvPicPr/>
          <p:nvPr/>
        </p:nvPicPr>
        <p:blipFill>
          <a:blip r:embed="rId4"/>
          <a:stretch/>
        </p:blipFill>
        <p:spPr>
          <a:xfrm>
            <a:off x="23622480" y="-11771280"/>
            <a:ext cx="19628640" cy="13714920"/>
          </a:xfrm>
          <a:prstGeom prst="rect">
            <a:avLst/>
          </a:prstGeom>
          <a:ln w="12700">
            <a:noFill/>
          </a:ln>
        </p:spPr>
      </p:pic>
      <p:sp>
        <p:nvSpPr>
          <p:cNvPr id="319" name="Часто люди не замечают  симптомы дефицита витамина D"/>
          <p:cNvSpPr/>
          <p:nvPr/>
        </p:nvSpPr>
        <p:spPr>
          <a:xfrm>
            <a:off x="1304280" y="568440"/>
            <a:ext cx="22170600" cy="3025800"/>
          </a:xfrm>
          <a:prstGeom prst="rect">
            <a:avLst/>
          </a:prstGeom>
          <a:noFill/>
          <a:ln w="12700">
            <a:noFill/>
          </a:ln>
        </p:spPr>
        <p:style>
          <a:lnRef idx="0"/>
          <a:fillRef idx="0"/>
          <a:effectRef idx="0"/>
          <a:fontRef idx="minor"/>
        </p:style>
        <p:txBody>
          <a:bodyPr lIns="71280" rIns="71280" tIns="71280" bIns="71280" anchor="ctr">
            <a:spAutoFit/>
          </a:bodyPr>
          <a:p>
            <a:pPr>
              <a:lnSpc>
                <a:spcPct val="100000"/>
              </a:lnSpc>
              <a:tabLst>
                <a:tab algn="l" pos="0"/>
              </a:tabLst>
            </a:pPr>
            <a:r>
              <a:rPr b="1" lang="lv-LV" sz="8000" spc="-1" strike="noStrike">
                <a:solidFill>
                  <a:srgbClr val="ffffff"/>
                </a:solidFill>
                <a:latin typeface="Arial"/>
                <a:ea typeface="Arial"/>
              </a:rPr>
              <a:t>Cilvēki bieži vien neievēro </a:t>
            </a:r>
            <a:r>
              <a:rPr b="1" lang="en-US" sz="8000" spc="-1" strike="noStrike">
                <a:solidFill>
                  <a:srgbClr val="ffffff"/>
                </a:solidFill>
                <a:latin typeface="Arial"/>
                <a:ea typeface="Arial"/>
              </a:rPr>
              <a:t>D</a:t>
            </a:r>
            <a:r>
              <a:rPr b="1" lang="en-US" sz="9600" spc="-1" strike="noStrike" baseline="-25000">
                <a:solidFill>
                  <a:srgbClr val="ffffff"/>
                </a:solidFill>
                <a:latin typeface="Arial"/>
                <a:ea typeface="Arial"/>
              </a:rPr>
              <a:t>3</a:t>
            </a:r>
            <a:r>
              <a:rPr b="1" lang="lv-LV" sz="9600" spc="-1" strike="noStrike" baseline="-25000">
                <a:solidFill>
                  <a:srgbClr val="ffffff"/>
                </a:solidFill>
                <a:latin typeface="Arial"/>
                <a:ea typeface="Arial"/>
              </a:rPr>
              <a:t> </a:t>
            </a:r>
            <a:r>
              <a:rPr b="1" lang="lv-LV" sz="7200" spc="-1" strike="noStrike">
                <a:solidFill>
                  <a:srgbClr val="ffffff"/>
                </a:solidFill>
                <a:latin typeface="Arial"/>
                <a:ea typeface="Arial"/>
              </a:rPr>
              <a:t>vitamīna</a:t>
            </a:r>
            <a:br/>
            <a:r>
              <a:rPr b="1" lang="lv-LV" sz="8000" spc="-1" strike="noStrike">
                <a:solidFill>
                  <a:srgbClr val="fdf098"/>
                </a:solidFill>
                <a:latin typeface="Arial"/>
                <a:ea typeface="Arial"/>
              </a:rPr>
              <a:t>deficīta simptomus</a:t>
            </a:r>
            <a:r>
              <a:rPr b="1" lang="lv-LV" sz="8000" spc="-1" strike="noStrike">
                <a:solidFill>
                  <a:srgbClr val="ffffff"/>
                </a:solidFill>
                <a:latin typeface="Arial"/>
                <a:ea typeface="Arial"/>
              </a:rPr>
              <a:t> </a:t>
            </a:r>
            <a:endParaRPr b="0" lang="ru-RU" sz="8000" spc="-1" strike="noStrike">
              <a:latin typeface="Arial"/>
            </a:endParaRPr>
          </a:p>
        </p:txBody>
      </p:sp>
      <p:grpSp>
        <p:nvGrpSpPr>
          <p:cNvPr id="320" name="Сгруппировать"/>
          <p:cNvGrpSpPr/>
          <p:nvPr/>
        </p:nvGrpSpPr>
        <p:grpSpPr>
          <a:xfrm>
            <a:off x="23724360" y="-2041920"/>
            <a:ext cx="3853440" cy="4946040"/>
            <a:chOff x="23724360" y="-2041920"/>
            <a:chExt cx="3853440" cy="4946040"/>
          </a:xfrm>
        </p:grpSpPr>
        <p:pic>
          <p:nvPicPr>
            <p:cNvPr id="321" name="image13.png" descr="image13.png"/>
            <p:cNvPicPr/>
            <p:nvPr/>
          </p:nvPicPr>
          <p:blipFill>
            <a:blip r:embed="rId5"/>
            <a:stretch/>
          </p:blipFill>
          <p:spPr>
            <a:xfrm>
              <a:off x="26060760" y="-1580400"/>
              <a:ext cx="1517040" cy="4484520"/>
            </a:xfrm>
            <a:prstGeom prst="rect">
              <a:avLst/>
            </a:prstGeom>
            <a:ln w="12700">
              <a:noFill/>
            </a:ln>
          </p:spPr>
        </p:pic>
        <p:pic>
          <p:nvPicPr>
            <p:cNvPr id="322" name="image14.png" descr="image14.png"/>
            <p:cNvPicPr/>
            <p:nvPr/>
          </p:nvPicPr>
          <p:blipFill>
            <a:blip r:embed="rId6">
              <a:alphaModFix amt="76000"/>
            </a:blip>
            <a:stretch/>
          </p:blipFill>
          <p:spPr>
            <a:xfrm flipH="1">
              <a:off x="23724360" y="-2041920"/>
              <a:ext cx="2631240" cy="1838160"/>
            </a:xfrm>
            <a:prstGeom prst="rect">
              <a:avLst/>
            </a:prstGeom>
            <a:ln w="12700">
              <a:noFill/>
            </a:ln>
          </p:spPr>
        </p:pic>
      </p:grpSp>
      <p:sp>
        <p:nvSpPr>
          <p:cNvPr id="323" name="О гиповитаминозе могут косвенно сообщать некоторые признаки.…"/>
          <p:cNvSpPr/>
          <p:nvPr/>
        </p:nvSpPr>
        <p:spPr>
          <a:xfrm>
            <a:off x="1323000" y="4412880"/>
            <a:ext cx="20256840" cy="801360"/>
          </a:xfrm>
          <a:prstGeom prst="rect">
            <a:avLst/>
          </a:prstGeom>
          <a:noFill/>
          <a:ln w="12700">
            <a:noFill/>
          </a:ln>
        </p:spPr>
        <p:style>
          <a:lnRef idx="0"/>
          <a:fillRef idx="0"/>
          <a:effectRef idx="0"/>
          <a:fontRef idx="minor"/>
        </p:style>
        <p:txBody>
          <a:bodyPr lIns="71280" rIns="71280" tIns="71280" bIns="71280" anchor="ctr">
            <a:spAutoFit/>
          </a:bodyPr>
          <a:p>
            <a:pPr>
              <a:lnSpc>
                <a:spcPct val="120000"/>
              </a:lnSpc>
              <a:tabLst>
                <a:tab algn="l" pos="0"/>
              </a:tabLst>
            </a:pPr>
            <a:r>
              <a:rPr b="0" lang="lv-LV" sz="3600" spc="-111" strike="noStrike">
                <a:solidFill>
                  <a:srgbClr val="ffffff"/>
                </a:solidFill>
                <a:latin typeface="Arial"/>
                <a:ea typeface="Arial"/>
              </a:rPr>
              <a:t>Par hipovitaminozi var netieši pavēstīt dažas pazīmes, starp kurām var būt:</a:t>
            </a:r>
            <a:endParaRPr b="0" lang="ru-RU" sz="3600" spc="-1" strike="noStrike">
              <a:latin typeface="Arial"/>
            </a:endParaRPr>
          </a:p>
        </p:txBody>
      </p:sp>
      <p:sp>
        <p:nvSpPr>
          <p:cNvPr id="324" name="Хрупкость костей, боли в спине и суставах"/>
          <p:cNvSpPr/>
          <p:nvPr/>
        </p:nvSpPr>
        <p:spPr>
          <a:xfrm>
            <a:off x="1335600" y="10392120"/>
            <a:ext cx="3781800" cy="1843200"/>
          </a:xfrm>
          <a:prstGeom prst="rect">
            <a:avLst/>
          </a:prstGeom>
          <a:noFill/>
          <a:ln w="12700">
            <a:noFill/>
          </a:ln>
        </p:spPr>
        <p:style>
          <a:lnRef idx="0"/>
          <a:fillRef idx="0"/>
          <a:effectRef idx="0"/>
          <a:fontRef idx="minor"/>
        </p:style>
        <p:txBody>
          <a:bodyPr lIns="71280" rIns="71280" tIns="71280" bIns="71280" anchor="ctr">
            <a:spAutoFit/>
          </a:bodyPr>
          <a:p>
            <a:pPr>
              <a:lnSpc>
                <a:spcPct val="120000"/>
              </a:lnSpc>
              <a:tabLst>
                <a:tab algn="l" pos="0"/>
              </a:tabLst>
            </a:pPr>
            <a:r>
              <a:rPr b="0" lang="lv-LV" sz="3100" spc="-97" strike="noStrike">
                <a:solidFill>
                  <a:srgbClr val="ffffff"/>
                </a:solidFill>
                <a:latin typeface="Arial"/>
                <a:ea typeface="Arial"/>
              </a:rPr>
              <a:t>Kaulu trauslums, sāpes mugurā un locītavās</a:t>
            </a:r>
            <a:endParaRPr b="0" lang="ru-RU" sz="3100" spc="-1" strike="noStrike">
              <a:latin typeface="Arial"/>
            </a:endParaRPr>
          </a:p>
        </p:txBody>
      </p:sp>
      <p:sp>
        <p:nvSpPr>
          <p:cNvPr id="325" name="Изменения настроения — апатия"/>
          <p:cNvSpPr/>
          <p:nvPr/>
        </p:nvSpPr>
        <p:spPr>
          <a:xfrm>
            <a:off x="20506320" y="10424160"/>
            <a:ext cx="2934000" cy="1672560"/>
          </a:xfrm>
          <a:prstGeom prst="rect">
            <a:avLst/>
          </a:prstGeom>
          <a:noFill/>
          <a:ln w="12700">
            <a:noFill/>
          </a:ln>
        </p:spPr>
        <p:style>
          <a:lnRef idx="0"/>
          <a:fillRef idx="0"/>
          <a:effectRef idx="0"/>
          <a:fontRef idx="minor"/>
        </p:style>
        <p:txBody>
          <a:bodyPr lIns="71280" rIns="71280" tIns="71280" bIns="71280" anchor="ctr">
            <a:spAutoFit/>
          </a:bodyPr>
          <a:p>
            <a:pPr>
              <a:lnSpc>
                <a:spcPct val="108000"/>
              </a:lnSpc>
              <a:tabLst>
                <a:tab algn="l" pos="0"/>
              </a:tabLst>
            </a:pPr>
            <a:r>
              <a:rPr b="0" lang="lv-LV" sz="3100" spc="-103" strike="noStrike">
                <a:solidFill>
                  <a:srgbClr val="ffffff"/>
                </a:solidFill>
                <a:latin typeface="Arial"/>
                <a:ea typeface="Arial"/>
              </a:rPr>
              <a:t>Noskaņojuma izmaiņas — apātija</a:t>
            </a:r>
            <a:endParaRPr b="0" lang="ru-RU" sz="3100" spc="-1" strike="noStrike">
              <a:latin typeface="Arial"/>
            </a:endParaRPr>
          </a:p>
        </p:txBody>
      </p:sp>
      <p:sp>
        <p:nvSpPr>
          <p:cNvPr id="326" name="Снижение выносливости"/>
          <p:cNvSpPr/>
          <p:nvPr/>
        </p:nvSpPr>
        <p:spPr>
          <a:xfrm>
            <a:off x="8885520" y="10497240"/>
            <a:ext cx="3317400" cy="1162800"/>
          </a:xfrm>
          <a:prstGeom prst="rect">
            <a:avLst/>
          </a:prstGeom>
          <a:noFill/>
          <a:ln w="12700">
            <a:noFill/>
          </a:ln>
        </p:spPr>
        <p:style>
          <a:lnRef idx="0"/>
          <a:fillRef idx="0"/>
          <a:effectRef idx="0"/>
          <a:fontRef idx="minor"/>
        </p:style>
        <p:txBody>
          <a:bodyPr lIns="71280" rIns="71280" tIns="71280" bIns="71280" anchor="ctr">
            <a:spAutoFit/>
          </a:bodyPr>
          <a:p>
            <a:pPr>
              <a:lnSpc>
                <a:spcPct val="108000"/>
              </a:lnSpc>
              <a:tabLst>
                <a:tab algn="l" pos="0"/>
              </a:tabLst>
            </a:pPr>
            <a:r>
              <a:rPr b="0" lang="lv-LV" sz="3100" spc="-1" strike="noStrike">
                <a:solidFill>
                  <a:srgbClr val="ffffff"/>
                </a:solidFill>
                <a:latin typeface="Arial"/>
                <a:ea typeface="Arial"/>
              </a:rPr>
              <a:t>Izturības pazemināšanās</a:t>
            </a:r>
            <a:endParaRPr b="0" lang="ru-RU" sz="3100" spc="-1" strike="noStrike">
              <a:latin typeface="Arial"/>
            </a:endParaRPr>
          </a:p>
        </p:txBody>
      </p:sp>
      <p:sp>
        <p:nvSpPr>
          <p:cNvPr id="327" name="Мышечная слабость"/>
          <p:cNvSpPr/>
          <p:nvPr/>
        </p:nvSpPr>
        <p:spPr>
          <a:xfrm>
            <a:off x="5432040" y="10479960"/>
            <a:ext cx="2447640" cy="1162800"/>
          </a:xfrm>
          <a:prstGeom prst="rect">
            <a:avLst/>
          </a:prstGeom>
          <a:noFill/>
          <a:ln w="12700">
            <a:noFill/>
          </a:ln>
        </p:spPr>
        <p:style>
          <a:lnRef idx="0"/>
          <a:fillRef idx="0"/>
          <a:effectRef idx="0"/>
          <a:fontRef idx="minor"/>
        </p:style>
        <p:txBody>
          <a:bodyPr lIns="71280" rIns="71280" tIns="71280" bIns="71280" anchor="ctr">
            <a:spAutoFit/>
          </a:bodyPr>
          <a:p>
            <a:pPr>
              <a:lnSpc>
                <a:spcPct val="108000"/>
              </a:lnSpc>
              <a:tabLst>
                <a:tab algn="l" pos="0"/>
              </a:tabLst>
            </a:pPr>
            <a:r>
              <a:rPr b="0" lang="lv-LV" sz="3100" spc="-103" strike="noStrike">
                <a:solidFill>
                  <a:srgbClr val="ffffff"/>
                </a:solidFill>
                <a:latin typeface="Arial"/>
                <a:ea typeface="Arial"/>
              </a:rPr>
              <a:t>Muskuļu vājums</a:t>
            </a:r>
            <a:endParaRPr b="0" lang="ru-RU" sz="3100" spc="-1" strike="noStrike">
              <a:latin typeface="Arial"/>
            </a:endParaRPr>
          </a:p>
        </p:txBody>
      </p:sp>
      <p:sp>
        <p:nvSpPr>
          <p:cNvPr id="328" name="Частые респираторные инфекции"/>
          <p:cNvSpPr/>
          <p:nvPr/>
        </p:nvSpPr>
        <p:spPr>
          <a:xfrm>
            <a:off x="12627720" y="10424160"/>
            <a:ext cx="3130560" cy="1672560"/>
          </a:xfrm>
          <a:prstGeom prst="rect">
            <a:avLst/>
          </a:prstGeom>
          <a:noFill/>
          <a:ln w="12700">
            <a:noFill/>
          </a:ln>
        </p:spPr>
        <p:style>
          <a:lnRef idx="0"/>
          <a:fillRef idx="0"/>
          <a:effectRef idx="0"/>
          <a:fontRef idx="minor"/>
        </p:style>
        <p:txBody>
          <a:bodyPr lIns="71280" rIns="71280" tIns="71280" bIns="71280" anchor="ctr">
            <a:spAutoFit/>
          </a:bodyPr>
          <a:p>
            <a:pPr>
              <a:lnSpc>
                <a:spcPct val="108000"/>
              </a:lnSpc>
              <a:tabLst>
                <a:tab algn="l" pos="0"/>
              </a:tabLst>
            </a:pPr>
            <a:r>
              <a:rPr b="0" lang="lv-LV" sz="3100" spc="-1" strike="noStrike">
                <a:solidFill>
                  <a:srgbClr val="ffffff"/>
                </a:solidFill>
                <a:latin typeface="Arial"/>
                <a:ea typeface="Arial"/>
              </a:rPr>
              <a:t>Bieža slimošana ar elpceļu infekcijām</a:t>
            </a:r>
            <a:endParaRPr b="0" lang="ru-RU" sz="3100" spc="-1" strike="noStrike">
              <a:latin typeface="Arial"/>
            </a:endParaRPr>
          </a:p>
        </p:txBody>
      </p:sp>
      <p:sp>
        <p:nvSpPr>
          <p:cNvPr id="329" name="Обострение кожных заболеваний"/>
          <p:cNvSpPr/>
          <p:nvPr/>
        </p:nvSpPr>
        <p:spPr>
          <a:xfrm>
            <a:off x="16533000" y="10394640"/>
            <a:ext cx="3130560" cy="1162800"/>
          </a:xfrm>
          <a:prstGeom prst="rect">
            <a:avLst/>
          </a:prstGeom>
          <a:noFill/>
          <a:ln w="12700">
            <a:noFill/>
          </a:ln>
        </p:spPr>
        <p:style>
          <a:lnRef idx="0"/>
          <a:fillRef idx="0"/>
          <a:effectRef idx="0"/>
          <a:fontRef idx="minor"/>
        </p:style>
        <p:txBody>
          <a:bodyPr lIns="71280" rIns="71280" tIns="71280" bIns="71280" anchor="ctr">
            <a:spAutoFit/>
          </a:bodyPr>
          <a:p>
            <a:pPr>
              <a:lnSpc>
                <a:spcPct val="108000"/>
              </a:lnSpc>
              <a:tabLst>
                <a:tab algn="l" pos="0"/>
              </a:tabLst>
            </a:pPr>
            <a:r>
              <a:rPr b="0" lang="lv-LV" sz="3100" spc="-1" strike="noStrike">
                <a:solidFill>
                  <a:srgbClr val="ffffff"/>
                </a:solidFill>
                <a:latin typeface="Arial"/>
                <a:ea typeface="Arial"/>
              </a:rPr>
              <a:t>Ādas slimību saasināšanās</a:t>
            </a:r>
            <a:endParaRPr b="0" lang="ru-RU" sz="3100" spc="-1" strike="noStrike">
              <a:latin typeface="Arial"/>
            </a:endParaRPr>
          </a:p>
        </p:txBody>
      </p:sp>
      <p:grpSp>
        <p:nvGrpSpPr>
          <p:cNvPr id="330" name="Сгруппировать"/>
          <p:cNvGrpSpPr/>
          <p:nvPr/>
        </p:nvGrpSpPr>
        <p:grpSpPr>
          <a:xfrm>
            <a:off x="2040120" y="7380360"/>
            <a:ext cx="311040" cy="1150560"/>
            <a:chOff x="2040120" y="7380360"/>
            <a:chExt cx="311040" cy="1150560"/>
          </a:xfrm>
        </p:grpSpPr>
        <p:sp>
          <p:nvSpPr>
            <p:cNvPr id="331" name="Кружок"/>
            <p:cNvSpPr/>
            <p:nvPr/>
          </p:nvSpPr>
          <p:spPr>
            <a:xfrm rot="16200000">
              <a:off x="2040120" y="7380360"/>
              <a:ext cx="311040" cy="311040"/>
            </a:xfrm>
            <a:prstGeom prst="ellipse">
              <a:avLst/>
            </a:prstGeom>
            <a:solidFill>
              <a:srgbClr val="faf0a3"/>
            </a:solidFill>
            <a:ln w="12700">
              <a:noFill/>
            </a:ln>
          </p:spPr>
          <p:style>
            <a:lnRef idx="0"/>
            <a:fillRef idx="0"/>
            <a:effectRef idx="0"/>
            <a:fontRef idx="minor"/>
          </p:style>
        </p:sp>
        <p:sp>
          <p:nvSpPr>
            <p:cNvPr id="332" name="Линия"/>
            <p:cNvSpPr/>
            <p:nvPr/>
          </p:nvSpPr>
          <p:spPr>
            <a:xfrm flipV="1">
              <a:off x="2196000" y="7582680"/>
              <a:ext cx="360" cy="948240"/>
            </a:xfrm>
            <a:prstGeom prst="line">
              <a:avLst/>
            </a:prstGeom>
            <a:ln w="38100">
              <a:solidFill>
                <a:srgbClr val="fdf098"/>
              </a:solidFill>
              <a:round/>
            </a:ln>
          </p:spPr>
          <p:style>
            <a:lnRef idx="0"/>
            <a:fillRef idx="0"/>
            <a:effectRef idx="0"/>
            <a:fontRef idx="minor"/>
          </p:style>
        </p:sp>
      </p:grpSp>
      <p:grpSp>
        <p:nvGrpSpPr>
          <p:cNvPr id="333" name="Сгруппировать"/>
          <p:cNvGrpSpPr/>
          <p:nvPr/>
        </p:nvGrpSpPr>
        <p:grpSpPr>
          <a:xfrm>
            <a:off x="5891400" y="7380360"/>
            <a:ext cx="311040" cy="1150560"/>
            <a:chOff x="5891400" y="7380360"/>
            <a:chExt cx="311040" cy="1150560"/>
          </a:xfrm>
        </p:grpSpPr>
        <p:sp>
          <p:nvSpPr>
            <p:cNvPr id="334" name="Кружок"/>
            <p:cNvSpPr/>
            <p:nvPr/>
          </p:nvSpPr>
          <p:spPr>
            <a:xfrm rot="16200000">
              <a:off x="5891400" y="7380360"/>
              <a:ext cx="311040" cy="311040"/>
            </a:xfrm>
            <a:prstGeom prst="ellipse">
              <a:avLst/>
            </a:prstGeom>
            <a:solidFill>
              <a:srgbClr val="faf0a3"/>
            </a:solidFill>
            <a:ln w="12700">
              <a:noFill/>
            </a:ln>
          </p:spPr>
          <p:style>
            <a:lnRef idx="0"/>
            <a:fillRef idx="0"/>
            <a:effectRef idx="0"/>
            <a:fontRef idx="minor"/>
          </p:style>
        </p:sp>
        <p:sp>
          <p:nvSpPr>
            <p:cNvPr id="335" name="Линия"/>
            <p:cNvSpPr/>
            <p:nvPr/>
          </p:nvSpPr>
          <p:spPr>
            <a:xfrm flipV="1">
              <a:off x="6047280" y="7582680"/>
              <a:ext cx="360" cy="948240"/>
            </a:xfrm>
            <a:prstGeom prst="line">
              <a:avLst/>
            </a:prstGeom>
            <a:ln w="38100">
              <a:solidFill>
                <a:srgbClr val="fdf098"/>
              </a:solidFill>
              <a:round/>
            </a:ln>
          </p:spPr>
          <p:style>
            <a:lnRef idx="0"/>
            <a:fillRef idx="0"/>
            <a:effectRef idx="0"/>
            <a:fontRef idx="minor"/>
          </p:style>
        </p:sp>
      </p:grpSp>
      <p:grpSp>
        <p:nvGrpSpPr>
          <p:cNvPr id="336" name="Сгруппировать"/>
          <p:cNvGrpSpPr/>
          <p:nvPr/>
        </p:nvGrpSpPr>
        <p:grpSpPr>
          <a:xfrm>
            <a:off x="9704520" y="7380360"/>
            <a:ext cx="311040" cy="1150560"/>
            <a:chOff x="9704520" y="7380360"/>
            <a:chExt cx="311040" cy="1150560"/>
          </a:xfrm>
        </p:grpSpPr>
        <p:sp>
          <p:nvSpPr>
            <p:cNvPr id="337" name="Кружок"/>
            <p:cNvSpPr/>
            <p:nvPr/>
          </p:nvSpPr>
          <p:spPr>
            <a:xfrm rot="16200000">
              <a:off x="9704520" y="7380360"/>
              <a:ext cx="311040" cy="311040"/>
            </a:xfrm>
            <a:prstGeom prst="ellipse">
              <a:avLst/>
            </a:prstGeom>
            <a:solidFill>
              <a:srgbClr val="faf0a3"/>
            </a:solidFill>
            <a:ln w="12700">
              <a:noFill/>
            </a:ln>
          </p:spPr>
          <p:style>
            <a:lnRef idx="0"/>
            <a:fillRef idx="0"/>
            <a:effectRef idx="0"/>
            <a:fontRef idx="minor"/>
          </p:style>
        </p:sp>
        <p:sp>
          <p:nvSpPr>
            <p:cNvPr id="338" name="Линия"/>
            <p:cNvSpPr/>
            <p:nvPr/>
          </p:nvSpPr>
          <p:spPr>
            <a:xfrm flipV="1">
              <a:off x="9860400" y="7582680"/>
              <a:ext cx="360" cy="948240"/>
            </a:xfrm>
            <a:prstGeom prst="line">
              <a:avLst/>
            </a:prstGeom>
            <a:ln w="38100">
              <a:solidFill>
                <a:srgbClr val="fdf098"/>
              </a:solidFill>
              <a:round/>
            </a:ln>
          </p:spPr>
          <p:style>
            <a:lnRef idx="0"/>
            <a:fillRef idx="0"/>
            <a:effectRef idx="0"/>
            <a:fontRef idx="minor"/>
          </p:style>
        </p:sp>
      </p:grpSp>
      <p:grpSp>
        <p:nvGrpSpPr>
          <p:cNvPr id="339" name="Сгруппировать"/>
          <p:cNvGrpSpPr/>
          <p:nvPr/>
        </p:nvGrpSpPr>
        <p:grpSpPr>
          <a:xfrm>
            <a:off x="13530240" y="7380360"/>
            <a:ext cx="311040" cy="1150560"/>
            <a:chOff x="13530240" y="7380360"/>
            <a:chExt cx="311040" cy="1150560"/>
          </a:xfrm>
        </p:grpSpPr>
        <p:sp>
          <p:nvSpPr>
            <p:cNvPr id="340" name="Кружок"/>
            <p:cNvSpPr/>
            <p:nvPr/>
          </p:nvSpPr>
          <p:spPr>
            <a:xfrm rot="16200000">
              <a:off x="13530240" y="7380360"/>
              <a:ext cx="311040" cy="311040"/>
            </a:xfrm>
            <a:prstGeom prst="ellipse">
              <a:avLst/>
            </a:prstGeom>
            <a:solidFill>
              <a:srgbClr val="faf0a3"/>
            </a:solidFill>
            <a:ln w="12700">
              <a:noFill/>
            </a:ln>
          </p:spPr>
          <p:style>
            <a:lnRef idx="0"/>
            <a:fillRef idx="0"/>
            <a:effectRef idx="0"/>
            <a:fontRef idx="minor"/>
          </p:style>
        </p:sp>
        <p:sp>
          <p:nvSpPr>
            <p:cNvPr id="341" name="Линия"/>
            <p:cNvSpPr/>
            <p:nvPr/>
          </p:nvSpPr>
          <p:spPr>
            <a:xfrm flipV="1">
              <a:off x="13685760" y="7582680"/>
              <a:ext cx="360" cy="948240"/>
            </a:xfrm>
            <a:prstGeom prst="line">
              <a:avLst/>
            </a:prstGeom>
            <a:ln w="38100">
              <a:solidFill>
                <a:srgbClr val="fdf098"/>
              </a:solidFill>
              <a:round/>
            </a:ln>
          </p:spPr>
          <p:style>
            <a:lnRef idx="0"/>
            <a:fillRef idx="0"/>
            <a:effectRef idx="0"/>
            <a:fontRef idx="minor"/>
          </p:style>
        </p:sp>
      </p:grpSp>
      <p:grpSp>
        <p:nvGrpSpPr>
          <p:cNvPr id="342" name="Сгруппировать"/>
          <p:cNvGrpSpPr/>
          <p:nvPr/>
        </p:nvGrpSpPr>
        <p:grpSpPr>
          <a:xfrm>
            <a:off x="17406720" y="7380360"/>
            <a:ext cx="311040" cy="1150560"/>
            <a:chOff x="17406720" y="7380360"/>
            <a:chExt cx="311040" cy="1150560"/>
          </a:xfrm>
        </p:grpSpPr>
        <p:sp>
          <p:nvSpPr>
            <p:cNvPr id="343" name="Кружок"/>
            <p:cNvSpPr/>
            <p:nvPr/>
          </p:nvSpPr>
          <p:spPr>
            <a:xfrm rot="16200000">
              <a:off x="17406720" y="7380360"/>
              <a:ext cx="311040" cy="311040"/>
            </a:xfrm>
            <a:prstGeom prst="ellipse">
              <a:avLst/>
            </a:prstGeom>
            <a:solidFill>
              <a:srgbClr val="faf0a3"/>
            </a:solidFill>
            <a:ln w="12700">
              <a:noFill/>
            </a:ln>
          </p:spPr>
          <p:style>
            <a:lnRef idx="0"/>
            <a:fillRef idx="0"/>
            <a:effectRef idx="0"/>
            <a:fontRef idx="minor"/>
          </p:style>
        </p:sp>
        <p:sp>
          <p:nvSpPr>
            <p:cNvPr id="344" name="Линия"/>
            <p:cNvSpPr/>
            <p:nvPr/>
          </p:nvSpPr>
          <p:spPr>
            <a:xfrm flipV="1">
              <a:off x="17562600" y="7582680"/>
              <a:ext cx="360" cy="948240"/>
            </a:xfrm>
            <a:prstGeom prst="line">
              <a:avLst/>
            </a:prstGeom>
            <a:ln w="38100">
              <a:solidFill>
                <a:srgbClr val="fdf098"/>
              </a:solidFill>
              <a:round/>
            </a:ln>
          </p:spPr>
          <p:style>
            <a:lnRef idx="0"/>
            <a:fillRef idx="0"/>
            <a:effectRef idx="0"/>
            <a:fontRef idx="minor"/>
          </p:style>
        </p:sp>
      </p:grpSp>
      <p:grpSp>
        <p:nvGrpSpPr>
          <p:cNvPr id="345" name="Сгруппировать"/>
          <p:cNvGrpSpPr/>
          <p:nvPr/>
        </p:nvGrpSpPr>
        <p:grpSpPr>
          <a:xfrm>
            <a:off x="21207240" y="7380360"/>
            <a:ext cx="311040" cy="1150560"/>
            <a:chOff x="21207240" y="7380360"/>
            <a:chExt cx="311040" cy="1150560"/>
          </a:xfrm>
        </p:grpSpPr>
        <p:sp>
          <p:nvSpPr>
            <p:cNvPr id="346" name="Кружок"/>
            <p:cNvSpPr/>
            <p:nvPr/>
          </p:nvSpPr>
          <p:spPr>
            <a:xfrm rot="16200000">
              <a:off x="21207240" y="7380360"/>
              <a:ext cx="311040" cy="311040"/>
            </a:xfrm>
            <a:prstGeom prst="ellipse">
              <a:avLst/>
            </a:prstGeom>
            <a:solidFill>
              <a:srgbClr val="faf0a3"/>
            </a:solidFill>
            <a:ln w="12700">
              <a:noFill/>
            </a:ln>
          </p:spPr>
          <p:style>
            <a:lnRef idx="0"/>
            <a:fillRef idx="0"/>
            <a:effectRef idx="0"/>
            <a:fontRef idx="minor"/>
          </p:style>
        </p:sp>
        <p:sp>
          <p:nvSpPr>
            <p:cNvPr id="347" name="Линия"/>
            <p:cNvSpPr/>
            <p:nvPr/>
          </p:nvSpPr>
          <p:spPr>
            <a:xfrm flipV="1">
              <a:off x="21363120" y="7582680"/>
              <a:ext cx="360" cy="948240"/>
            </a:xfrm>
            <a:prstGeom prst="line">
              <a:avLst/>
            </a:prstGeom>
            <a:ln w="38100">
              <a:solidFill>
                <a:srgbClr val="fdf098"/>
              </a:solidFill>
              <a:round/>
            </a:ln>
          </p:spPr>
          <p:style>
            <a:lnRef idx="0"/>
            <a:fillRef idx="0"/>
            <a:effectRef idx="0"/>
            <a:fontRef idx="minor"/>
          </p:style>
        </p:sp>
      </p:grpSp>
      <p:pic>
        <p:nvPicPr>
          <p:cNvPr id="348" name="image41.png" descr="image41.png"/>
          <p:cNvPicPr/>
          <p:nvPr/>
        </p:nvPicPr>
        <p:blipFill>
          <a:blip r:embed="rId7"/>
          <a:stretch/>
        </p:blipFill>
        <p:spPr>
          <a:xfrm>
            <a:off x="22205880" y="7197120"/>
            <a:ext cx="24893640" cy="583560"/>
          </a:xfrm>
          <a:prstGeom prst="rect">
            <a:avLst/>
          </a:prstGeom>
          <a:ln w="12700">
            <a:noFill/>
          </a:ln>
        </p:spPr>
      </p:pic>
      <p:grpSp>
        <p:nvGrpSpPr>
          <p:cNvPr id="349" name="Сгруппировать"/>
          <p:cNvGrpSpPr/>
          <p:nvPr/>
        </p:nvGrpSpPr>
        <p:grpSpPr>
          <a:xfrm>
            <a:off x="-785160" y="6875280"/>
            <a:ext cx="49408920" cy="583560"/>
            <a:chOff x="-785160" y="6875280"/>
            <a:chExt cx="49408920" cy="583560"/>
          </a:xfrm>
        </p:grpSpPr>
        <p:pic>
          <p:nvPicPr>
            <p:cNvPr id="350" name="image41.png" descr="image41.png"/>
            <p:cNvPicPr/>
            <p:nvPr/>
          </p:nvPicPr>
          <p:blipFill>
            <a:blip r:embed="rId8">
              <a:alphaModFix amt="47000"/>
            </a:blip>
            <a:stretch/>
          </p:blipFill>
          <p:spPr>
            <a:xfrm>
              <a:off x="-785160" y="6875280"/>
              <a:ext cx="24893640" cy="583560"/>
            </a:xfrm>
            <a:prstGeom prst="rect">
              <a:avLst/>
            </a:prstGeom>
            <a:ln w="12700">
              <a:noFill/>
            </a:ln>
          </p:spPr>
        </p:pic>
        <p:pic>
          <p:nvPicPr>
            <p:cNvPr id="351" name="image41.png" descr="image41.png"/>
            <p:cNvPicPr/>
            <p:nvPr/>
          </p:nvPicPr>
          <p:blipFill>
            <a:blip r:embed="rId9">
              <a:alphaModFix amt="48000"/>
            </a:blip>
            <a:stretch/>
          </p:blipFill>
          <p:spPr>
            <a:xfrm>
              <a:off x="23730120" y="6875280"/>
              <a:ext cx="24893640" cy="583560"/>
            </a:xfrm>
            <a:prstGeom prst="rect">
              <a:avLst/>
            </a:prstGeom>
            <a:ln w="12700">
              <a:noFill/>
            </a:ln>
          </p:spPr>
        </p:pic>
      </p:grpSp>
      <p:grpSp>
        <p:nvGrpSpPr>
          <p:cNvPr id="352" name="Сгруппировать"/>
          <p:cNvGrpSpPr/>
          <p:nvPr/>
        </p:nvGrpSpPr>
        <p:grpSpPr>
          <a:xfrm>
            <a:off x="-785160" y="7548480"/>
            <a:ext cx="49408920" cy="583560"/>
            <a:chOff x="-785160" y="7548480"/>
            <a:chExt cx="49408920" cy="583560"/>
          </a:xfrm>
        </p:grpSpPr>
        <p:pic>
          <p:nvPicPr>
            <p:cNvPr id="353" name="image41.png" descr="image41.png"/>
            <p:cNvPicPr/>
            <p:nvPr/>
          </p:nvPicPr>
          <p:blipFill>
            <a:blip r:embed="rId10">
              <a:alphaModFix amt="47000"/>
            </a:blip>
            <a:stretch/>
          </p:blipFill>
          <p:spPr>
            <a:xfrm>
              <a:off x="-785160" y="7548480"/>
              <a:ext cx="24893640" cy="583560"/>
            </a:xfrm>
            <a:prstGeom prst="rect">
              <a:avLst/>
            </a:prstGeom>
            <a:ln w="12700">
              <a:noFill/>
            </a:ln>
          </p:spPr>
        </p:pic>
        <p:pic>
          <p:nvPicPr>
            <p:cNvPr id="354" name="image41.png" descr="image41.png"/>
            <p:cNvPicPr/>
            <p:nvPr/>
          </p:nvPicPr>
          <p:blipFill>
            <a:blip r:embed="rId11">
              <a:alphaModFix amt="48000"/>
            </a:blip>
            <a:stretch/>
          </p:blipFill>
          <p:spPr>
            <a:xfrm>
              <a:off x="23730120" y="7548480"/>
              <a:ext cx="24893640" cy="583560"/>
            </a:xfrm>
            <a:prstGeom prst="rect">
              <a:avLst/>
            </a:prstGeom>
            <a:ln w="12700">
              <a:noFill/>
            </a:ln>
          </p:spPr>
        </p:pic>
      </p:grpSp>
      <p:grpSp>
        <p:nvGrpSpPr>
          <p:cNvPr id="355" name="Сгруппировать"/>
          <p:cNvGrpSpPr/>
          <p:nvPr/>
        </p:nvGrpSpPr>
        <p:grpSpPr>
          <a:xfrm>
            <a:off x="-785160" y="7964640"/>
            <a:ext cx="49408920" cy="583560"/>
            <a:chOff x="-785160" y="7964640"/>
            <a:chExt cx="49408920" cy="583560"/>
          </a:xfrm>
        </p:grpSpPr>
        <p:pic>
          <p:nvPicPr>
            <p:cNvPr id="356" name="image41.png" descr="image41.png"/>
            <p:cNvPicPr/>
            <p:nvPr/>
          </p:nvPicPr>
          <p:blipFill>
            <a:blip r:embed="rId12">
              <a:alphaModFix amt="7000"/>
            </a:blip>
            <a:stretch/>
          </p:blipFill>
          <p:spPr>
            <a:xfrm>
              <a:off x="-785160" y="7964640"/>
              <a:ext cx="24893640" cy="583560"/>
            </a:xfrm>
            <a:prstGeom prst="rect">
              <a:avLst/>
            </a:prstGeom>
            <a:ln w="12700">
              <a:noFill/>
            </a:ln>
          </p:spPr>
        </p:pic>
        <p:pic>
          <p:nvPicPr>
            <p:cNvPr id="357" name="image41.png" descr="image41.png"/>
            <p:cNvPicPr/>
            <p:nvPr/>
          </p:nvPicPr>
          <p:blipFill>
            <a:blip r:embed="rId13">
              <a:alphaModFix amt="6000"/>
            </a:blip>
            <a:stretch/>
          </p:blipFill>
          <p:spPr>
            <a:xfrm>
              <a:off x="23730120" y="7964640"/>
              <a:ext cx="24893640" cy="583560"/>
            </a:xfrm>
            <a:prstGeom prst="rect">
              <a:avLst/>
            </a:prstGeom>
            <a:ln w="12700">
              <a:noFill/>
            </a:ln>
          </p:spPr>
        </p:pic>
      </p:grpSp>
      <p:pic>
        <p:nvPicPr>
          <p:cNvPr id="358" name="image42.png" descr="image42.png"/>
          <p:cNvPicPr/>
          <p:nvPr/>
        </p:nvPicPr>
        <p:blipFill>
          <a:blip r:embed="rId14"/>
          <a:srcRect l="287" t="0" r="287" b="0"/>
          <a:stretch/>
        </p:blipFill>
        <p:spPr>
          <a:xfrm>
            <a:off x="16944480" y="8692920"/>
            <a:ext cx="1342440" cy="1297080"/>
          </a:xfrm>
          <a:prstGeom prst="rect">
            <a:avLst/>
          </a:prstGeom>
          <a:ln w="12700">
            <a:noFill/>
          </a:ln>
        </p:spPr>
      </p:pic>
      <p:pic>
        <p:nvPicPr>
          <p:cNvPr id="359" name="image43.png" descr="image43.png"/>
          <p:cNvPicPr/>
          <p:nvPr/>
        </p:nvPicPr>
        <p:blipFill>
          <a:blip r:embed="rId15"/>
          <a:srcRect l="287" t="0" r="287" b="0"/>
          <a:stretch/>
        </p:blipFill>
        <p:spPr>
          <a:xfrm>
            <a:off x="5432040" y="8709120"/>
            <a:ext cx="1230120" cy="1188360"/>
          </a:xfrm>
          <a:prstGeom prst="rect">
            <a:avLst/>
          </a:prstGeom>
          <a:ln w="12700">
            <a:noFill/>
          </a:ln>
        </p:spPr>
      </p:pic>
      <p:pic>
        <p:nvPicPr>
          <p:cNvPr id="360" name="image44.png" descr="image44.png"/>
          <p:cNvPicPr/>
          <p:nvPr/>
        </p:nvPicPr>
        <p:blipFill>
          <a:blip r:embed="rId16"/>
          <a:srcRect l="287" t="0" r="287" b="0"/>
          <a:stretch/>
        </p:blipFill>
        <p:spPr>
          <a:xfrm>
            <a:off x="13002120" y="8680320"/>
            <a:ext cx="1342440" cy="1297080"/>
          </a:xfrm>
          <a:prstGeom prst="rect">
            <a:avLst/>
          </a:prstGeom>
          <a:ln w="12700">
            <a:noFill/>
          </a:ln>
        </p:spPr>
      </p:pic>
      <p:pic>
        <p:nvPicPr>
          <p:cNvPr id="361" name="image45.png" descr="image45.png"/>
          <p:cNvPicPr/>
          <p:nvPr/>
        </p:nvPicPr>
        <p:blipFill>
          <a:blip r:embed="rId17"/>
          <a:srcRect l="287" t="0" r="287" b="0"/>
          <a:stretch/>
        </p:blipFill>
        <p:spPr>
          <a:xfrm>
            <a:off x="20622600" y="8616240"/>
            <a:ext cx="1395720" cy="1348560"/>
          </a:xfrm>
          <a:prstGeom prst="rect">
            <a:avLst/>
          </a:prstGeom>
          <a:ln w="12700">
            <a:noFill/>
          </a:ln>
        </p:spPr>
      </p:pic>
      <p:sp>
        <p:nvSpPr>
          <p:cNvPr id="362" name="Кружок"/>
          <p:cNvSpPr/>
          <p:nvPr/>
        </p:nvSpPr>
        <p:spPr>
          <a:xfrm>
            <a:off x="5250960" y="8526240"/>
            <a:ext cx="1554120" cy="1554120"/>
          </a:xfrm>
          <a:prstGeom prst="ellipse">
            <a:avLst/>
          </a:prstGeom>
          <a:noFill/>
          <a:ln w="38100">
            <a:solidFill>
              <a:srgbClr val="fdf098"/>
            </a:solidFill>
            <a:round/>
          </a:ln>
        </p:spPr>
        <p:style>
          <a:lnRef idx="0"/>
          <a:fillRef idx="0"/>
          <a:effectRef idx="0"/>
          <a:fontRef idx="minor"/>
        </p:style>
      </p:sp>
      <p:sp>
        <p:nvSpPr>
          <p:cNvPr id="363" name="Кружок"/>
          <p:cNvSpPr/>
          <p:nvPr/>
        </p:nvSpPr>
        <p:spPr>
          <a:xfrm>
            <a:off x="9082800" y="8526240"/>
            <a:ext cx="1554120" cy="1554120"/>
          </a:xfrm>
          <a:prstGeom prst="ellipse">
            <a:avLst/>
          </a:prstGeom>
          <a:noFill/>
          <a:ln w="38100">
            <a:solidFill>
              <a:srgbClr val="fdf098"/>
            </a:solidFill>
            <a:round/>
          </a:ln>
        </p:spPr>
        <p:style>
          <a:lnRef idx="0"/>
          <a:fillRef idx="0"/>
          <a:effectRef idx="0"/>
          <a:fontRef idx="minor"/>
        </p:style>
      </p:sp>
      <p:sp>
        <p:nvSpPr>
          <p:cNvPr id="364" name="Кружок"/>
          <p:cNvSpPr/>
          <p:nvPr/>
        </p:nvSpPr>
        <p:spPr>
          <a:xfrm>
            <a:off x="12908880" y="8526240"/>
            <a:ext cx="1554120" cy="1554120"/>
          </a:xfrm>
          <a:prstGeom prst="ellipse">
            <a:avLst/>
          </a:prstGeom>
          <a:noFill/>
          <a:ln w="38100">
            <a:solidFill>
              <a:srgbClr val="fdf098"/>
            </a:solidFill>
            <a:round/>
          </a:ln>
        </p:spPr>
        <p:style>
          <a:lnRef idx="0"/>
          <a:fillRef idx="0"/>
          <a:effectRef idx="0"/>
          <a:fontRef idx="minor"/>
        </p:style>
      </p:sp>
      <p:sp>
        <p:nvSpPr>
          <p:cNvPr id="365" name="Кружок"/>
          <p:cNvSpPr/>
          <p:nvPr/>
        </p:nvSpPr>
        <p:spPr>
          <a:xfrm>
            <a:off x="16785360" y="8526240"/>
            <a:ext cx="1554120" cy="1554120"/>
          </a:xfrm>
          <a:prstGeom prst="ellipse">
            <a:avLst/>
          </a:prstGeom>
          <a:noFill/>
          <a:ln w="38100">
            <a:solidFill>
              <a:srgbClr val="fdf098"/>
            </a:solidFill>
            <a:round/>
          </a:ln>
        </p:spPr>
        <p:style>
          <a:lnRef idx="0"/>
          <a:fillRef idx="0"/>
          <a:effectRef idx="0"/>
          <a:fontRef idx="minor"/>
        </p:style>
      </p:sp>
      <p:sp>
        <p:nvSpPr>
          <p:cNvPr id="366" name="Кружок"/>
          <p:cNvSpPr/>
          <p:nvPr/>
        </p:nvSpPr>
        <p:spPr>
          <a:xfrm>
            <a:off x="20556000" y="8526240"/>
            <a:ext cx="1554120" cy="1554120"/>
          </a:xfrm>
          <a:prstGeom prst="ellipse">
            <a:avLst/>
          </a:prstGeom>
          <a:noFill/>
          <a:ln w="38100">
            <a:solidFill>
              <a:srgbClr val="fdf098"/>
            </a:solidFill>
            <a:round/>
          </a:ln>
        </p:spPr>
        <p:style>
          <a:lnRef idx="0"/>
          <a:fillRef idx="0"/>
          <a:effectRef idx="0"/>
          <a:fontRef idx="minor"/>
        </p:style>
      </p:sp>
      <p:pic>
        <p:nvPicPr>
          <p:cNvPr id="367" name="image46.png" descr="image46.png"/>
          <p:cNvPicPr/>
          <p:nvPr/>
        </p:nvPicPr>
        <p:blipFill>
          <a:blip r:embed="rId18"/>
          <a:stretch/>
        </p:blipFill>
        <p:spPr>
          <a:xfrm>
            <a:off x="9263160" y="8632800"/>
            <a:ext cx="1229760" cy="1188360"/>
          </a:xfrm>
          <a:prstGeom prst="rect">
            <a:avLst/>
          </a:prstGeom>
          <a:ln w="1270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8" name="Потери костной ткани"/>
          <p:cNvSpPr/>
          <p:nvPr/>
        </p:nvSpPr>
        <p:spPr>
          <a:xfrm>
            <a:off x="12995640" y="10761840"/>
            <a:ext cx="6895080" cy="653040"/>
          </a:xfrm>
          <a:prstGeom prst="rect">
            <a:avLst/>
          </a:prstGeom>
          <a:noFill/>
          <a:ln w="12700">
            <a:noFill/>
          </a:ln>
        </p:spPr>
        <p:style>
          <a:lnRef idx="0"/>
          <a:fillRef idx="0"/>
          <a:effectRef idx="0"/>
          <a:fontRef idx="minor"/>
        </p:style>
        <p:txBody>
          <a:bodyPr lIns="71280" rIns="71280" tIns="71280" bIns="71280" anchor="ctr">
            <a:spAutoFit/>
          </a:bodyPr>
          <a:p>
            <a:pPr algn="ctr">
              <a:lnSpc>
                <a:spcPct val="108000"/>
              </a:lnSpc>
              <a:tabLst>
                <a:tab algn="l" pos="0"/>
              </a:tabLst>
            </a:pPr>
            <a:r>
              <a:rPr b="1" lang="lv-LV" sz="3100" spc="-1" strike="noStrike">
                <a:solidFill>
                  <a:srgbClr val="ffffff"/>
                </a:solidFill>
                <a:latin typeface="Arial"/>
                <a:ea typeface="Arial"/>
              </a:rPr>
              <a:t>Kaulaudu masas zudumi</a:t>
            </a:r>
            <a:endParaRPr b="0" lang="ru-RU" sz="3100" spc="-1" strike="noStrike">
              <a:latin typeface="Arial"/>
            </a:endParaRPr>
          </a:p>
        </p:txBody>
      </p:sp>
      <p:grpSp>
        <p:nvGrpSpPr>
          <p:cNvPr id="369" name="Сгруппировать"/>
          <p:cNvGrpSpPr/>
          <p:nvPr/>
        </p:nvGrpSpPr>
        <p:grpSpPr>
          <a:xfrm>
            <a:off x="15616800" y="8587440"/>
            <a:ext cx="1630440" cy="1630440"/>
            <a:chOff x="15616800" y="8587440"/>
            <a:chExt cx="1630440" cy="1630440"/>
          </a:xfrm>
        </p:grpSpPr>
        <p:sp>
          <p:nvSpPr>
            <p:cNvPr id="370" name="Кружок"/>
            <p:cNvSpPr/>
            <p:nvPr/>
          </p:nvSpPr>
          <p:spPr>
            <a:xfrm>
              <a:off x="15616800" y="8587440"/>
              <a:ext cx="1630440" cy="1630440"/>
            </a:xfrm>
            <a:prstGeom prst="ellipse">
              <a:avLst/>
            </a:prstGeom>
            <a:noFill/>
            <a:ln w="38100">
              <a:solidFill>
                <a:srgbClr val="ffffff"/>
              </a:solidFill>
              <a:round/>
            </a:ln>
          </p:spPr>
          <p:style>
            <a:lnRef idx="0"/>
            <a:fillRef idx="0"/>
            <a:effectRef idx="0"/>
            <a:fontRef idx="minor"/>
          </p:style>
        </p:sp>
        <p:pic>
          <p:nvPicPr>
            <p:cNvPr id="371" name="image47.png" descr="image47.png"/>
            <p:cNvPicPr/>
            <p:nvPr/>
          </p:nvPicPr>
          <p:blipFill>
            <a:blip r:embed="rId1"/>
            <a:stretch/>
          </p:blipFill>
          <p:spPr>
            <a:xfrm>
              <a:off x="15857280" y="8811720"/>
              <a:ext cx="1149480" cy="1182240"/>
            </a:xfrm>
            <a:prstGeom prst="rect">
              <a:avLst/>
            </a:prstGeom>
            <a:ln w="12700">
              <a:noFill/>
            </a:ln>
          </p:spPr>
        </p:pic>
      </p:grpSp>
      <p:pic>
        <p:nvPicPr>
          <p:cNvPr id="372" name="image7.png" descr="image7.png"/>
          <p:cNvPicPr/>
          <p:nvPr/>
        </p:nvPicPr>
        <p:blipFill>
          <a:blip r:embed="rId2"/>
          <a:stretch/>
        </p:blipFill>
        <p:spPr>
          <a:xfrm>
            <a:off x="1537560" y="12793680"/>
            <a:ext cx="1773720" cy="311040"/>
          </a:xfrm>
          <a:prstGeom prst="rect">
            <a:avLst/>
          </a:prstGeom>
          <a:ln w="12700">
            <a:noFill/>
          </a:ln>
        </p:spPr>
      </p:pic>
      <p:sp>
        <p:nvSpPr>
          <p:cNvPr id="373" name="D-Spray"/>
          <p:cNvSpPr/>
          <p:nvPr/>
        </p:nvSpPr>
        <p:spPr>
          <a:xfrm>
            <a:off x="22411440" y="12786120"/>
            <a:ext cx="1120680" cy="417600"/>
          </a:xfrm>
          <a:prstGeom prst="rect">
            <a:avLst/>
          </a:prstGeom>
          <a:noFill/>
          <a:ln w="12700">
            <a:noFill/>
          </a:ln>
        </p:spPr>
        <p:style>
          <a:lnRef idx="0"/>
          <a:fillRef idx="0"/>
          <a:effectRef idx="0"/>
          <a:fontRef idx="minor"/>
        </p:style>
        <p:txBody>
          <a:bodyPr wrap="none" lIns="71280" rIns="71280" tIns="71280" bIns="71280" anchor="ctr">
            <a:spAutoFit/>
          </a:bodyPr>
          <a:p>
            <a:pPr algn="r">
              <a:lnSpc>
                <a:spcPct val="90000"/>
              </a:lnSpc>
              <a:tabLst>
                <a:tab algn="l" pos="0"/>
              </a:tabLst>
            </a:pPr>
            <a:r>
              <a:rPr b="1" lang="ru-RU" sz="2000" spc="-1" strike="noStrike">
                <a:solidFill>
                  <a:srgbClr val="2d2d2e"/>
                </a:solidFill>
                <a:latin typeface="Arial"/>
                <a:ea typeface="Arial"/>
              </a:rPr>
              <a:t>D-Spray</a:t>
            </a:r>
            <a:endParaRPr b="0" lang="ru-RU" sz="2000" spc="-1" strike="noStrike">
              <a:latin typeface="Arial"/>
            </a:endParaRPr>
          </a:p>
        </p:txBody>
      </p:sp>
      <p:pic>
        <p:nvPicPr>
          <p:cNvPr id="374" name="image12.png" descr="image12.png"/>
          <p:cNvPicPr/>
          <p:nvPr/>
        </p:nvPicPr>
        <p:blipFill>
          <a:blip r:embed="rId3"/>
          <a:stretch/>
        </p:blipFill>
        <p:spPr>
          <a:xfrm>
            <a:off x="23622480" y="-11771280"/>
            <a:ext cx="19628640" cy="13714920"/>
          </a:xfrm>
          <a:prstGeom prst="rect">
            <a:avLst/>
          </a:prstGeom>
          <a:ln w="12700">
            <a:noFill/>
          </a:ln>
        </p:spPr>
      </p:pic>
      <p:sp>
        <p:nvSpPr>
          <p:cNvPr id="375" name="Регулярный прием витамина D существенно снижает риски:"/>
          <p:cNvSpPr/>
          <p:nvPr/>
        </p:nvSpPr>
        <p:spPr>
          <a:xfrm>
            <a:off x="761040" y="565920"/>
            <a:ext cx="22670280" cy="2748240"/>
          </a:xfrm>
          <a:prstGeom prst="rect">
            <a:avLst/>
          </a:prstGeom>
          <a:noFill/>
          <a:ln w="12700">
            <a:noFill/>
          </a:ln>
        </p:spPr>
        <p:style>
          <a:lnRef idx="0"/>
          <a:fillRef idx="0"/>
          <a:effectRef idx="0"/>
          <a:fontRef idx="minor"/>
        </p:style>
        <p:txBody>
          <a:bodyPr lIns="71280" rIns="71280" tIns="71280" bIns="71280" anchor="ctr">
            <a:spAutoFit/>
          </a:bodyPr>
          <a:p>
            <a:pPr>
              <a:lnSpc>
                <a:spcPct val="100000"/>
              </a:lnSpc>
              <a:tabLst>
                <a:tab algn="l" pos="0"/>
              </a:tabLst>
            </a:pPr>
            <a:r>
              <a:rPr b="1" lang="lv-LV" sz="8000" spc="-1" strike="noStrike">
                <a:solidFill>
                  <a:srgbClr val="ffffff"/>
                </a:solidFill>
                <a:latin typeface="Arial"/>
                <a:ea typeface="Arial"/>
              </a:rPr>
              <a:t>Regulāra </a:t>
            </a:r>
            <a:r>
              <a:rPr b="1" lang="lv-LV" sz="8000" spc="-1" strike="noStrike">
                <a:solidFill>
                  <a:srgbClr val="fdf098"/>
                </a:solidFill>
                <a:latin typeface="Arial"/>
                <a:ea typeface="Arial"/>
              </a:rPr>
              <a:t>D</a:t>
            </a:r>
            <a:r>
              <a:rPr b="1" lang="en-US" sz="8000" spc="-1" strike="noStrike" baseline="-25000">
                <a:solidFill>
                  <a:srgbClr val="fdf098"/>
                </a:solidFill>
                <a:latin typeface="Arial"/>
                <a:ea typeface="Arial"/>
              </a:rPr>
              <a:t>3</a:t>
            </a:r>
            <a:r>
              <a:rPr b="1" lang="lv-LV" sz="8000" spc="-1" strike="noStrike" baseline="-25000">
                <a:solidFill>
                  <a:srgbClr val="fdf098"/>
                </a:solidFill>
                <a:latin typeface="Arial"/>
                <a:ea typeface="Arial"/>
              </a:rPr>
              <a:t> </a:t>
            </a:r>
            <a:r>
              <a:rPr b="1" lang="lv-LV" sz="8000" spc="-1" strike="noStrike">
                <a:solidFill>
                  <a:srgbClr val="fdf098"/>
                </a:solidFill>
                <a:latin typeface="Arial"/>
                <a:ea typeface="Arial"/>
              </a:rPr>
              <a:t>vitamīna </a:t>
            </a:r>
            <a:r>
              <a:rPr b="1" lang="lv-LV" sz="8000" spc="-1" strike="noStrike">
                <a:solidFill>
                  <a:srgbClr val="ffffff"/>
                </a:solidFill>
                <a:latin typeface="Arial"/>
                <a:ea typeface="Arial"/>
              </a:rPr>
              <a:t>lietošana </a:t>
            </a:r>
            <a:endParaRPr b="0" lang="ru-RU" sz="8000" spc="-1" strike="noStrike">
              <a:latin typeface="Arial"/>
            </a:endParaRPr>
          </a:p>
          <a:p>
            <a:pPr>
              <a:lnSpc>
                <a:spcPct val="100000"/>
              </a:lnSpc>
              <a:tabLst>
                <a:tab algn="l" pos="0"/>
              </a:tabLst>
            </a:pPr>
            <a:r>
              <a:rPr b="1" lang="lv-LV" sz="8000" spc="-1" strike="noStrike">
                <a:solidFill>
                  <a:srgbClr val="fdf098"/>
                </a:solidFill>
                <a:latin typeface="Arial"/>
                <a:ea typeface="Arial"/>
              </a:rPr>
              <a:t>jūtami pazemina šādus riskus</a:t>
            </a:r>
            <a:endParaRPr b="0" lang="ru-RU" sz="8000" spc="-1" strike="noStrike">
              <a:latin typeface="Arial"/>
            </a:endParaRPr>
          </a:p>
        </p:txBody>
      </p:sp>
      <p:sp>
        <p:nvSpPr>
          <p:cNvPr id="376" name="Развития сердечно-сосудистых заболеваний"/>
          <p:cNvSpPr/>
          <p:nvPr/>
        </p:nvSpPr>
        <p:spPr>
          <a:xfrm>
            <a:off x="5826600" y="10450800"/>
            <a:ext cx="6037560" cy="1275120"/>
          </a:xfrm>
          <a:prstGeom prst="rect">
            <a:avLst/>
          </a:prstGeom>
          <a:noFill/>
          <a:ln w="12700">
            <a:noFill/>
          </a:ln>
        </p:spPr>
        <p:style>
          <a:lnRef idx="0"/>
          <a:fillRef idx="0"/>
          <a:effectRef idx="0"/>
          <a:fontRef idx="minor"/>
        </p:style>
        <p:txBody>
          <a:bodyPr lIns="71280" rIns="71280" tIns="71280" bIns="71280" anchor="ctr">
            <a:spAutoFit/>
          </a:bodyPr>
          <a:p>
            <a:pPr algn="ctr">
              <a:lnSpc>
                <a:spcPct val="120000"/>
              </a:lnSpc>
              <a:tabLst>
                <a:tab algn="l" pos="0"/>
              </a:tabLst>
            </a:pPr>
            <a:r>
              <a:rPr b="1" lang="lv-LV" sz="3100" spc="-1" strike="noStrike">
                <a:solidFill>
                  <a:srgbClr val="ffffff"/>
                </a:solidFill>
                <a:latin typeface="Arial"/>
                <a:ea typeface="Arial"/>
              </a:rPr>
              <a:t>Sirds-asinsvadu </a:t>
            </a:r>
            <a:endParaRPr b="0" lang="ru-RU" sz="3100" spc="-1" strike="noStrike">
              <a:latin typeface="Arial"/>
            </a:endParaRPr>
          </a:p>
          <a:p>
            <a:pPr algn="ctr">
              <a:lnSpc>
                <a:spcPct val="120000"/>
              </a:lnSpc>
              <a:tabLst>
                <a:tab algn="l" pos="0"/>
              </a:tabLst>
            </a:pPr>
            <a:r>
              <a:rPr b="1" lang="lv-LV" sz="3100" spc="-1" strike="noStrike">
                <a:solidFill>
                  <a:srgbClr val="ffffff"/>
                </a:solidFill>
                <a:latin typeface="Arial"/>
                <a:ea typeface="Arial"/>
              </a:rPr>
              <a:t>slimību attīstīšanās</a:t>
            </a:r>
            <a:r>
              <a:rPr b="0" lang="lv-LV" sz="3100" spc="-1" strike="noStrike">
                <a:solidFill>
                  <a:srgbClr val="ffffff"/>
                </a:solidFill>
                <a:latin typeface="Arial"/>
                <a:ea typeface="Arial"/>
              </a:rPr>
              <a:t> </a:t>
            </a:r>
            <a:endParaRPr b="0" lang="ru-RU" sz="3100" spc="-1" strike="noStrike">
              <a:latin typeface="Arial"/>
            </a:endParaRPr>
          </a:p>
        </p:txBody>
      </p:sp>
      <p:sp>
        <p:nvSpPr>
          <p:cNvPr id="377" name="Угасания репродуктивной функции"/>
          <p:cNvSpPr/>
          <p:nvPr/>
        </p:nvSpPr>
        <p:spPr>
          <a:xfrm>
            <a:off x="1767600" y="6807960"/>
            <a:ext cx="5862600" cy="1162800"/>
          </a:xfrm>
          <a:prstGeom prst="rect">
            <a:avLst/>
          </a:prstGeom>
          <a:noFill/>
          <a:ln w="12700">
            <a:noFill/>
          </a:ln>
        </p:spPr>
        <p:style>
          <a:lnRef idx="0"/>
          <a:fillRef idx="0"/>
          <a:effectRef idx="0"/>
          <a:fontRef idx="minor"/>
        </p:style>
        <p:txBody>
          <a:bodyPr lIns="71280" rIns="71280" tIns="71280" bIns="71280" anchor="ctr">
            <a:spAutoFit/>
          </a:bodyPr>
          <a:p>
            <a:pPr algn="ctr">
              <a:lnSpc>
                <a:spcPct val="108000"/>
              </a:lnSpc>
              <a:tabLst>
                <a:tab algn="l" pos="0"/>
              </a:tabLst>
            </a:pPr>
            <a:r>
              <a:rPr b="1" lang="lv-LV" sz="3100" spc="-1" strike="noStrike">
                <a:solidFill>
                  <a:srgbClr val="ffffff"/>
                </a:solidFill>
                <a:latin typeface="Arial"/>
                <a:ea typeface="Arial"/>
              </a:rPr>
              <a:t>Reproduktīvās funkcijas pazemināšanās</a:t>
            </a:r>
            <a:endParaRPr b="0" lang="ru-RU" sz="3100" spc="-1" strike="noStrike">
              <a:latin typeface="Arial"/>
            </a:endParaRPr>
          </a:p>
        </p:txBody>
      </p:sp>
      <p:sp>
        <p:nvSpPr>
          <p:cNvPr id="378" name="Развития депрессии"/>
          <p:cNvSpPr/>
          <p:nvPr/>
        </p:nvSpPr>
        <p:spPr>
          <a:xfrm>
            <a:off x="8896320" y="6889320"/>
            <a:ext cx="7090920" cy="653040"/>
          </a:xfrm>
          <a:prstGeom prst="rect">
            <a:avLst/>
          </a:prstGeom>
          <a:noFill/>
          <a:ln w="12700">
            <a:noFill/>
          </a:ln>
        </p:spPr>
        <p:style>
          <a:lnRef idx="0"/>
          <a:fillRef idx="0"/>
          <a:effectRef idx="0"/>
          <a:fontRef idx="minor"/>
        </p:style>
        <p:txBody>
          <a:bodyPr lIns="71280" rIns="71280" tIns="71280" bIns="71280" anchor="ctr">
            <a:spAutoFit/>
          </a:bodyPr>
          <a:p>
            <a:pPr algn="ctr">
              <a:lnSpc>
                <a:spcPct val="108000"/>
              </a:lnSpc>
              <a:tabLst>
                <a:tab algn="l" pos="0"/>
              </a:tabLst>
            </a:pPr>
            <a:r>
              <a:rPr b="1" lang="lv-LV" sz="3100" spc="-1" strike="noStrike">
                <a:solidFill>
                  <a:srgbClr val="ffffff"/>
                </a:solidFill>
                <a:latin typeface="Arial"/>
                <a:ea typeface="Arial"/>
              </a:rPr>
              <a:t>Depresijas attīstīšanās </a:t>
            </a:r>
            <a:endParaRPr b="0" lang="ru-RU" sz="3100" spc="-1" strike="noStrike">
              <a:latin typeface="Arial"/>
            </a:endParaRPr>
          </a:p>
        </p:txBody>
      </p:sp>
      <p:sp>
        <p:nvSpPr>
          <p:cNvPr id="379" name="Частых инфекционных заболеваний"/>
          <p:cNvSpPr/>
          <p:nvPr/>
        </p:nvSpPr>
        <p:spPr>
          <a:xfrm>
            <a:off x="17253360" y="6880680"/>
            <a:ext cx="6571080" cy="1162800"/>
          </a:xfrm>
          <a:prstGeom prst="rect">
            <a:avLst/>
          </a:prstGeom>
          <a:noFill/>
          <a:ln w="12700">
            <a:noFill/>
          </a:ln>
        </p:spPr>
        <p:style>
          <a:lnRef idx="0"/>
          <a:fillRef idx="0"/>
          <a:effectRef idx="0"/>
          <a:fontRef idx="minor"/>
        </p:style>
        <p:txBody>
          <a:bodyPr lIns="71280" rIns="71280" tIns="71280" bIns="71280" anchor="ctr">
            <a:spAutoFit/>
          </a:bodyPr>
          <a:p>
            <a:pPr algn="ctr">
              <a:lnSpc>
                <a:spcPct val="108000"/>
              </a:lnSpc>
              <a:tabLst>
                <a:tab algn="l" pos="0"/>
              </a:tabLst>
            </a:pPr>
            <a:r>
              <a:rPr b="1" lang="lv-LV" sz="3100" spc="-1" strike="noStrike">
                <a:solidFill>
                  <a:srgbClr val="ffffff"/>
                </a:solidFill>
                <a:latin typeface="Arial"/>
                <a:ea typeface="Arial"/>
              </a:rPr>
              <a:t>Bieža sirgšana ar infekcijas slimībām</a:t>
            </a:r>
            <a:endParaRPr b="0" lang="ru-RU" sz="3100" spc="-1" strike="noStrike">
              <a:latin typeface="Arial"/>
            </a:endParaRPr>
          </a:p>
        </p:txBody>
      </p:sp>
      <p:grpSp>
        <p:nvGrpSpPr>
          <p:cNvPr id="380" name="Сгруппировать"/>
          <p:cNvGrpSpPr/>
          <p:nvPr/>
        </p:nvGrpSpPr>
        <p:grpSpPr>
          <a:xfrm>
            <a:off x="19723680" y="4942080"/>
            <a:ext cx="1630440" cy="1630440"/>
            <a:chOff x="19723680" y="4942080"/>
            <a:chExt cx="1630440" cy="1630440"/>
          </a:xfrm>
        </p:grpSpPr>
        <p:pic>
          <p:nvPicPr>
            <p:cNvPr id="381" name="image48.png" descr="image48.png"/>
            <p:cNvPicPr/>
            <p:nvPr/>
          </p:nvPicPr>
          <p:blipFill>
            <a:blip r:embed="rId4"/>
            <a:stretch/>
          </p:blipFill>
          <p:spPr>
            <a:xfrm>
              <a:off x="19891080" y="5118120"/>
              <a:ext cx="1264320" cy="1278720"/>
            </a:xfrm>
            <a:prstGeom prst="rect">
              <a:avLst/>
            </a:prstGeom>
            <a:ln w="12700">
              <a:noFill/>
            </a:ln>
          </p:spPr>
        </p:pic>
        <p:sp>
          <p:nvSpPr>
            <p:cNvPr id="382" name="Кружок"/>
            <p:cNvSpPr/>
            <p:nvPr/>
          </p:nvSpPr>
          <p:spPr>
            <a:xfrm>
              <a:off x="19723680" y="4942080"/>
              <a:ext cx="1630440" cy="1630440"/>
            </a:xfrm>
            <a:prstGeom prst="ellipse">
              <a:avLst/>
            </a:prstGeom>
            <a:noFill/>
            <a:ln w="38100">
              <a:solidFill>
                <a:srgbClr val="ffffff"/>
              </a:solidFill>
              <a:round/>
            </a:ln>
          </p:spPr>
          <p:style>
            <a:lnRef idx="0"/>
            <a:fillRef idx="0"/>
            <a:effectRef idx="0"/>
            <a:fontRef idx="minor"/>
          </p:style>
        </p:sp>
      </p:grpSp>
      <p:grpSp>
        <p:nvGrpSpPr>
          <p:cNvPr id="383" name="Сгруппировать"/>
          <p:cNvGrpSpPr/>
          <p:nvPr/>
        </p:nvGrpSpPr>
        <p:grpSpPr>
          <a:xfrm>
            <a:off x="3773880" y="4938840"/>
            <a:ext cx="1630440" cy="1630440"/>
            <a:chOff x="3773880" y="4938840"/>
            <a:chExt cx="1630440" cy="1630440"/>
          </a:xfrm>
        </p:grpSpPr>
        <p:sp>
          <p:nvSpPr>
            <p:cNvPr id="384" name="Кружок"/>
            <p:cNvSpPr/>
            <p:nvPr/>
          </p:nvSpPr>
          <p:spPr>
            <a:xfrm>
              <a:off x="3773880" y="4938840"/>
              <a:ext cx="1630440" cy="1630440"/>
            </a:xfrm>
            <a:prstGeom prst="ellipse">
              <a:avLst/>
            </a:prstGeom>
            <a:noFill/>
            <a:ln w="38100">
              <a:solidFill>
                <a:srgbClr val="ffffff"/>
              </a:solidFill>
              <a:round/>
            </a:ln>
          </p:spPr>
          <p:style>
            <a:lnRef idx="0"/>
            <a:fillRef idx="0"/>
            <a:effectRef idx="0"/>
            <a:fontRef idx="minor"/>
          </p:style>
        </p:sp>
        <p:pic>
          <p:nvPicPr>
            <p:cNvPr id="385" name="image49.png" descr="image49.png"/>
            <p:cNvPicPr/>
            <p:nvPr/>
          </p:nvPicPr>
          <p:blipFill>
            <a:blip r:embed="rId5"/>
            <a:stretch/>
          </p:blipFill>
          <p:spPr>
            <a:xfrm>
              <a:off x="3967560" y="5114520"/>
              <a:ext cx="1242720" cy="1278720"/>
            </a:xfrm>
            <a:prstGeom prst="rect">
              <a:avLst/>
            </a:prstGeom>
            <a:ln w="12700">
              <a:noFill/>
            </a:ln>
          </p:spPr>
        </p:pic>
      </p:grpSp>
      <p:grpSp>
        <p:nvGrpSpPr>
          <p:cNvPr id="386" name="Сгруппировать"/>
          <p:cNvGrpSpPr/>
          <p:nvPr/>
        </p:nvGrpSpPr>
        <p:grpSpPr>
          <a:xfrm>
            <a:off x="11626560" y="4942080"/>
            <a:ext cx="1630440" cy="1630440"/>
            <a:chOff x="11626560" y="4942080"/>
            <a:chExt cx="1630440" cy="1630440"/>
          </a:xfrm>
        </p:grpSpPr>
        <p:sp>
          <p:nvSpPr>
            <p:cNvPr id="387" name="Кружок"/>
            <p:cNvSpPr/>
            <p:nvPr/>
          </p:nvSpPr>
          <p:spPr>
            <a:xfrm>
              <a:off x="11626560" y="4942080"/>
              <a:ext cx="1630440" cy="1630440"/>
            </a:xfrm>
            <a:prstGeom prst="ellipse">
              <a:avLst/>
            </a:prstGeom>
            <a:noFill/>
            <a:ln w="38100">
              <a:solidFill>
                <a:srgbClr val="ffffff"/>
              </a:solidFill>
              <a:round/>
            </a:ln>
          </p:spPr>
          <p:style>
            <a:lnRef idx="0"/>
            <a:fillRef idx="0"/>
            <a:effectRef idx="0"/>
            <a:fontRef idx="minor"/>
          </p:style>
        </p:sp>
        <p:pic>
          <p:nvPicPr>
            <p:cNvPr id="388" name="image50.png" descr="image50.png"/>
            <p:cNvPicPr/>
            <p:nvPr/>
          </p:nvPicPr>
          <p:blipFill>
            <a:blip r:embed="rId6"/>
            <a:stretch/>
          </p:blipFill>
          <p:spPr>
            <a:xfrm>
              <a:off x="11925720" y="5166360"/>
              <a:ext cx="1032120" cy="1182240"/>
            </a:xfrm>
            <a:prstGeom prst="rect">
              <a:avLst/>
            </a:prstGeom>
            <a:ln w="12700">
              <a:noFill/>
            </a:ln>
          </p:spPr>
        </p:pic>
      </p:grpSp>
      <p:grpSp>
        <p:nvGrpSpPr>
          <p:cNvPr id="389" name="Сгруппировать"/>
          <p:cNvGrpSpPr/>
          <p:nvPr/>
        </p:nvGrpSpPr>
        <p:grpSpPr>
          <a:xfrm>
            <a:off x="8019000" y="8587440"/>
            <a:ext cx="1630440" cy="1630440"/>
            <a:chOff x="8019000" y="8587440"/>
            <a:chExt cx="1630440" cy="1630440"/>
          </a:xfrm>
        </p:grpSpPr>
        <p:sp>
          <p:nvSpPr>
            <p:cNvPr id="390" name="Кружок"/>
            <p:cNvSpPr/>
            <p:nvPr/>
          </p:nvSpPr>
          <p:spPr>
            <a:xfrm>
              <a:off x="8019000" y="8587440"/>
              <a:ext cx="1630440" cy="1630440"/>
            </a:xfrm>
            <a:prstGeom prst="ellipse">
              <a:avLst/>
            </a:prstGeom>
            <a:noFill/>
            <a:ln w="38100">
              <a:solidFill>
                <a:srgbClr val="ffffff"/>
              </a:solidFill>
              <a:round/>
            </a:ln>
          </p:spPr>
          <p:style>
            <a:lnRef idx="0"/>
            <a:fillRef idx="0"/>
            <a:effectRef idx="0"/>
            <a:fontRef idx="minor"/>
          </p:style>
        </p:sp>
        <p:pic>
          <p:nvPicPr>
            <p:cNvPr id="391" name="image51.png" descr="image51.png"/>
            <p:cNvPicPr/>
            <p:nvPr/>
          </p:nvPicPr>
          <p:blipFill>
            <a:blip r:embed="rId7"/>
            <a:stretch/>
          </p:blipFill>
          <p:spPr>
            <a:xfrm>
              <a:off x="8149680" y="8696520"/>
              <a:ext cx="1445400" cy="1412280"/>
            </a:xfrm>
            <a:prstGeom prst="rect">
              <a:avLst/>
            </a:prstGeom>
            <a:ln w="12700">
              <a:noFill/>
            </a:ln>
          </p:spPr>
        </p:pic>
      </p:grpSp>
      <p:sp>
        <p:nvSpPr>
          <p:cNvPr id="392" name="TextBox 2"/>
          <p:cNvSpPr/>
          <p:nvPr/>
        </p:nvSpPr>
        <p:spPr>
          <a:xfrm>
            <a:off x="6230520" y="7304760"/>
            <a:ext cx="304200" cy="548640"/>
          </a:xfrm>
          <a:prstGeom prst="rect">
            <a:avLst/>
          </a:prstGeom>
          <a:noFill/>
          <a:ln w="12700">
            <a:noFill/>
          </a:ln>
        </p:spPr>
        <p:style>
          <a:lnRef idx="0"/>
          <a:fillRef idx="0"/>
          <a:effectRef idx="0"/>
          <a:fontRef idx="minor"/>
        </p:style>
        <p:txBody>
          <a:bodyPr wrap="none" horzOverflow="overflow" vertOverflow="overflow" lIns="45720" rIns="45720">
            <a:spAutoFit/>
          </a:bodyPr>
          <a:p>
            <a:pPr>
              <a:lnSpc>
                <a:spcPct val="100000"/>
              </a:lnSpc>
              <a:tabLst>
                <a:tab algn="l" pos="0"/>
              </a:tabLst>
            </a:pPr>
            <a:r>
              <a:rPr b="0" lang="ru-RU" sz="3000" spc="-1" strike="noStrike">
                <a:solidFill>
                  <a:srgbClr val="fdf098"/>
                </a:solidFill>
                <a:latin typeface="Arial"/>
                <a:ea typeface="Arial"/>
              </a:rPr>
              <a:t>5</a:t>
            </a:r>
            <a:endParaRPr b="0" lang="ru-RU" sz="3000" spc="-1" strike="noStrike">
              <a:latin typeface="Arial"/>
            </a:endParaRPr>
          </a:p>
        </p:txBody>
      </p:sp>
      <p:sp>
        <p:nvSpPr>
          <p:cNvPr id="393" name="TextBox 29"/>
          <p:cNvSpPr/>
          <p:nvPr/>
        </p:nvSpPr>
        <p:spPr>
          <a:xfrm>
            <a:off x="14573520" y="6802560"/>
            <a:ext cx="304200" cy="548640"/>
          </a:xfrm>
          <a:prstGeom prst="rect">
            <a:avLst/>
          </a:prstGeom>
          <a:noFill/>
          <a:ln w="12700">
            <a:noFill/>
          </a:ln>
        </p:spPr>
        <p:style>
          <a:lnRef idx="0"/>
          <a:fillRef idx="0"/>
          <a:effectRef idx="0"/>
          <a:fontRef idx="minor"/>
        </p:style>
        <p:txBody>
          <a:bodyPr wrap="none" horzOverflow="overflow" vertOverflow="overflow" lIns="45720" rIns="45720">
            <a:spAutoFit/>
          </a:bodyPr>
          <a:p>
            <a:pPr>
              <a:lnSpc>
                <a:spcPct val="100000"/>
              </a:lnSpc>
              <a:tabLst>
                <a:tab algn="l" pos="0"/>
              </a:tabLst>
            </a:pPr>
            <a:r>
              <a:rPr b="0" lang="ru-RU" sz="3000" spc="-1" strike="noStrike">
                <a:solidFill>
                  <a:srgbClr val="fdf098"/>
                </a:solidFill>
                <a:latin typeface="Arial"/>
                <a:ea typeface="Arial"/>
              </a:rPr>
              <a:t>6</a:t>
            </a:r>
            <a:endParaRPr b="0" lang="ru-RU" sz="3000" spc="-1" strike="noStrike">
              <a:latin typeface="Arial"/>
            </a:endParaRPr>
          </a:p>
        </p:txBody>
      </p:sp>
      <p:sp>
        <p:nvSpPr>
          <p:cNvPr id="394" name="TextBox 30"/>
          <p:cNvSpPr/>
          <p:nvPr/>
        </p:nvSpPr>
        <p:spPr>
          <a:xfrm>
            <a:off x="21516120" y="7342920"/>
            <a:ext cx="304200" cy="548640"/>
          </a:xfrm>
          <a:prstGeom prst="rect">
            <a:avLst/>
          </a:prstGeom>
          <a:noFill/>
          <a:ln w="12700">
            <a:noFill/>
          </a:ln>
        </p:spPr>
        <p:style>
          <a:lnRef idx="0"/>
          <a:fillRef idx="0"/>
          <a:effectRef idx="0"/>
          <a:fontRef idx="minor"/>
        </p:style>
        <p:txBody>
          <a:bodyPr wrap="none" horzOverflow="overflow" vertOverflow="overflow" lIns="45720" rIns="45720">
            <a:spAutoFit/>
          </a:bodyPr>
          <a:p>
            <a:pPr>
              <a:lnSpc>
                <a:spcPct val="100000"/>
              </a:lnSpc>
              <a:tabLst>
                <a:tab algn="l" pos="0"/>
              </a:tabLst>
            </a:pPr>
            <a:r>
              <a:rPr b="0" lang="ru-RU" sz="3000" spc="-1" strike="noStrike">
                <a:solidFill>
                  <a:srgbClr val="fdf098"/>
                </a:solidFill>
                <a:latin typeface="Arial"/>
                <a:ea typeface="Arial"/>
              </a:rPr>
              <a:t>7</a:t>
            </a:r>
            <a:endParaRPr b="0" lang="ru-RU" sz="3000" spc="-1" strike="noStrike">
              <a:latin typeface="Arial"/>
            </a:endParaRPr>
          </a:p>
        </p:txBody>
      </p:sp>
      <p:sp>
        <p:nvSpPr>
          <p:cNvPr id="395" name="TextBox 31"/>
          <p:cNvSpPr/>
          <p:nvPr/>
        </p:nvSpPr>
        <p:spPr>
          <a:xfrm>
            <a:off x="10770480" y="10985760"/>
            <a:ext cx="1150200" cy="548640"/>
          </a:xfrm>
          <a:prstGeom prst="rect">
            <a:avLst/>
          </a:prstGeom>
          <a:noFill/>
          <a:ln w="12700">
            <a:noFill/>
          </a:ln>
        </p:spPr>
        <p:style>
          <a:lnRef idx="0"/>
          <a:fillRef idx="0"/>
          <a:effectRef idx="0"/>
          <a:fontRef idx="minor"/>
        </p:style>
        <p:txBody>
          <a:bodyPr wrap="none" horzOverflow="overflow" vertOverflow="overflow" lIns="45720" rIns="45720">
            <a:spAutoFit/>
          </a:bodyPr>
          <a:p>
            <a:pPr>
              <a:lnSpc>
                <a:spcPct val="100000"/>
              </a:lnSpc>
              <a:tabLst>
                <a:tab algn="l" pos="0"/>
              </a:tabLst>
            </a:pPr>
            <a:r>
              <a:rPr b="0" lang="ru-RU" sz="3000" spc="-1" strike="noStrike">
                <a:solidFill>
                  <a:srgbClr val="fdf098"/>
                </a:solidFill>
                <a:latin typeface="Arial"/>
                <a:ea typeface="Arial"/>
              </a:rPr>
              <a:t>8,9,10</a:t>
            </a:r>
            <a:endParaRPr b="0" lang="ru-RU" sz="3000" spc="-1" strike="noStrike">
              <a:latin typeface="Arial"/>
            </a:endParaRPr>
          </a:p>
        </p:txBody>
      </p:sp>
      <p:sp>
        <p:nvSpPr>
          <p:cNvPr id="396" name="TextBox 32"/>
          <p:cNvSpPr/>
          <p:nvPr/>
        </p:nvSpPr>
        <p:spPr>
          <a:xfrm>
            <a:off x="18951120" y="10708560"/>
            <a:ext cx="1544760" cy="548640"/>
          </a:xfrm>
          <a:prstGeom prst="rect">
            <a:avLst/>
          </a:prstGeom>
          <a:noFill/>
          <a:ln w="12700">
            <a:noFill/>
          </a:ln>
        </p:spPr>
        <p:style>
          <a:lnRef idx="0"/>
          <a:fillRef idx="0"/>
          <a:effectRef idx="0"/>
          <a:fontRef idx="minor"/>
        </p:style>
        <p:txBody>
          <a:bodyPr wrap="none" horzOverflow="overflow" vertOverflow="overflow" lIns="45720" rIns="45720">
            <a:spAutoFit/>
          </a:bodyPr>
          <a:p>
            <a:pPr>
              <a:lnSpc>
                <a:spcPct val="100000"/>
              </a:lnSpc>
              <a:tabLst>
                <a:tab algn="l" pos="0"/>
              </a:tabLst>
            </a:pPr>
            <a:r>
              <a:rPr b="0" lang="ru-RU" sz="3000" spc="-1" strike="noStrike">
                <a:solidFill>
                  <a:srgbClr val="fdf098"/>
                </a:solidFill>
                <a:latin typeface="Arial"/>
                <a:ea typeface="Arial"/>
              </a:rPr>
              <a:t>11,12,13</a:t>
            </a:r>
            <a:endParaRPr b="0" lang="ru-RU" sz="3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7" name="D-Spray"/>
          <p:cNvSpPr/>
          <p:nvPr/>
        </p:nvSpPr>
        <p:spPr>
          <a:xfrm>
            <a:off x="1402560" y="2568240"/>
            <a:ext cx="8731440" cy="1514880"/>
          </a:xfrm>
          <a:prstGeom prst="rect">
            <a:avLst/>
          </a:prstGeom>
          <a:noFill/>
          <a:ln w="12700">
            <a:noFill/>
          </a:ln>
        </p:spPr>
        <p:style>
          <a:lnRef idx="0"/>
          <a:fillRef idx="0"/>
          <a:effectRef idx="0"/>
          <a:fontRef idx="minor"/>
        </p:style>
        <p:txBody>
          <a:bodyPr lIns="71280" rIns="71280" tIns="71280" bIns="71280" anchor="ctr">
            <a:spAutoFit/>
          </a:bodyPr>
          <a:p>
            <a:pPr>
              <a:lnSpc>
                <a:spcPct val="100000"/>
              </a:lnSpc>
              <a:tabLst>
                <a:tab algn="l" pos="0"/>
              </a:tabLst>
            </a:pPr>
            <a:r>
              <a:rPr b="1" lang="ru-RU" sz="9000" spc="-1" strike="noStrike">
                <a:solidFill>
                  <a:srgbClr val="ff644e"/>
                </a:solidFill>
                <a:latin typeface="Arial"/>
                <a:ea typeface="Arial"/>
              </a:rPr>
              <a:t>D-Spray</a:t>
            </a:r>
            <a:r>
              <a:rPr b="1" lang="en-US" sz="9000" spc="-1" strike="noStrike">
                <a:solidFill>
                  <a:srgbClr val="ff644e"/>
                </a:solidFill>
                <a:latin typeface="Arial"/>
                <a:ea typeface="Arial"/>
              </a:rPr>
              <a:t> 2000</a:t>
            </a:r>
            <a:endParaRPr b="0" lang="ru-RU" sz="9000" spc="-1" strike="noStrike">
              <a:latin typeface="Arial"/>
            </a:endParaRPr>
          </a:p>
        </p:txBody>
      </p:sp>
      <p:pic>
        <p:nvPicPr>
          <p:cNvPr id="398" name="image7.png" descr="image7.png"/>
          <p:cNvPicPr/>
          <p:nvPr/>
        </p:nvPicPr>
        <p:blipFill>
          <a:blip r:embed="rId1"/>
          <a:stretch/>
        </p:blipFill>
        <p:spPr>
          <a:xfrm>
            <a:off x="1537560" y="12793680"/>
            <a:ext cx="1773720" cy="311040"/>
          </a:xfrm>
          <a:prstGeom prst="rect">
            <a:avLst/>
          </a:prstGeom>
          <a:ln w="12700">
            <a:noFill/>
          </a:ln>
        </p:spPr>
      </p:pic>
      <p:sp>
        <p:nvSpPr>
          <p:cNvPr id="399" name="2179"/>
          <p:cNvSpPr/>
          <p:nvPr/>
        </p:nvSpPr>
        <p:spPr>
          <a:xfrm>
            <a:off x="1473840" y="4372560"/>
            <a:ext cx="9032040" cy="752760"/>
          </a:xfrm>
          <a:prstGeom prst="rect">
            <a:avLst/>
          </a:prstGeom>
          <a:noFill/>
          <a:ln w="12700">
            <a:noFill/>
          </a:ln>
        </p:spPr>
        <p:style>
          <a:lnRef idx="0"/>
          <a:fillRef idx="0"/>
          <a:effectRef idx="0"/>
          <a:fontRef idx="minor"/>
        </p:style>
        <p:txBody>
          <a:bodyPr lIns="71280" rIns="71280" tIns="71280" bIns="71280" anchor="ctr">
            <a:spAutoFit/>
          </a:bodyPr>
          <a:p>
            <a:pPr>
              <a:lnSpc>
                <a:spcPct val="100000"/>
              </a:lnSpc>
              <a:tabLst>
                <a:tab algn="l" pos="0"/>
              </a:tabLst>
            </a:pPr>
            <a:r>
              <a:rPr b="1" lang="en-US" sz="4000" spc="-100" strike="noStrike">
                <a:solidFill>
                  <a:srgbClr val="535353"/>
                </a:solidFill>
                <a:latin typeface="Helvetica Neue"/>
                <a:ea typeface="Helvetica Neue"/>
              </a:rPr>
              <a:t>2197</a:t>
            </a:r>
            <a:endParaRPr b="0" lang="ru-RU" sz="4000" spc="-1" strike="noStrike">
              <a:latin typeface="Arial"/>
            </a:endParaRPr>
          </a:p>
        </p:txBody>
      </p:sp>
      <p:sp>
        <p:nvSpPr>
          <p:cNvPr id="400" name="КЛУБНАЯ ЦЕНА"/>
          <p:cNvSpPr/>
          <p:nvPr/>
        </p:nvSpPr>
        <p:spPr>
          <a:xfrm>
            <a:off x="1508400" y="8343360"/>
            <a:ext cx="9032040" cy="503280"/>
          </a:xfrm>
          <a:prstGeom prst="rect">
            <a:avLst/>
          </a:prstGeom>
          <a:noFill/>
          <a:ln w="12700">
            <a:noFill/>
          </a:ln>
        </p:spPr>
        <p:style>
          <a:lnRef idx="0"/>
          <a:fillRef idx="0"/>
          <a:effectRef idx="0"/>
          <a:fontRef idx="minor"/>
        </p:style>
        <p:txBody>
          <a:bodyPr lIns="0" rIns="0" tIns="0" bIns="0" anchor="ctr">
            <a:spAutoFit/>
          </a:bodyPr>
          <a:p>
            <a:pPr>
              <a:lnSpc>
                <a:spcPct val="100000"/>
              </a:lnSpc>
              <a:spcBef>
                <a:spcPts val="5100"/>
              </a:spcBef>
              <a:tabLst>
                <a:tab algn="l" pos="0"/>
              </a:tabLst>
            </a:pPr>
            <a:r>
              <a:rPr b="1" lang="lv-LV" sz="3300" spc="-100" strike="noStrike">
                <a:solidFill>
                  <a:srgbClr val="33414e"/>
                </a:solidFill>
                <a:latin typeface="Arial"/>
                <a:ea typeface="Arial"/>
              </a:rPr>
              <a:t>KLUBA CENA</a:t>
            </a:r>
            <a:endParaRPr b="0" lang="ru-RU" sz="3300" spc="-1" strike="noStrike">
              <a:latin typeface="Arial"/>
            </a:endParaRPr>
          </a:p>
        </p:txBody>
      </p:sp>
      <p:sp>
        <p:nvSpPr>
          <p:cNvPr id="401" name="РОЗНИЧНАЯ ЦЕНА"/>
          <p:cNvSpPr/>
          <p:nvPr/>
        </p:nvSpPr>
        <p:spPr>
          <a:xfrm>
            <a:off x="1508400" y="9762840"/>
            <a:ext cx="6965640" cy="503280"/>
          </a:xfrm>
          <a:prstGeom prst="rect">
            <a:avLst/>
          </a:prstGeom>
          <a:noFill/>
          <a:ln w="12700">
            <a:noFill/>
          </a:ln>
        </p:spPr>
        <p:style>
          <a:lnRef idx="0"/>
          <a:fillRef idx="0"/>
          <a:effectRef idx="0"/>
          <a:fontRef idx="minor"/>
        </p:style>
        <p:txBody>
          <a:bodyPr lIns="0" rIns="0" tIns="0" bIns="0" anchor="ctr">
            <a:spAutoFit/>
          </a:bodyPr>
          <a:p>
            <a:pPr>
              <a:lnSpc>
                <a:spcPct val="100000"/>
              </a:lnSpc>
              <a:spcBef>
                <a:spcPts val="5100"/>
              </a:spcBef>
              <a:tabLst>
                <a:tab algn="l" pos="0"/>
              </a:tabLst>
            </a:pPr>
            <a:r>
              <a:rPr b="1" lang="lv-LV" sz="3300" spc="-100" strike="noStrike">
                <a:solidFill>
                  <a:srgbClr val="33414e"/>
                </a:solidFill>
                <a:latin typeface="Arial"/>
                <a:ea typeface="Arial"/>
              </a:rPr>
              <a:t>VAIRUMTIRDZNIECĪBAS CENA</a:t>
            </a:r>
            <a:endParaRPr b="0" lang="ru-RU" sz="3300" spc="-1" strike="noStrike">
              <a:latin typeface="Arial"/>
            </a:endParaRPr>
          </a:p>
        </p:txBody>
      </p:sp>
      <p:sp>
        <p:nvSpPr>
          <p:cNvPr id="402" name="?? у.е"/>
          <p:cNvSpPr/>
          <p:nvPr/>
        </p:nvSpPr>
        <p:spPr>
          <a:xfrm>
            <a:off x="8841600" y="9582480"/>
            <a:ext cx="3121560" cy="686520"/>
          </a:xfrm>
          <a:prstGeom prst="rect">
            <a:avLst/>
          </a:prstGeom>
          <a:noFill/>
          <a:ln w="12700">
            <a:noFill/>
          </a:ln>
        </p:spPr>
        <p:style>
          <a:lnRef idx="0"/>
          <a:fillRef idx="0"/>
          <a:effectRef idx="0"/>
          <a:fontRef idx="minor"/>
        </p:style>
        <p:txBody>
          <a:bodyPr lIns="0" rIns="0" tIns="0" bIns="0" anchor="ctr">
            <a:spAutoFit/>
          </a:bodyPr>
          <a:p>
            <a:pPr>
              <a:lnSpc>
                <a:spcPct val="100000"/>
              </a:lnSpc>
              <a:spcBef>
                <a:spcPts val="5100"/>
              </a:spcBef>
              <a:tabLst>
                <a:tab algn="l" pos="0"/>
              </a:tabLst>
            </a:pPr>
            <a:r>
              <a:rPr b="1" lang="ru-RU" sz="4500" spc="-100" strike="noStrike">
                <a:solidFill>
                  <a:srgbClr val="535353"/>
                </a:solidFill>
                <a:latin typeface="Arial"/>
                <a:ea typeface="Arial"/>
              </a:rPr>
              <a:t>15 </a:t>
            </a:r>
            <a:r>
              <a:rPr b="1" lang="lv-LV" sz="3300" spc="-100" strike="noStrike">
                <a:solidFill>
                  <a:srgbClr val="535353"/>
                </a:solidFill>
                <a:latin typeface="Arial"/>
                <a:ea typeface="Arial"/>
              </a:rPr>
              <a:t>n.v.</a:t>
            </a:r>
            <a:endParaRPr b="0" lang="ru-RU" sz="3300" spc="-1" strike="noStrike">
              <a:latin typeface="Arial"/>
            </a:endParaRPr>
          </a:p>
        </p:txBody>
      </p:sp>
      <p:sp>
        <p:nvSpPr>
          <p:cNvPr id="403" name="?? у.е"/>
          <p:cNvSpPr/>
          <p:nvPr/>
        </p:nvSpPr>
        <p:spPr>
          <a:xfrm>
            <a:off x="8905320" y="8170200"/>
            <a:ext cx="2332800" cy="686520"/>
          </a:xfrm>
          <a:prstGeom prst="rect">
            <a:avLst/>
          </a:prstGeom>
          <a:noFill/>
          <a:ln w="12700">
            <a:noFill/>
          </a:ln>
        </p:spPr>
        <p:style>
          <a:lnRef idx="0"/>
          <a:fillRef idx="0"/>
          <a:effectRef idx="0"/>
          <a:fontRef idx="minor"/>
        </p:style>
        <p:txBody>
          <a:bodyPr lIns="0" rIns="0" tIns="0" bIns="0" anchor="ctr">
            <a:spAutoFit/>
          </a:bodyPr>
          <a:p>
            <a:pPr>
              <a:lnSpc>
                <a:spcPct val="100000"/>
              </a:lnSpc>
              <a:spcBef>
                <a:spcPts val="5100"/>
              </a:spcBef>
              <a:tabLst>
                <a:tab algn="l" pos="0"/>
              </a:tabLst>
            </a:pPr>
            <a:r>
              <a:rPr b="1" lang="ru-RU" sz="4500" spc="-100" strike="noStrike">
                <a:solidFill>
                  <a:srgbClr val="535353"/>
                </a:solidFill>
                <a:latin typeface="Arial"/>
                <a:ea typeface="Arial"/>
              </a:rPr>
              <a:t>12 </a:t>
            </a:r>
            <a:r>
              <a:rPr b="1" lang="lv-LV" sz="3300" spc="-100" strike="noStrike">
                <a:solidFill>
                  <a:srgbClr val="535353"/>
                </a:solidFill>
                <a:latin typeface="Arial"/>
                <a:ea typeface="Arial"/>
              </a:rPr>
              <a:t>n.v.</a:t>
            </a:r>
            <a:endParaRPr b="0" lang="ru-RU" sz="3300" spc="-1" strike="noStrike">
              <a:latin typeface="Arial"/>
            </a:endParaRPr>
          </a:p>
        </p:txBody>
      </p:sp>
      <p:sp>
        <p:nvSpPr>
          <p:cNvPr id="404" name="БОНУСНЫЕ БАЛЛЫ"/>
          <p:cNvSpPr/>
          <p:nvPr/>
        </p:nvSpPr>
        <p:spPr>
          <a:xfrm>
            <a:off x="1508400" y="6923880"/>
            <a:ext cx="9032040" cy="503280"/>
          </a:xfrm>
          <a:prstGeom prst="rect">
            <a:avLst/>
          </a:prstGeom>
          <a:noFill/>
          <a:ln w="12700">
            <a:noFill/>
          </a:ln>
        </p:spPr>
        <p:style>
          <a:lnRef idx="0"/>
          <a:fillRef idx="0"/>
          <a:effectRef idx="0"/>
          <a:fontRef idx="minor"/>
        </p:style>
        <p:txBody>
          <a:bodyPr lIns="0" rIns="0" tIns="0" bIns="0" anchor="ctr">
            <a:spAutoFit/>
          </a:bodyPr>
          <a:p>
            <a:pPr>
              <a:lnSpc>
                <a:spcPct val="100000"/>
              </a:lnSpc>
              <a:spcBef>
                <a:spcPts val="5100"/>
              </a:spcBef>
              <a:tabLst>
                <a:tab algn="l" pos="0"/>
              </a:tabLst>
            </a:pPr>
            <a:r>
              <a:rPr b="1" lang="lv-LV" sz="3300" spc="-100" strike="noStrike">
                <a:solidFill>
                  <a:srgbClr val="33414e"/>
                </a:solidFill>
                <a:latin typeface="Arial"/>
                <a:ea typeface="Arial"/>
              </a:rPr>
              <a:t>BONUS-PUNKTI </a:t>
            </a:r>
            <a:endParaRPr b="0" lang="ru-RU" sz="3300" spc="-1" strike="noStrike">
              <a:latin typeface="Arial"/>
            </a:endParaRPr>
          </a:p>
        </p:txBody>
      </p:sp>
      <p:sp>
        <p:nvSpPr>
          <p:cNvPr id="405" name="??"/>
          <p:cNvSpPr/>
          <p:nvPr/>
        </p:nvSpPr>
        <p:spPr>
          <a:xfrm>
            <a:off x="9228240" y="6846840"/>
            <a:ext cx="1604880" cy="685080"/>
          </a:xfrm>
          <a:prstGeom prst="rect">
            <a:avLst/>
          </a:prstGeom>
          <a:noFill/>
          <a:ln w="12700">
            <a:noFill/>
          </a:ln>
        </p:spPr>
        <p:style>
          <a:lnRef idx="0"/>
          <a:fillRef idx="0"/>
          <a:effectRef idx="0"/>
          <a:fontRef idx="minor"/>
        </p:style>
        <p:txBody>
          <a:bodyPr lIns="0" rIns="0" tIns="0" bIns="0" anchor="ctr">
            <a:spAutoFit/>
          </a:bodyPr>
          <a:p>
            <a:pPr>
              <a:lnSpc>
                <a:spcPct val="100000"/>
              </a:lnSpc>
              <a:spcBef>
                <a:spcPts val="5100"/>
              </a:spcBef>
              <a:tabLst>
                <a:tab algn="l" pos="0"/>
              </a:tabLst>
            </a:pPr>
            <a:r>
              <a:rPr b="1" lang="ru-RU" sz="4500" spc="-100" strike="noStrike">
                <a:solidFill>
                  <a:srgbClr val="535353"/>
                </a:solidFill>
                <a:latin typeface="Arial"/>
                <a:ea typeface="Arial"/>
              </a:rPr>
              <a:t>7</a:t>
            </a:r>
            <a:endParaRPr b="0" lang="ru-RU" sz="4500" spc="-1" strike="noStrike">
              <a:latin typeface="Arial"/>
            </a:endParaRPr>
          </a:p>
        </p:txBody>
      </p:sp>
      <p:sp>
        <p:nvSpPr>
          <p:cNvPr id="406" name="Кружок"/>
          <p:cNvSpPr/>
          <p:nvPr/>
        </p:nvSpPr>
        <p:spPr>
          <a:xfrm>
            <a:off x="8806320" y="6640560"/>
            <a:ext cx="1069200" cy="1069200"/>
          </a:xfrm>
          <a:prstGeom prst="ellipse">
            <a:avLst/>
          </a:prstGeom>
          <a:noFill/>
          <a:ln w="38160">
            <a:solidFill>
              <a:srgbClr val="ff5500"/>
            </a:solidFill>
            <a:round/>
          </a:ln>
        </p:spPr>
        <p:style>
          <a:lnRef idx="0"/>
          <a:fillRef idx="0"/>
          <a:effectRef idx="0"/>
          <a:fontRef idx="minor"/>
        </p:style>
      </p:sp>
      <p:sp>
        <p:nvSpPr>
          <p:cNvPr id="407" name="D-Spray"/>
          <p:cNvSpPr/>
          <p:nvPr/>
        </p:nvSpPr>
        <p:spPr>
          <a:xfrm>
            <a:off x="22411440" y="12786120"/>
            <a:ext cx="1120680" cy="417600"/>
          </a:xfrm>
          <a:prstGeom prst="rect">
            <a:avLst/>
          </a:prstGeom>
          <a:noFill/>
          <a:ln w="12700">
            <a:noFill/>
          </a:ln>
        </p:spPr>
        <p:style>
          <a:lnRef idx="0"/>
          <a:fillRef idx="0"/>
          <a:effectRef idx="0"/>
          <a:fontRef idx="minor"/>
        </p:style>
        <p:txBody>
          <a:bodyPr wrap="none" lIns="71280" rIns="71280" tIns="71280" bIns="71280" anchor="ctr">
            <a:spAutoFit/>
          </a:bodyPr>
          <a:p>
            <a:pPr algn="r">
              <a:lnSpc>
                <a:spcPct val="90000"/>
              </a:lnSpc>
              <a:tabLst>
                <a:tab algn="l" pos="0"/>
              </a:tabLst>
            </a:pPr>
            <a:r>
              <a:rPr b="1" lang="ru-RU" sz="2000" spc="-1" strike="noStrike">
                <a:solidFill>
                  <a:srgbClr val="2d2d2e"/>
                </a:solidFill>
                <a:latin typeface="Arial"/>
                <a:ea typeface="Arial"/>
              </a:rPr>
              <a:t>D-Spray</a:t>
            </a:r>
            <a:endParaRPr b="0" lang="ru-RU" sz="2000" spc="-1" strike="noStrike">
              <a:latin typeface="Arial"/>
            </a:endParaRPr>
          </a:p>
        </p:txBody>
      </p:sp>
      <p:pic>
        <p:nvPicPr>
          <p:cNvPr id="408" name="" descr=""/>
          <p:cNvPicPr/>
          <p:nvPr/>
        </p:nvPicPr>
        <p:blipFill>
          <a:blip r:embed="rId2"/>
          <a:stretch/>
        </p:blipFill>
        <p:spPr>
          <a:xfrm>
            <a:off x="14100480" y="3060000"/>
            <a:ext cx="5519520" cy="900000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2efea"/>
        </a:solidFill>
      </p:bgPr>
    </p:bg>
    <p:spTree>
      <p:nvGrpSpPr>
        <p:cNvPr id="1" name=""/>
        <p:cNvGrpSpPr/>
        <p:nvPr/>
      </p:nvGrpSpPr>
      <p:grpSpPr>
        <a:xfrm>
          <a:off x="0" y="0"/>
          <a:ext cx="0" cy="0"/>
          <a:chOff x="0" y="0"/>
          <a:chExt cx="0" cy="0"/>
        </a:xfrm>
      </p:grpSpPr>
      <p:sp>
        <p:nvSpPr>
          <p:cNvPr id="409" name="D-Spray"/>
          <p:cNvSpPr/>
          <p:nvPr/>
        </p:nvSpPr>
        <p:spPr>
          <a:xfrm>
            <a:off x="691200" y="619200"/>
            <a:ext cx="8731440" cy="1514880"/>
          </a:xfrm>
          <a:prstGeom prst="rect">
            <a:avLst/>
          </a:prstGeom>
          <a:noFill/>
          <a:ln w="12700">
            <a:noFill/>
          </a:ln>
        </p:spPr>
        <p:style>
          <a:lnRef idx="0"/>
          <a:fillRef idx="0"/>
          <a:effectRef idx="0"/>
          <a:fontRef idx="minor"/>
        </p:style>
        <p:txBody>
          <a:bodyPr lIns="71280" rIns="71280" tIns="71280" bIns="71280" anchor="ctr">
            <a:spAutoFit/>
          </a:bodyPr>
          <a:p>
            <a:pPr>
              <a:lnSpc>
                <a:spcPct val="100000"/>
              </a:lnSpc>
              <a:tabLst>
                <a:tab algn="l" pos="0"/>
              </a:tabLst>
            </a:pPr>
            <a:r>
              <a:rPr b="1" lang="lv-LV" sz="9000" spc="-1" strike="noStrike">
                <a:solidFill>
                  <a:srgbClr val="ff644e"/>
                </a:solidFill>
                <a:latin typeface="Arial"/>
                <a:ea typeface="Arial"/>
              </a:rPr>
              <a:t>Literatūra</a:t>
            </a:r>
            <a:endParaRPr b="0" lang="ru-RU" sz="9000" spc="-1" strike="noStrike">
              <a:latin typeface="Arial"/>
            </a:endParaRPr>
          </a:p>
        </p:txBody>
      </p:sp>
      <p:sp>
        <p:nvSpPr>
          <p:cNvPr id="410" name="TextBox 2"/>
          <p:cNvSpPr/>
          <p:nvPr/>
        </p:nvSpPr>
        <p:spPr>
          <a:xfrm>
            <a:off x="762480" y="2311920"/>
            <a:ext cx="11596320" cy="10146600"/>
          </a:xfrm>
          <a:prstGeom prst="rect">
            <a:avLst/>
          </a:prstGeom>
          <a:noFill/>
          <a:ln w="12700">
            <a:noFill/>
          </a:ln>
        </p:spPr>
        <p:style>
          <a:lnRef idx="0"/>
          <a:fillRef idx="0"/>
          <a:effectRef idx="0"/>
          <a:fontRef idx="minor"/>
        </p:style>
        <p:txBody>
          <a:bodyPr horzOverflow="overflow" vertOverflow="overflow" lIns="45720" rIns="45720">
            <a:spAutoFit/>
          </a:bodyPr>
          <a:p>
            <a:pPr marL="457200" indent="-456840">
              <a:lnSpc>
                <a:spcPct val="100000"/>
              </a:lnSpc>
              <a:buClr>
                <a:srgbClr val="000000"/>
              </a:buClr>
              <a:buFont typeface="Arial"/>
              <a:buAutoNum type="arabicPeriod"/>
            </a:pPr>
            <a:r>
              <a:rPr b="0" lang="en-US" sz="2200" spc="-1" strike="noStrike">
                <a:solidFill>
                  <a:srgbClr val="000000"/>
                </a:solidFill>
                <a:latin typeface="Arial"/>
                <a:ea typeface="Arial"/>
              </a:rPr>
              <a:t>Koolman J., Röhm K.H., Wirth J. Taschenatlas der Biochemie. German: Thieme, 2003.</a:t>
            </a:r>
            <a:r>
              <a:rPr b="0" lang="ru-RU" sz="2200" spc="-1" strike="noStrike">
                <a:solidFill>
                  <a:srgbClr val="000000"/>
                </a:solidFill>
                <a:latin typeface="Arial"/>
                <a:ea typeface="Arial"/>
              </a:rPr>
              <a:t> </a:t>
            </a:r>
            <a:r>
              <a:rPr b="0" lang="ru-RU" sz="2200" spc="-1" strike="noStrike" u="sng">
                <a:solidFill>
                  <a:srgbClr val="6666ff"/>
                </a:solidFill>
                <a:uFillTx/>
                <a:latin typeface="Arial"/>
                <a:ea typeface="Arial"/>
                <a:hlinkClick r:id="rId1"/>
              </a:rPr>
              <a:t>https://faculty.ksu.edu.sa/sites/default/files/color_atlas_of_biochemistry_2nd_ed.pdf</a:t>
            </a:r>
            <a:r>
              <a:rPr b="0" lang="en-US" sz="2200" spc="-1" strike="noStrike">
                <a:solidFill>
                  <a:srgbClr val="989898"/>
                </a:solidFill>
                <a:latin typeface="Arial"/>
                <a:ea typeface="Arial"/>
              </a:rPr>
              <a:t> </a:t>
            </a:r>
            <a:endParaRPr b="0" lang="ru-RU" sz="2200" spc="-1" strike="noStrike">
              <a:latin typeface="Arial"/>
            </a:endParaRPr>
          </a:p>
          <a:p>
            <a:pPr>
              <a:lnSpc>
                <a:spcPct val="100000"/>
              </a:lnSpc>
            </a:pPr>
            <a:endParaRPr b="0" lang="ru-RU" sz="2200" spc="-1" strike="noStrike">
              <a:latin typeface="Arial"/>
            </a:endParaRPr>
          </a:p>
          <a:p>
            <a:pPr marL="457200" indent="-456840">
              <a:lnSpc>
                <a:spcPct val="100000"/>
              </a:lnSpc>
              <a:buClr>
                <a:srgbClr val="000000"/>
              </a:buClr>
              <a:buFont typeface="Arial"/>
              <a:buAutoNum type="arabicPeriod"/>
            </a:pPr>
            <a:r>
              <a:rPr b="0" lang="en-US" sz="2200" spc="-1" strike="noStrike">
                <a:solidFill>
                  <a:srgbClr val="000000"/>
                </a:solidFill>
                <a:latin typeface="Arial"/>
                <a:ea typeface="Arial"/>
              </a:rPr>
              <a:t>Ultraviolet Radiation: How it Affects Life on Earth. </a:t>
            </a:r>
            <a:r>
              <a:rPr b="0" lang="en-US" sz="2200" spc="-1" strike="noStrike" u="sng">
                <a:solidFill>
                  <a:srgbClr val="6666ff"/>
                </a:solidFill>
                <a:uFillTx/>
                <a:latin typeface="Arial"/>
                <a:ea typeface="Arial"/>
                <a:hlinkClick r:id="rId2"/>
              </a:rPr>
              <a:t>https://earthobservatory.nasa.gov/features/UVB/uvb_radiation3.php</a:t>
            </a:r>
            <a:endParaRPr b="0" lang="ru-RU" sz="2200" spc="-1" strike="noStrike">
              <a:latin typeface="Arial"/>
            </a:endParaRPr>
          </a:p>
          <a:p>
            <a:pPr>
              <a:lnSpc>
                <a:spcPct val="100000"/>
              </a:lnSpc>
            </a:pPr>
            <a:endParaRPr b="0" lang="ru-RU" sz="2200" spc="-1" strike="noStrike">
              <a:latin typeface="Arial"/>
            </a:endParaRPr>
          </a:p>
          <a:p>
            <a:pPr marL="457200" indent="-456840">
              <a:lnSpc>
                <a:spcPct val="100000"/>
              </a:lnSpc>
              <a:buClr>
                <a:srgbClr val="000000"/>
              </a:buClr>
              <a:buFont typeface="Arial"/>
              <a:buAutoNum type="arabicPeriod"/>
            </a:pPr>
            <a:r>
              <a:rPr b="0" lang="en-US" sz="2200" spc="-1" strike="noStrike">
                <a:solidFill>
                  <a:srgbClr val="000000"/>
                </a:solidFill>
                <a:latin typeface="Arial"/>
                <a:ea typeface="Arial"/>
              </a:rPr>
              <a:t>Claire E. Williams, Elizabeth A. Williams, Bernard M. Corfe. Rate of change of circulating 25-hydroxyvitamin D following sublingual and capsular vitamin D preparations. European Journal of Clinical Nutrition. 23 September 2019. </a:t>
            </a:r>
            <a:r>
              <a:rPr b="0" lang="en-US" sz="2200" spc="-1" strike="noStrike" u="sng">
                <a:solidFill>
                  <a:srgbClr val="0000ff"/>
                </a:solidFill>
                <a:uFillTx/>
                <a:latin typeface="Arial"/>
                <a:ea typeface="Arial"/>
                <a:hlinkClick r:id="rId3"/>
              </a:rPr>
              <a:t>https://pubmed.ncbi.nlm.nih.gov/31548595/</a:t>
            </a:r>
            <a:r>
              <a:rPr b="0" lang="en-US" sz="2200" spc="-1" strike="noStrike">
                <a:solidFill>
                  <a:srgbClr val="000000"/>
                </a:solidFill>
                <a:latin typeface="Arial"/>
                <a:ea typeface="Arial"/>
              </a:rPr>
              <a:t> </a:t>
            </a:r>
            <a:endParaRPr b="0" lang="ru-RU" sz="2200" spc="-1" strike="noStrike">
              <a:latin typeface="Arial"/>
            </a:endParaRPr>
          </a:p>
          <a:p>
            <a:pPr>
              <a:lnSpc>
                <a:spcPct val="100000"/>
              </a:lnSpc>
            </a:pPr>
            <a:endParaRPr b="0" lang="ru-RU" sz="2200" spc="-1" strike="noStrike">
              <a:latin typeface="Arial"/>
            </a:endParaRPr>
          </a:p>
          <a:p>
            <a:pPr marL="457200" indent="-456840">
              <a:lnSpc>
                <a:spcPct val="100000"/>
              </a:lnSpc>
              <a:buClr>
                <a:srgbClr val="000000"/>
              </a:buClr>
              <a:buFont typeface="Arial"/>
              <a:buAutoNum type="arabicPeriod"/>
            </a:pPr>
            <a:r>
              <a:rPr b="0" lang="en-US" sz="2200" spc="-1" strike="noStrike">
                <a:solidFill>
                  <a:srgbClr val="000000"/>
                </a:solidFill>
                <a:latin typeface="Arial"/>
                <a:ea typeface="Arial"/>
              </a:rPr>
              <a:t>Holick MF. The vitamin D deficiency pandemic: Approaches for diagnosis, treatment </a:t>
            </a:r>
            <a:br/>
            <a:r>
              <a:rPr b="0" lang="en-US" sz="2200" spc="-1" strike="noStrike">
                <a:solidFill>
                  <a:srgbClr val="000000"/>
                </a:solidFill>
                <a:latin typeface="Arial"/>
                <a:ea typeface="Arial"/>
              </a:rPr>
              <a:t>and prevention. Rev Endocr Metab Disord. 2017 Jun;18(2):153-165. </a:t>
            </a:r>
            <a:br/>
            <a:r>
              <a:rPr b="0" lang="en-US" sz="2200" spc="-1" strike="noStrike">
                <a:solidFill>
                  <a:srgbClr val="000000"/>
                </a:solidFill>
                <a:latin typeface="Arial"/>
                <a:ea typeface="Arial"/>
              </a:rPr>
              <a:t>doi:</a:t>
            </a:r>
            <a:r>
              <a:rPr b="0" lang="ru-RU" sz="2200" spc="-1" strike="noStrike">
                <a:solidFill>
                  <a:srgbClr val="000000"/>
                </a:solidFill>
                <a:latin typeface="Arial"/>
                <a:ea typeface="Arial"/>
              </a:rPr>
              <a:t> </a:t>
            </a:r>
            <a:r>
              <a:rPr b="0" lang="en-US" sz="2200" spc="-1" strike="noStrike">
                <a:solidFill>
                  <a:srgbClr val="000000"/>
                </a:solidFill>
                <a:latin typeface="Arial"/>
                <a:ea typeface="Arial"/>
              </a:rPr>
              <a:t>10.1007/s11154-017-9424-1. PMID: 28516265.</a:t>
            </a:r>
            <a:r>
              <a:rPr b="0" lang="ru-RU" sz="2200" spc="-1" strike="noStrike">
                <a:solidFill>
                  <a:srgbClr val="000000"/>
                </a:solidFill>
                <a:latin typeface="Arial"/>
                <a:ea typeface="Arial"/>
              </a:rPr>
              <a:t> </a:t>
            </a:r>
            <a:r>
              <a:rPr b="0" lang="ru-RU" sz="2200" spc="-1" strike="noStrike" u="sng">
                <a:solidFill>
                  <a:srgbClr val="6666ff"/>
                </a:solidFill>
                <a:uFillTx/>
                <a:latin typeface="Arial"/>
                <a:ea typeface="Arial"/>
                <a:hlinkClick r:id="rId4"/>
              </a:rPr>
              <a:t>https://pubmed.ncbi.nlm.nih.gov/28516265/</a:t>
            </a:r>
            <a:endParaRPr b="0" lang="ru-RU" sz="2200" spc="-1" strike="noStrike">
              <a:latin typeface="Arial"/>
            </a:endParaRPr>
          </a:p>
          <a:p>
            <a:pPr>
              <a:lnSpc>
                <a:spcPct val="100000"/>
              </a:lnSpc>
            </a:pPr>
            <a:endParaRPr b="0" lang="ru-RU" sz="2200" spc="-1" strike="noStrike">
              <a:latin typeface="Arial"/>
            </a:endParaRPr>
          </a:p>
          <a:p>
            <a:pPr marL="457200" indent="-456840">
              <a:lnSpc>
                <a:spcPct val="100000"/>
              </a:lnSpc>
              <a:buClr>
                <a:srgbClr val="000000"/>
              </a:buClr>
              <a:buFont typeface="Arial"/>
              <a:buAutoNum type="arabicPeriod"/>
            </a:pPr>
            <a:r>
              <a:rPr b="0" lang="en-US" sz="2200" spc="-1" strike="noStrike">
                <a:solidFill>
                  <a:srgbClr val="000000"/>
                </a:solidFill>
                <a:latin typeface="Arial"/>
                <a:ea typeface="Arial"/>
              </a:rPr>
              <a:t>Lerchbaum E, Obermayer-Pietsch B. Vitamin D and fertility: a systematic review. </a:t>
            </a:r>
            <a:br/>
            <a:r>
              <a:rPr b="0" lang="en-US" sz="2200" spc="-1" strike="noStrike">
                <a:solidFill>
                  <a:srgbClr val="000000"/>
                </a:solidFill>
                <a:latin typeface="Arial"/>
                <a:ea typeface="Arial"/>
              </a:rPr>
              <a:t>Eur J Endocrinol. 2012 May;166(5):765-78. doi: 10.1530/EJE-11-0984. Epub 2012 </a:t>
            </a:r>
            <a:br/>
            <a:r>
              <a:rPr b="0" lang="en-US" sz="2200" spc="-1" strike="noStrike">
                <a:solidFill>
                  <a:srgbClr val="000000"/>
                </a:solidFill>
                <a:latin typeface="Arial"/>
                <a:ea typeface="Arial"/>
              </a:rPr>
              <a:t>Jan 24. PMID: 22275473.</a:t>
            </a:r>
            <a:r>
              <a:rPr b="0" lang="ru-RU" sz="2200" spc="-1" strike="noStrike">
                <a:solidFill>
                  <a:srgbClr val="000000"/>
                </a:solidFill>
                <a:latin typeface="Arial"/>
                <a:ea typeface="Arial"/>
              </a:rPr>
              <a:t> </a:t>
            </a:r>
            <a:r>
              <a:rPr b="0" lang="ru-RU" sz="2200" spc="-1" strike="noStrike" u="sng">
                <a:solidFill>
                  <a:srgbClr val="6666ff"/>
                </a:solidFill>
                <a:uFillTx/>
                <a:latin typeface="Arial"/>
                <a:ea typeface="Arial"/>
                <a:hlinkClick r:id="rId5"/>
              </a:rPr>
              <a:t>https://pubmed.ncbi.nlm.nih.gov/22275473/</a:t>
            </a:r>
            <a:r>
              <a:rPr b="0" lang="ru-RU" sz="2200" spc="-1" strike="noStrike">
                <a:solidFill>
                  <a:srgbClr val="989898"/>
                </a:solidFill>
                <a:latin typeface="Arial"/>
                <a:ea typeface="Arial"/>
              </a:rPr>
              <a:t> </a:t>
            </a:r>
            <a:endParaRPr b="0" lang="ru-RU" sz="2200" spc="-1" strike="noStrike">
              <a:latin typeface="Arial"/>
            </a:endParaRPr>
          </a:p>
          <a:p>
            <a:pPr>
              <a:lnSpc>
                <a:spcPct val="100000"/>
              </a:lnSpc>
            </a:pPr>
            <a:endParaRPr b="0" lang="ru-RU" sz="2200" spc="-1" strike="noStrike">
              <a:latin typeface="Arial"/>
            </a:endParaRPr>
          </a:p>
          <a:p>
            <a:pPr marL="457200" indent="-456840">
              <a:lnSpc>
                <a:spcPct val="100000"/>
              </a:lnSpc>
              <a:buClr>
                <a:srgbClr val="000000"/>
              </a:buClr>
              <a:buFont typeface="Arial"/>
              <a:buAutoNum type="arabicPeriod"/>
            </a:pPr>
            <a:r>
              <a:rPr b="0" lang="en-US" sz="2200" spc="-1" strike="noStrike">
                <a:solidFill>
                  <a:srgbClr val="000000"/>
                </a:solidFill>
                <a:latin typeface="Arial"/>
                <a:ea typeface="Arial"/>
              </a:rPr>
              <a:t>Kaviani M, Nikooyeh B, Zand H, Yaghmaei P, Neyestani TR. Effects of vitamin D supplementation on depression and some involved neurotransmitters. J Affect Disord. 2020 May 15;269:28-35. doi: 10.1016/j.jad.2020.03.029. Epub 2020 Mar 13. PMID: 32217340.</a:t>
            </a:r>
            <a:r>
              <a:rPr b="0" lang="ru-RU" sz="2200" spc="-1" strike="noStrike">
                <a:solidFill>
                  <a:srgbClr val="000000"/>
                </a:solidFill>
                <a:latin typeface="Arial"/>
                <a:ea typeface="Arial"/>
              </a:rPr>
              <a:t> </a:t>
            </a:r>
            <a:r>
              <a:rPr b="0" lang="ru-RU" sz="2200" spc="-1" strike="noStrike" u="sng">
                <a:solidFill>
                  <a:srgbClr val="6666ff"/>
                </a:solidFill>
                <a:uFillTx/>
                <a:latin typeface="Arial"/>
                <a:ea typeface="Arial"/>
                <a:hlinkClick r:id="rId6"/>
              </a:rPr>
              <a:t>https://pubmed.ncbi.nlm.nih.gov/32217340/</a:t>
            </a:r>
            <a:r>
              <a:rPr b="0" lang="ru-RU" sz="2200" spc="-1" strike="noStrike">
                <a:solidFill>
                  <a:srgbClr val="989898"/>
                </a:solidFill>
                <a:latin typeface="Arial"/>
                <a:ea typeface="Arial"/>
              </a:rPr>
              <a:t> </a:t>
            </a:r>
            <a:endParaRPr b="0" lang="ru-RU" sz="2200" spc="-1" strike="noStrike">
              <a:latin typeface="Arial"/>
            </a:endParaRPr>
          </a:p>
          <a:p>
            <a:pPr>
              <a:lnSpc>
                <a:spcPct val="100000"/>
              </a:lnSpc>
            </a:pPr>
            <a:endParaRPr b="0" lang="ru-RU" sz="2200" spc="-1" strike="noStrike">
              <a:latin typeface="Arial"/>
            </a:endParaRPr>
          </a:p>
          <a:p>
            <a:pPr marL="457200" indent="-456840">
              <a:lnSpc>
                <a:spcPct val="100000"/>
              </a:lnSpc>
              <a:buClr>
                <a:srgbClr val="000000"/>
              </a:buClr>
              <a:buFont typeface="Arial"/>
              <a:buAutoNum type="arabicPeriod"/>
            </a:pPr>
            <a:r>
              <a:rPr b="0" lang="en-US" sz="2200" spc="-1" strike="noStrike">
                <a:solidFill>
                  <a:srgbClr val="000000"/>
                </a:solidFill>
                <a:latin typeface="Arial"/>
                <a:ea typeface="Arial"/>
              </a:rPr>
              <a:t>Ginde AA, Mansbach JM, Camargo CA Jr. Association between serum 25-hydroxyvitamin D level and upper respiratory tract infection in the Third National Health and Nutrition Examination Survey. Arch Intern Med. 2009 Feb 23;169(4):384-90. doi: 10.1001/archinternmed.2008.560. PMID: 19237723; PMCID: PMC3447082.</a:t>
            </a:r>
            <a:r>
              <a:rPr b="0" lang="ru-RU" sz="2200" spc="-1" strike="noStrike">
                <a:solidFill>
                  <a:srgbClr val="000000"/>
                </a:solidFill>
                <a:latin typeface="Arial"/>
                <a:ea typeface="Arial"/>
              </a:rPr>
              <a:t> </a:t>
            </a:r>
            <a:r>
              <a:rPr b="0" lang="ru-RU" sz="2200" spc="-1" strike="noStrike" u="sng">
                <a:solidFill>
                  <a:srgbClr val="6666ff"/>
                </a:solidFill>
                <a:uFillTx/>
                <a:latin typeface="Arial"/>
                <a:ea typeface="Arial"/>
                <a:hlinkClick r:id="rId7"/>
              </a:rPr>
              <a:t>https://www.ncbi.nlm.nih.gov/pmc/articles/PMC3447082/</a:t>
            </a:r>
            <a:r>
              <a:rPr b="0" lang="ru-RU" sz="2200" spc="-1" strike="noStrike">
                <a:solidFill>
                  <a:srgbClr val="989898"/>
                </a:solidFill>
                <a:latin typeface="Arial"/>
                <a:ea typeface="Arial"/>
              </a:rPr>
              <a:t> </a:t>
            </a:r>
            <a:endParaRPr b="0" lang="ru-RU" sz="2200" spc="-1" strike="noStrike">
              <a:latin typeface="Arial"/>
            </a:endParaRPr>
          </a:p>
        </p:txBody>
      </p:sp>
      <p:sp>
        <p:nvSpPr>
          <p:cNvPr id="411" name="TextBox 3"/>
          <p:cNvSpPr/>
          <p:nvPr/>
        </p:nvSpPr>
        <p:spPr>
          <a:xfrm>
            <a:off x="12897720" y="2141280"/>
            <a:ext cx="11257200" cy="11487240"/>
          </a:xfrm>
          <a:prstGeom prst="rect">
            <a:avLst/>
          </a:prstGeom>
          <a:noFill/>
          <a:ln w="12700">
            <a:noFill/>
          </a:ln>
        </p:spPr>
        <p:style>
          <a:lnRef idx="0"/>
          <a:fillRef idx="0"/>
          <a:effectRef idx="0"/>
          <a:fontRef idx="minor"/>
        </p:style>
        <p:txBody>
          <a:bodyPr horzOverflow="overflow" vertOverflow="overflow" lIns="45720" rIns="45720">
            <a:spAutoFit/>
          </a:bodyPr>
          <a:p>
            <a:pPr marL="457200" indent="-456840">
              <a:lnSpc>
                <a:spcPct val="100000"/>
              </a:lnSpc>
              <a:buClr>
                <a:srgbClr val="000000"/>
              </a:buClr>
              <a:buFont typeface="Arial"/>
              <a:buAutoNum type="arabicPeriod" startAt="8"/>
            </a:pPr>
            <a:r>
              <a:rPr b="0" lang="en-US" sz="2200" spc="-1" strike="noStrike">
                <a:solidFill>
                  <a:srgbClr val="000000"/>
                </a:solidFill>
                <a:latin typeface="Arial"/>
                <a:ea typeface="Arial"/>
              </a:rPr>
              <a:t>Giovannucci E, Liu Y, Hollis BW, Rimm EB. 25-hydroxyvitamin D and risk of myocardial</a:t>
            </a:r>
            <a:r>
              <a:rPr b="0" lang="ru-RU" sz="2200" spc="-1" strike="noStrike">
                <a:solidFill>
                  <a:srgbClr val="989898"/>
                </a:solidFill>
                <a:latin typeface="Arial"/>
                <a:ea typeface="Arial"/>
              </a:rPr>
              <a:t> </a:t>
            </a:r>
            <a:r>
              <a:rPr b="0" lang="en-US" sz="2200" spc="-1" strike="noStrike">
                <a:solidFill>
                  <a:srgbClr val="000000"/>
                </a:solidFill>
                <a:latin typeface="Arial"/>
                <a:ea typeface="Arial"/>
              </a:rPr>
              <a:t>infarction in men: a prospective study. Arch Intern Med. 2008 Jun 9;168(11):1174-80. doi:10.1001/archinte.168.11.1174. </a:t>
            </a:r>
            <a:r>
              <a:rPr b="0" lang="ru-RU" sz="2200" spc="-1" strike="noStrike">
                <a:solidFill>
                  <a:srgbClr val="000000"/>
                </a:solidFill>
                <a:latin typeface="Arial"/>
                <a:ea typeface="Arial"/>
              </a:rPr>
              <a:t> </a:t>
            </a:r>
            <a:r>
              <a:rPr b="0" lang="en-US" sz="2200" spc="-1" strike="noStrike">
                <a:solidFill>
                  <a:srgbClr val="000000"/>
                </a:solidFill>
                <a:latin typeface="Arial"/>
                <a:ea typeface="Arial"/>
              </a:rPr>
              <a:t>PMID: 18541825; PMCID: PMC3719391.</a:t>
            </a:r>
            <a:r>
              <a:rPr b="0" lang="ru-RU" sz="2200" spc="-1" strike="noStrike">
                <a:solidFill>
                  <a:srgbClr val="000000"/>
                </a:solidFill>
                <a:latin typeface="Arial"/>
                <a:ea typeface="Arial"/>
              </a:rPr>
              <a:t> </a:t>
            </a:r>
            <a:r>
              <a:rPr b="0" lang="ru-RU" sz="2200" spc="-1" strike="noStrike" u="sng">
                <a:solidFill>
                  <a:srgbClr val="6666ff"/>
                </a:solidFill>
                <a:uFillTx/>
                <a:latin typeface="Arial"/>
                <a:ea typeface="Arial"/>
                <a:hlinkClick r:id="rId8"/>
              </a:rPr>
              <a:t>https://pubmed.ncbi.nlm.nih.gov/18541825/</a:t>
            </a:r>
            <a:r>
              <a:rPr b="0" lang="ru-RU" sz="2200" spc="-1" strike="noStrike">
                <a:solidFill>
                  <a:srgbClr val="989898"/>
                </a:solidFill>
                <a:latin typeface="Arial"/>
                <a:ea typeface="Arial"/>
              </a:rPr>
              <a:t> </a:t>
            </a:r>
            <a:endParaRPr b="0" lang="ru-RU" sz="2200" spc="-1" strike="noStrike">
              <a:latin typeface="Arial"/>
            </a:endParaRPr>
          </a:p>
          <a:p>
            <a:pPr>
              <a:lnSpc>
                <a:spcPct val="100000"/>
              </a:lnSpc>
            </a:pPr>
            <a:endParaRPr b="0" lang="ru-RU" sz="2200" spc="-1" strike="noStrike">
              <a:latin typeface="Arial"/>
            </a:endParaRPr>
          </a:p>
          <a:p>
            <a:pPr marL="457200" indent="-456840">
              <a:lnSpc>
                <a:spcPct val="100000"/>
              </a:lnSpc>
              <a:buClr>
                <a:srgbClr val="000000"/>
              </a:buClr>
              <a:buFont typeface="Arial"/>
              <a:buAutoNum type="arabicPeriod" startAt="8"/>
            </a:pPr>
            <a:r>
              <a:rPr b="0" lang="en-US" sz="2200" spc="-1" strike="noStrike">
                <a:solidFill>
                  <a:srgbClr val="000000"/>
                </a:solidFill>
                <a:latin typeface="Arial"/>
                <a:ea typeface="Arial"/>
              </a:rPr>
              <a:t>Pilz S, Dobnig H, Fischer JE, Wellnitz B, Seelhorst U, Boehm BO, März W. Low vitamin d levels predict stroke in patients referred to coronary angiography. Stroke. 2008 Sep;39(9):2611-3. doi: 10.1161/STROKEAHA.107.513655. Epub 2008 Jul 17. PMID: 18635847.</a:t>
            </a:r>
            <a:r>
              <a:rPr b="0" lang="ru-RU" sz="2200" spc="-1" strike="noStrike">
                <a:solidFill>
                  <a:srgbClr val="000000"/>
                </a:solidFill>
                <a:latin typeface="Arial"/>
                <a:ea typeface="Arial"/>
              </a:rPr>
              <a:t> </a:t>
            </a:r>
            <a:r>
              <a:rPr b="0" lang="ru-RU" sz="2200" spc="-1" strike="noStrike" u="sng">
                <a:solidFill>
                  <a:srgbClr val="6666ff"/>
                </a:solidFill>
                <a:uFillTx/>
                <a:latin typeface="Arial"/>
                <a:ea typeface="Arial"/>
                <a:hlinkClick r:id="rId9"/>
              </a:rPr>
              <a:t>https://pubmed.ncbi.nlm.nih.gov/18635847/</a:t>
            </a:r>
            <a:r>
              <a:rPr b="0" lang="ru-RU" sz="2200" spc="-1" strike="noStrike">
                <a:solidFill>
                  <a:srgbClr val="989898"/>
                </a:solidFill>
                <a:latin typeface="Arial"/>
                <a:ea typeface="Arial"/>
              </a:rPr>
              <a:t> </a:t>
            </a:r>
            <a:endParaRPr b="0" lang="ru-RU" sz="2200" spc="-1" strike="noStrike">
              <a:latin typeface="Arial"/>
            </a:endParaRPr>
          </a:p>
          <a:p>
            <a:pPr>
              <a:lnSpc>
                <a:spcPct val="100000"/>
              </a:lnSpc>
            </a:pPr>
            <a:endParaRPr b="0" lang="ru-RU" sz="2200" spc="-1" strike="noStrike">
              <a:latin typeface="Arial"/>
            </a:endParaRPr>
          </a:p>
          <a:p>
            <a:pPr marL="457200" indent="-456840">
              <a:lnSpc>
                <a:spcPct val="100000"/>
              </a:lnSpc>
              <a:buClr>
                <a:srgbClr val="000000"/>
              </a:buClr>
              <a:buFont typeface="Arial"/>
              <a:buAutoNum type="arabicPeriod" startAt="8"/>
            </a:pPr>
            <a:r>
              <a:rPr b="0" lang="en-US" sz="2200" spc="-1" strike="noStrike">
                <a:solidFill>
                  <a:srgbClr val="000000"/>
                </a:solidFill>
                <a:latin typeface="Arial"/>
                <a:ea typeface="Arial"/>
              </a:rPr>
              <a:t>Pilz S, März W, Wellnitz B, Seelhorst U, Fahrleitner-Pammer A, Dimai HP, Boehm BO, Dobnig H. Association of vitamin D deficiency with heart failure and sudden cardiac death in a large cross-sectional study of patients referred for coronary angiography. </a:t>
            </a:r>
            <a:br/>
            <a:r>
              <a:rPr b="0" lang="en-US" sz="2200" spc="-1" strike="noStrike">
                <a:solidFill>
                  <a:srgbClr val="000000"/>
                </a:solidFill>
                <a:latin typeface="Arial"/>
                <a:ea typeface="Arial"/>
              </a:rPr>
              <a:t>J Clin Endocrinol Metab. 2008 Oct;93(10):3927-35. doi: 10.1210/jc.2008-0784. Epub 2008 Aug 5. PMID: 18682515.</a:t>
            </a:r>
            <a:r>
              <a:rPr b="0" lang="ru-RU" sz="2200" spc="-1" strike="noStrike">
                <a:solidFill>
                  <a:srgbClr val="000000"/>
                </a:solidFill>
                <a:latin typeface="Arial"/>
                <a:ea typeface="Arial"/>
              </a:rPr>
              <a:t> </a:t>
            </a:r>
            <a:r>
              <a:rPr b="0" lang="ru-RU" sz="2200" spc="-1" strike="noStrike" u="sng">
                <a:solidFill>
                  <a:srgbClr val="6666ff"/>
                </a:solidFill>
                <a:uFillTx/>
                <a:latin typeface="Arial"/>
                <a:ea typeface="Arial"/>
                <a:hlinkClick r:id="rId10"/>
              </a:rPr>
              <a:t>https://pubmed.ncbi.nlm.nih.gov/18682515/</a:t>
            </a:r>
            <a:r>
              <a:rPr b="0" lang="ru-RU" sz="2200" spc="-1" strike="noStrike">
                <a:solidFill>
                  <a:srgbClr val="989898"/>
                </a:solidFill>
                <a:latin typeface="Arial"/>
                <a:ea typeface="Arial"/>
              </a:rPr>
              <a:t> </a:t>
            </a:r>
            <a:endParaRPr b="0" lang="ru-RU" sz="2200" spc="-1" strike="noStrike">
              <a:latin typeface="Arial"/>
            </a:endParaRPr>
          </a:p>
          <a:p>
            <a:pPr>
              <a:lnSpc>
                <a:spcPct val="100000"/>
              </a:lnSpc>
            </a:pPr>
            <a:endParaRPr b="0" lang="ru-RU" sz="2200" spc="-1" strike="noStrike">
              <a:latin typeface="Arial"/>
            </a:endParaRPr>
          </a:p>
          <a:p>
            <a:pPr marL="457200" indent="-456840">
              <a:lnSpc>
                <a:spcPct val="100000"/>
              </a:lnSpc>
              <a:buClr>
                <a:srgbClr val="000000"/>
              </a:buClr>
              <a:buFont typeface="Arial"/>
              <a:buAutoNum type="arabicPeriod" startAt="8"/>
            </a:pPr>
            <a:r>
              <a:rPr b="0" lang="en-US" sz="2200" spc="-1" strike="noStrike">
                <a:solidFill>
                  <a:srgbClr val="000000"/>
                </a:solidFill>
                <a:latin typeface="Arial"/>
                <a:ea typeface="Arial"/>
              </a:rPr>
              <a:t>Boonen S, Lips P, Bouillon R, Bischoff-Ferrari HA, Vanderschueren D, Haentjens P. Need for additional calcium to reduce the risk of hip fracture with vitamin d supplementation: evidence from a comparative metaanalysis of randomized controlled trials. J Clin Endocrinol Metab. 2007 Apr;92(4):1415-23. doi: 10.1210/jc.2006-1404. Epub 2007 Jan 30. PMID: 17264183.</a:t>
            </a:r>
            <a:r>
              <a:rPr b="0" lang="ru-RU" sz="2200" spc="-1" strike="noStrike">
                <a:solidFill>
                  <a:srgbClr val="000000"/>
                </a:solidFill>
                <a:latin typeface="Arial"/>
                <a:ea typeface="Arial"/>
              </a:rPr>
              <a:t> </a:t>
            </a:r>
            <a:r>
              <a:rPr b="0" lang="ru-RU" sz="2200" spc="-1" strike="noStrike" u="sng">
                <a:solidFill>
                  <a:srgbClr val="6666ff"/>
                </a:solidFill>
                <a:uFillTx/>
                <a:latin typeface="Arial"/>
                <a:ea typeface="Arial"/>
                <a:hlinkClick r:id="rId11"/>
              </a:rPr>
              <a:t>https://pubmed.ncbi.nlm.nih.gov/17264183/</a:t>
            </a:r>
            <a:r>
              <a:rPr b="0" lang="ru-RU" sz="2200" spc="-1" strike="noStrike">
                <a:solidFill>
                  <a:srgbClr val="989898"/>
                </a:solidFill>
                <a:latin typeface="Arial"/>
                <a:ea typeface="Arial"/>
              </a:rPr>
              <a:t> </a:t>
            </a:r>
            <a:endParaRPr b="0" lang="ru-RU" sz="2200" spc="-1" strike="noStrike">
              <a:latin typeface="Arial"/>
            </a:endParaRPr>
          </a:p>
          <a:p>
            <a:pPr>
              <a:lnSpc>
                <a:spcPct val="100000"/>
              </a:lnSpc>
            </a:pPr>
            <a:endParaRPr b="0" lang="ru-RU" sz="2200" spc="-1" strike="noStrike">
              <a:latin typeface="Arial"/>
            </a:endParaRPr>
          </a:p>
          <a:p>
            <a:pPr marL="457200" indent="-456840">
              <a:lnSpc>
                <a:spcPct val="100000"/>
              </a:lnSpc>
              <a:buClr>
                <a:srgbClr val="000000"/>
              </a:buClr>
              <a:buFont typeface="Arial"/>
              <a:buAutoNum type="arabicPeriod" startAt="8"/>
            </a:pPr>
            <a:r>
              <a:rPr b="0" lang="en-US" sz="2200" spc="-1" strike="noStrike">
                <a:solidFill>
                  <a:srgbClr val="000000"/>
                </a:solidFill>
                <a:latin typeface="Arial"/>
                <a:ea typeface="Arial"/>
              </a:rPr>
              <a:t>Bischoff-Ferrari HA, Willett WC, Wong JB, Stuck AE, Staehelin HB, Orav EJ, Thoma A, Kiel DP, Henschkowski J. Prevention of nonvertebral fractures with oral vitamin D and dose dependency: a meta-analysis of randomized controlled trials. Arch Intern Med. 2009 Mar 23;169(6):551-61. doi: 10.1001/archinternmed.2008.600. PMID: 19307517.</a:t>
            </a:r>
            <a:r>
              <a:rPr b="0" lang="ru-RU" sz="2200" spc="-1" strike="noStrike">
                <a:solidFill>
                  <a:srgbClr val="000000"/>
                </a:solidFill>
                <a:latin typeface="Arial"/>
                <a:ea typeface="Arial"/>
              </a:rPr>
              <a:t> </a:t>
            </a:r>
            <a:r>
              <a:rPr b="0" lang="ru-RU" sz="2200" spc="-1" strike="noStrike" u="sng">
                <a:solidFill>
                  <a:srgbClr val="6666ff"/>
                </a:solidFill>
                <a:uFillTx/>
                <a:latin typeface="Arial"/>
                <a:ea typeface="Arial"/>
                <a:hlinkClick r:id="rId12"/>
              </a:rPr>
              <a:t>https://pubmed.ncbi.nlm.nih.gov/19307517/</a:t>
            </a:r>
            <a:r>
              <a:rPr b="0" lang="ru-RU" sz="2200" spc="-1" strike="noStrike">
                <a:solidFill>
                  <a:srgbClr val="989898"/>
                </a:solidFill>
                <a:latin typeface="Arial"/>
                <a:ea typeface="Arial"/>
              </a:rPr>
              <a:t> </a:t>
            </a:r>
            <a:endParaRPr b="0" lang="ru-RU" sz="2200" spc="-1" strike="noStrike">
              <a:latin typeface="Arial"/>
            </a:endParaRPr>
          </a:p>
          <a:p>
            <a:pPr>
              <a:lnSpc>
                <a:spcPct val="100000"/>
              </a:lnSpc>
            </a:pPr>
            <a:endParaRPr b="0" lang="ru-RU" sz="2200" spc="-1" strike="noStrike">
              <a:latin typeface="Arial"/>
            </a:endParaRPr>
          </a:p>
          <a:p>
            <a:pPr marL="457200" indent="-456840">
              <a:lnSpc>
                <a:spcPct val="100000"/>
              </a:lnSpc>
              <a:buClr>
                <a:srgbClr val="000000"/>
              </a:buClr>
              <a:buFont typeface="Arial"/>
              <a:buAutoNum type="arabicPeriod" startAt="8"/>
            </a:pPr>
            <a:r>
              <a:rPr b="0" lang="en-US" sz="2200" spc="-1" strike="noStrike">
                <a:solidFill>
                  <a:srgbClr val="000000"/>
                </a:solidFill>
                <a:latin typeface="Arial"/>
                <a:ea typeface="Arial"/>
              </a:rPr>
              <a:t>Bischoff-Ferrari HA, Dawson-Hughes B, Staehelin HB, Orav JE, Stuck AE, Theiler R, Wong JB, Egli A, Kiel DP, Henschkowski J. Fall prevention with supplemental and active forms of vitamin D: a meta-analysis of randomised controlled trials. BMJ. 2009 Oct 1;339:b3692. doi: 10.1136/bmj.b3692. PMID: 19797342; PMCID: PMC2755728.</a:t>
            </a:r>
            <a:r>
              <a:rPr b="0" lang="ru-RU" sz="2200" spc="-1" strike="noStrike">
                <a:solidFill>
                  <a:srgbClr val="000000"/>
                </a:solidFill>
                <a:latin typeface="Arial"/>
                <a:ea typeface="Arial"/>
              </a:rPr>
              <a:t> </a:t>
            </a:r>
            <a:r>
              <a:rPr b="0" lang="ru-RU" sz="2200" spc="-1" strike="noStrike" u="sng">
                <a:solidFill>
                  <a:srgbClr val="6666ff"/>
                </a:solidFill>
                <a:uFillTx/>
                <a:latin typeface="Arial"/>
                <a:ea typeface="Arial"/>
                <a:hlinkClick r:id="rId13"/>
              </a:rPr>
              <a:t>https://pubmed.ncbi.nlm.nih.gov/19797342/</a:t>
            </a:r>
            <a:r>
              <a:rPr b="0" lang="ru-RU" sz="2200" spc="-1" strike="noStrike">
                <a:solidFill>
                  <a:srgbClr val="989898"/>
                </a:solidFill>
                <a:latin typeface="Arial"/>
                <a:ea typeface="Arial"/>
              </a:rPr>
              <a:t> </a:t>
            </a:r>
            <a:endParaRPr b="0" lang="ru-RU" sz="2200" spc="-1" strike="noStrike">
              <a:latin typeface="Arial"/>
            </a:endParaRPr>
          </a:p>
          <a:p>
            <a:pPr>
              <a:lnSpc>
                <a:spcPct val="100000"/>
              </a:lnSpc>
            </a:pPr>
            <a:endParaRPr b="0" lang="ru-RU" sz="2200" spc="-1" strike="noStrike">
              <a:latin typeface="Arial"/>
            </a:endParaRPr>
          </a:p>
        </p:txBody>
      </p:sp>
      <p:pic>
        <p:nvPicPr>
          <p:cNvPr id="412" name="image7.png" descr="image7.png"/>
          <p:cNvPicPr/>
          <p:nvPr/>
        </p:nvPicPr>
        <p:blipFill>
          <a:blip r:embed="rId14"/>
          <a:stretch/>
        </p:blipFill>
        <p:spPr>
          <a:xfrm>
            <a:off x="1537560" y="12793680"/>
            <a:ext cx="1773720" cy="311040"/>
          </a:xfrm>
          <a:prstGeom prst="rect">
            <a:avLst/>
          </a:prstGeom>
          <a:ln w="12700">
            <a:noFill/>
          </a:ln>
        </p:spPr>
      </p:pic>
      <p:sp>
        <p:nvSpPr>
          <p:cNvPr id="413" name="D-Spray"/>
          <p:cNvSpPr/>
          <p:nvPr/>
        </p:nvSpPr>
        <p:spPr>
          <a:xfrm>
            <a:off x="22411440" y="12786120"/>
            <a:ext cx="1120680" cy="417600"/>
          </a:xfrm>
          <a:prstGeom prst="rect">
            <a:avLst/>
          </a:prstGeom>
          <a:noFill/>
          <a:ln w="12700">
            <a:noFill/>
          </a:ln>
        </p:spPr>
        <p:style>
          <a:lnRef idx="0"/>
          <a:fillRef idx="0"/>
          <a:effectRef idx="0"/>
          <a:fontRef idx="minor"/>
        </p:style>
        <p:txBody>
          <a:bodyPr wrap="none" lIns="71280" rIns="71280" tIns="71280" bIns="71280" anchor="ctr">
            <a:spAutoFit/>
          </a:bodyPr>
          <a:p>
            <a:pPr algn="r">
              <a:lnSpc>
                <a:spcPct val="90000"/>
              </a:lnSpc>
              <a:tabLst>
                <a:tab algn="l" pos="0"/>
              </a:tabLst>
            </a:pPr>
            <a:r>
              <a:rPr b="1" lang="ru-RU" sz="2000" spc="-1" strike="noStrike">
                <a:solidFill>
                  <a:srgbClr val="2d2d2e"/>
                </a:solidFill>
                <a:latin typeface="Arial"/>
                <a:ea typeface="Arial"/>
              </a:rPr>
              <a:t>D-Spray</a:t>
            </a:r>
            <a:endParaRPr b="0" lang="ru-RU" sz="2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14" name="image52.png" descr="image52.png"/>
          <p:cNvPicPr/>
          <p:nvPr/>
        </p:nvPicPr>
        <p:blipFill>
          <a:blip r:embed="rId1"/>
          <a:stretch/>
        </p:blipFill>
        <p:spPr>
          <a:xfrm>
            <a:off x="10326960" y="12192840"/>
            <a:ext cx="3728160" cy="655920"/>
          </a:xfrm>
          <a:prstGeom prst="rect">
            <a:avLst/>
          </a:prstGeom>
          <a:ln w="12700">
            <a:noFill/>
          </a:ln>
        </p:spPr>
      </p:pic>
      <p:sp>
        <p:nvSpPr>
          <p:cNvPr id="415" name="D-Spray"/>
          <p:cNvSpPr/>
          <p:nvPr/>
        </p:nvSpPr>
        <p:spPr>
          <a:xfrm>
            <a:off x="4705920" y="3561120"/>
            <a:ext cx="14970600" cy="2733840"/>
          </a:xfrm>
          <a:prstGeom prst="rect">
            <a:avLst/>
          </a:prstGeom>
          <a:noFill/>
          <a:ln w="12700">
            <a:noFill/>
          </a:ln>
        </p:spPr>
        <p:style>
          <a:lnRef idx="0"/>
          <a:fillRef idx="0"/>
          <a:effectRef idx="0"/>
          <a:fontRef idx="minor"/>
        </p:style>
        <p:txBody>
          <a:bodyPr lIns="71280" rIns="71280" tIns="71280" bIns="71280" anchor="ctr">
            <a:spAutoFit/>
          </a:bodyPr>
          <a:p>
            <a:pPr algn="ctr">
              <a:lnSpc>
                <a:spcPct val="100000"/>
              </a:lnSpc>
              <a:tabLst>
                <a:tab algn="l" pos="0"/>
              </a:tabLst>
            </a:pPr>
            <a:r>
              <a:rPr b="1" lang="ru-RU" sz="17000" spc="-1" strike="noStrike">
                <a:solidFill>
                  <a:srgbClr val="fdf098"/>
                </a:solidFill>
                <a:latin typeface="Arial"/>
                <a:ea typeface="Arial"/>
              </a:rPr>
              <a:t>D-Spray</a:t>
            </a:r>
            <a:r>
              <a:rPr b="1" lang="ru-RU" sz="17000" spc="-1" strike="noStrike">
                <a:solidFill>
                  <a:srgbClr val="fdf098"/>
                </a:solidFill>
                <a:latin typeface="Arial"/>
                <a:ea typeface="Arial"/>
              </a:rPr>
              <a:t> 2000</a:t>
            </a:r>
            <a:endParaRPr b="0" lang="ru-RU" sz="17000" spc="-1" strike="noStrike">
              <a:latin typeface="Arial"/>
            </a:endParaRPr>
          </a:p>
        </p:txBody>
      </p:sp>
      <p:sp>
        <p:nvSpPr>
          <p:cNvPr id="416" name="Лучи здоровья"/>
          <p:cNvSpPr/>
          <p:nvPr/>
        </p:nvSpPr>
        <p:spPr>
          <a:xfrm>
            <a:off x="4383720" y="6559920"/>
            <a:ext cx="15615720" cy="1926360"/>
          </a:xfrm>
          <a:prstGeom prst="rect">
            <a:avLst/>
          </a:prstGeom>
          <a:noFill/>
          <a:ln w="12700">
            <a:noFill/>
          </a:ln>
        </p:spPr>
        <p:style>
          <a:lnRef idx="0"/>
          <a:fillRef idx="0"/>
          <a:effectRef idx="0"/>
          <a:fontRef idx="minor"/>
        </p:style>
        <p:txBody>
          <a:bodyPr lIns="71280" rIns="71280" tIns="71280" bIns="71280" anchor="ctr">
            <a:spAutoFit/>
          </a:bodyPr>
          <a:p>
            <a:pPr algn="ctr">
              <a:lnSpc>
                <a:spcPct val="100000"/>
              </a:lnSpc>
              <a:tabLst>
                <a:tab algn="l" pos="0"/>
              </a:tabLst>
            </a:pPr>
            <a:r>
              <a:rPr b="1" lang="lv-LV" sz="11700" spc="-1" strike="noStrike">
                <a:solidFill>
                  <a:srgbClr val="ffffff"/>
                </a:solidFill>
                <a:latin typeface="Arial"/>
                <a:ea typeface="Arial"/>
              </a:rPr>
              <a:t>Veselības stari </a:t>
            </a:r>
            <a:endParaRPr b="0" lang="ru-RU" sz="117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7" name="image6.png" descr="image6.png"/>
          <p:cNvPicPr/>
          <p:nvPr/>
        </p:nvPicPr>
        <p:blipFill>
          <a:blip r:embed="rId1"/>
          <a:srcRect l="24338" t="0" r="18932" b="0"/>
          <a:stretch/>
        </p:blipFill>
        <p:spPr>
          <a:xfrm rot="21455400">
            <a:off x="8245800" y="4015800"/>
            <a:ext cx="19563480" cy="19399320"/>
          </a:xfrm>
          <a:prstGeom prst="rect">
            <a:avLst/>
          </a:prstGeom>
          <a:ln w="12700">
            <a:noFill/>
          </a:ln>
        </p:spPr>
      </p:pic>
      <p:pic>
        <p:nvPicPr>
          <p:cNvPr id="178" name="image8.png" descr="image8.png"/>
          <p:cNvPicPr/>
          <p:nvPr/>
        </p:nvPicPr>
        <p:blipFill>
          <a:blip r:embed="rId2"/>
          <a:stretch/>
        </p:blipFill>
        <p:spPr>
          <a:xfrm flipH="1" rot="17398200">
            <a:off x="12846960" y="1460160"/>
            <a:ext cx="8817840" cy="2315520"/>
          </a:xfrm>
          <a:prstGeom prst="rect">
            <a:avLst/>
          </a:prstGeom>
          <a:ln w="12700">
            <a:noFill/>
          </a:ln>
        </p:spPr>
      </p:pic>
      <p:pic>
        <p:nvPicPr>
          <p:cNvPr id="179" name="image7.png" descr="image7.png"/>
          <p:cNvPicPr/>
          <p:nvPr/>
        </p:nvPicPr>
        <p:blipFill>
          <a:blip r:embed="rId3"/>
          <a:stretch/>
        </p:blipFill>
        <p:spPr>
          <a:xfrm>
            <a:off x="1537560" y="12793680"/>
            <a:ext cx="1773720" cy="311040"/>
          </a:xfrm>
          <a:prstGeom prst="rect">
            <a:avLst/>
          </a:prstGeom>
          <a:ln w="12700">
            <a:noFill/>
          </a:ln>
        </p:spPr>
      </p:pic>
      <p:sp>
        <p:nvSpPr>
          <p:cNvPr id="180" name="D-Spray"/>
          <p:cNvSpPr/>
          <p:nvPr/>
        </p:nvSpPr>
        <p:spPr>
          <a:xfrm>
            <a:off x="22411440" y="12786120"/>
            <a:ext cx="1120680" cy="417600"/>
          </a:xfrm>
          <a:prstGeom prst="rect">
            <a:avLst/>
          </a:prstGeom>
          <a:noFill/>
          <a:ln w="12700">
            <a:noFill/>
          </a:ln>
        </p:spPr>
        <p:style>
          <a:lnRef idx="0"/>
          <a:fillRef idx="0"/>
          <a:effectRef idx="0"/>
          <a:fontRef idx="minor"/>
        </p:style>
        <p:txBody>
          <a:bodyPr wrap="none" lIns="71280" rIns="71280" tIns="71280" bIns="71280" anchor="ctr">
            <a:spAutoFit/>
          </a:bodyPr>
          <a:p>
            <a:pPr algn="r">
              <a:lnSpc>
                <a:spcPct val="90000"/>
              </a:lnSpc>
              <a:tabLst>
                <a:tab algn="l" pos="0"/>
              </a:tabLst>
            </a:pPr>
            <a:r>
              <a:rPr b="1" lang="ru-RU" sz="2000" spc="-1" strike="noStrike">
                <a:solidFill>
                  <a:srgbClr val="2d2d2e"/>
                </a:solidFill>
                <a:latin typeface="Arial"/>
                <a:ea typeface="Arial"/>
              </a:rPr>
              <a:t>D-Spray</a:t>
            </a:r>
            <a:endParaRPr b="0" lang="ru-RU" sz="2000" spc="-1" strike="noStrike">
              <a:latin typeface="Arial"/>
            </a:endParaRPr>
          </a:p>
        </p:txBody>
      </p:sp>
      <p:sp>
        <p:nvSpPr>
          <p:cNvPr id="181" name="Витамин D регулирует все процессы в организме*"/>
          <p:cNvSpPr/>
          <p:nvPr/>
        </p:nvSpPr>
        <p:spPr>
          <a:xfrm>
            <a:off x="1741320" y="815400"/>
            <a:ext cx="15728040" cy="2748240"/>
          </a:xfrm>
          <a:prstGeom prst="rect">
            <a:avLst/>
          </a:prstGeom>
          <a:noFill/>
          <a:ln w="12700">
            <a:noFill/>
          </a:ln>
        </p:spPr>
        <p:style>
          <a:lnRef idx="0"/>
          <a:fillRef idx="0"/>
          <a:effectRef idx="0"/>
          <a:fontRef idx="minor"/>
        </p:style>
        <p:txBody>
          <a:bodyPr wrap="none" lIns="71280" rIns="71280" tIns="71280" bIns="71280" anchor="ctr">
            <a:spAutoFit/>
          </a:bodyPr>
          <a:p>
            <a:pPr>
              <a:lnSpc>
                <a:spcPct val="100000"/>
              </a:lnSpc>
              <a:tabLst>
                <a:tab algn="l" pos="0"/>
              </a:tabLst>
            </a:pPr>
            <a:r>
              <a:rPr b="1" lang="en-US" sz="8000" spc="-1" strike="noStrike">
                <a:solidFill>
                  <a:srgbClr val="ff644e"/>
                </a:solidFill>
                <a:latin typeface="Arial"/>
                <a:ea typeface="Arial"/>
              </a:rPr>
              <a:t>D</a:t>
            </a:r>
            <a:r>
              <a:rPr b="1" lang="en-US" sz="8000" spc="-1" strike="noStrike" baseline="-25000">
                <a:solidFill>
                  <a:srgbClr val="ff644e"/>
                </a:solidFill>
                <a:latin typeface="Arial"/>
                <a:ea typeface="Arial"/>
              </a:rPr>
              <a:t>3</a:t>
            </a:r>
            <a:r>
              <a:rPr b="1" lang="lv-LV" sz="8000" spc="-1" strike="noStrike">
                <a:solidFill>
                  <a:srgbClr val="e1343e"/>
                </a:solidFill>
                <a:latin typeface="Arial"/>
                <a:ea typeface="Arial"/>
              </a:rPr>
              <a:t> </a:t>
            </a:r>
            <a:r>
              <a:rPr b="1" lang="lv-LV" sz="8000" spc="-1" strike="noStrike">
                <a:solidFill>
                  <a:srgbClr val="fd7042"/>
                </a:solidFill>
                <a:latin typeface="Arial"/>
                <a:ea typeface="Arial"/>
              </a:rPr>
              <a:t>vitamīns</a:t>
            </a:r>
            <a:r>
              <a:rPr b="1" lang="lv-LV" sz="8000" spc="-1" strike="noStrike">
                <a:solidFill>
                  <a:srgbClr val="e1343e"/>
                </a:solidFill>
                <a:latin typeface="Arial"/>
                <a:ea typeface="Arial"/>
              </a:rPr>
              <a:t> </a:t>
            </a:r>
            <a:r>
              <a:rPr b="1" lang="lv-LV" sz="8000" spc="-1" strike="noStrike">
                <a:solidFill>
                  <a:srgbClr val="363f47"/>
                </a:solidFill>
                <a:latin typeface="Arial"/>
                <a:ea typeface="Arial"/>
              </a:rPr>
              <a:t>regulē daudzus </a:t>
            </a:r>
            <a:endParaRPr b="0" lang="ru-RU" sz="8000" spc="-1" strike="noStrike">
              <a:latin typeface="Arial"/>
            </a:endParaRPr>
          </a:p>
          <a:p>
            <a:pPr>
              <a:lnSpc>
                <a:spcPct val="100000"/>
              </a:lnSpc>
              <a:tabLst>
                <a:tab algn="l" pos="0"/>
              </a:tabLst>
            </a:pPr>
            <a:r>
              <a:rPr b="1" lang="lv-LV" sz="8000" spc="-1" strike="noStrike">
                <a:solidFill>
                  <a:srgbClr val="363f47"/>
                </a:solidFill>
                <a:latin typeface="Arial"/>
                <a:ea typeface="Arial"/>
              </a:rPr>
              <a:t>organismā notiekošos procesus</a:t>
            </a:r>
            <a:endParaRPr b="0" lang="ru-RU" sz="8000" spc="-1" strike="noStrike">
              <a:latin typeface="Arial"/>
            </a:endParaRPr>
          </a:p>
        </p:txBody>
      </p:sp>
      <p:sp>
        <p:nvSpPr>
          <p:cNvPr id="182" name="задерживаются городской пылью, смогом и облаками"/>
          <p:cNvSpPr/>
          <p:nvPr/>
        </p:nvSpPr>
        <p:spPr>
          <a:xfrm>
            <a:off x="13845600" y="9803160"/>
            <a:ext cx="7507080" cy="1418400"/>
          </a:xfrm>
          <a:prstGeom prst="rect">
            <a:avLst/>
          </a:prstGeom>
          <a:noFill/>
          <a:ln w="12700">
            <a:noFill/>
          </a:ln>
        </p:spPr>
        <p:style>
          <a:lnRef idx="0"/>
          <a:fillRef idx="0"/>
          <a:effectRef idx="0"/>
          <a:fontRef idx="minor"/>
        </p:style>
        <p:txBody>
          <a:bodyPr lIns="50760" rIns="50760" tIns="50760" bIns="50760" anchor="ctr">
            <a:spAutoFit/>
          </a:bodyPr>
          <a:p>
            <a:pPr>
              <a:lnSpc>
                <a:spcPct val="108000"/>
              </a:lnSpc>
              <a:tabLst>
                <a:tab algn="l" pos="0"/>
              </a:tabLst>
            </a:pPr>
            <a:r>
              <a:rPr b="1" lang="lv-LV" sz="4000" spc="-1" strike="noStrike">
                <a:solidFill>
                  <a:srgbClr val="363f47"/>
                </a:solidFill>
                <a:latin typeface="Arial"/>
                <a:ea typeface="Arial"/>
              </a:rPr>
              <a:t>aiztur pilsētas putekļi, </a:t>
            </a:r>
            <a:endParaRPr b="0" lang="ru-RU" sz="4000" spc="-1" strike="noStrike">
              <a:latin typeface="Arial"/>
            </a:endParaRPr>
          </a:p>
          <a:p>
            <a:pPr>
              <a:lnSpc>
                <a:spcPct val="108000"/>
              </a:lnSpc>
              <a:tabLst>
                <a:tab algn="l" pos="0"/>
              </a:tabLst>
            </a:pPr>
            <a:r>
              <a:rPr b="1" lang="lv-LV" sz="4000" spc="-1" strike="noStrike">
                <a:solidFill>
                  <a:srgbClr val="363f47"/>
                </a:solidFill>
                <a:latin typeface="Arial"/>
                <a:ea typeface="Arial"/>
              </a:rPr>
              <a:t>smogs un mākoņi</a:t>
            </a:r>
            <a:endParaRPr b="0" lang="ru-RU" sz="4000" spc="-1" strike="noStrike">
              <a:latin typeface="Arial"/>
            </a:endParaRPr>
          </a:p>
        </p:txBody>
      </p:sp>
      <p:sp>
        <p:nvSpPr>
          <p:cNvPr id="183" name="Витамин D сложно в достаточном количестве получить из пищи"/>
          <p:cNvSpPr/>
          <p:nvPr/>
        </p:nvSpPr>
        <p:spPr>
          <a:xfrm>
            <a:off x="3202920" y="8428680"/>
            <a:ext cx="6466320" cy="2076480"/>
          </a:xfrm>
          <a:prstGeom prst="rect">
            <a:avLst/>
          </a:prstGeom>
          <a:noFill/>
          <a:ln w="12700">
            <a:noFill/>
          </a:ln>
        </p:spPr>
        <p:style>
          <a:lnRef idx="0"/>
          <a:fillRef idx="0"/>
          <a:effectRef idx="0"/>
          <a:fontRef idx="minor"/>
        </p:style>
        <p:txBody>
          <a:bodyPr lIns="50760" rIns="50760" tIns="50760" bIns="50760" anchor="ctr">
            <a:spAutoFit/>
          </a:bodyPr>
          <a:p>
            <a:pPr>
              <a:lnSpc>
                <a:spcPct val="108000"/>
              </a:lnSpc>
              <a:tabLst>
                <a:tab algn="l" pos="0"/>
              </a:tabLst>
            </a:pPr>
            <a:r>
              <a:rPr b="0" lang="lv-LV" sz="4000" spc="-1" strike="noStrike">
                <a:solidFill>
                  <a:srgbClr val="ff644e"/>
                </a:solidFill>
                <a:latin typeface="Arial"/>
                <a:ea typeface="Arial"/>
              </a:rPr>
              <a:t>D vitamīnu ir grūti</a:t>
            </a:r>
            <a:br/>
            <a:r>
              <a:rPr b="0" lang="lv-LV" sz="4000" spc="-1" strike="noStrike">
                <a:solidFill>
                  <a:srgbClr val="363f47"/>
                </a:solidFill>
                <a:latin typeface="Arial"/>
                <a:ea typeface="Arial"/>
              </a:rPr>
              <a:t>pietiekamā daudzumā uzņemt ar pārtiku</a:t>
            </a:r>
            <a:endParaRPr b="0" lang="ru-RU" sz="4000" spc="-1" strike="noStrike">
              <a:latin typeface="Arial"/>
            </a:endParaRPr>
          </a:p>
        </p:txBody>
      </p:sp>
      <p:sp>
        <p:nvSpPr>
          <p:cNvPr id="184" name="Организм синтезирует его самостоятельно под воздействием солнечных лучей"/>
          <p:cNvSpPr/>
          <p:nvPr/>
        </p:nvSpPr>
        <p:spPr>
          <a:xfrm>
            <a:off x="3202920" y="5417280"/>
            <a:ext cx="8953920" cy="1418400"/>
          </a:xfrm>
          <a:prstGeom prst="rect">
            <a:avLst/>
          </a:prstGeom>
          <a:noFill/>
          <a:ln w="12700">
            <a:noFill/>
          </a:ln>
        </p:spPr>
        <p:style>
          <a:lnRef idx="0"/>
          <a:fillRef idx="0"/>
          <a:effectRef idx="0"/>
          <a:fontRef idx="minor"/>
        </p:style>
        <p:txBody>
          <a:bodyPr lIns="50760" rIns="50760" tIns="50760" bIns="50760" anchor="ctr">
            <a:spAutoFit/>
          </a:bodyPr>
          <a:p>
            <a:pPr>
              <a:lnSpc>
                <a:spcPct val="108000"/>
              </a:lnSpc>
              <a:tabLst>
                <a:tab algn="l" pos="0"/>
              </a:tabLst>
            </a:pPr>
            <a:r>
              <a:rPr b="0" lang="lv-LV" sz="4000" spc="-1" strike="noStrike">
                <a:solidFill>
                  <a:srgbClr val="363f47"/>
                </a:solidFill>
                <a:latin typeface="Arial"/>
                <a:ea typeface="Arial"/>
              </a:rPr>
              <a:t>Organisms to sintezē patstāvīgi, </a:t>
            </a:r>
            <a:endParaRPr b="0" lang="ru-RU" sz="4000" spc="-1" strike="noStrike">
              <a:latin typeface="Arial"/>
            </a:endParaRPr>
          </a:p>
          <a:p>
            <a:pPr>
              <a:lnSpc>
                <a:spcPct val="108000"/>
              </a:lnSpc>
              <a:tabLst>
                <a:tab algn="l" pos="0"/>
              </a:tabLst>
            </a:pPr>
            <a:r>
              <a:rPr b="0" lang="lv-LV" sz="4000" spc="-1" strike="noStrike">
                <a:solidFill>
                  <a:srgbClr val="ff644e"/>
                </a:solidFill>
                <a:latin typeface="Arial"/>
                <a:ea typeface="Arial"/>
              </a:rPr>
              <a:t>atrodoties saules staru iedarbībā</a:t>
            </a:r>
            <a:endParaRPr b="0" lang="ru-RU" sz="4000" spc="-1" strike="noStrike">
              <a:latin typeface="Arial"/>
            </a:endParaRPr>
          </a:p>
        </p:txBody>
      </p:sp>
      <p:pic>
        <p:nvPicPr>
          <p:cNvPr id="185" name="image8.png" descr="image8.png"/>
          <p:cNvPicPr/>
          <p:nvPr/>
        </p:nvPicPr>
        <p:blipFill>
          <a:blip r:embed="rId4"/>
          <a:stretch/>
        </p:blipFill>
        <p:spPr>
          <a:xfrm flipH="1" rot="17398200">
            <a:off x="15280200" y="1540080"/>
            <a:ext cx="8819640" cy="2316240"/>
          </a:xfrm>
          <a:prstGeom prst="rect">
            <a:avLst/>
          </a:prstGeom>
          <a:ln w="12700">
            <a:noFill/>
          </a:ln>
        </p:spPr>
      </p:pic>
      <p:pic>
        <p:nvPicPr>
          <p:cNvPr id="186" name="image8.png" descr="image8.png"/>
          <p:cNvPicPr/>
          <p:nvPr/>
        </p:nvPicPr>
        <p:blipFill>
          <a:blip r:embed="rId5"/>
          <a:stretch/>
        </p:blipFill>
        <p:spPr>
          <a:xfrm flipH="1" rot="17398200">
            <a:off x="17998920" y="1643400"/>
            <a:ext cx="8638560" cy="2268720"/>
          </a:xfrm>
          <a:prstGeom prst="rect">
            <a:avLst/>
          </a:prstGeom>
          <a:ln w="12700">
            <a:noFill/>
          </a:ln>
        </p:spPr>
      </p:pic>
      <p:pic>
        <p:nvPicPr>
          <p:cNvPr id="187" name="image9.png" descr="image9.png"/>
          <p:cNvPicPr/>
          <p:nvPr/>
        </p:nvPicPr>
        <p:blipFill>
          <a:blip r:embed="rId6"/>
          <a:stretch/>
        </p:blipFill>
        <p:spPr>
          <a:xfrm>
            <a:off x="1161000" y="8524800"/>
            <a:ext cx="1572120" cy="1562760"/>
          </a:xfrm>
          <a:prstGeom prst="rect">
            <a:avLst/>
          </a:prstGeom>
          <a:ln w="12700">
            <a:noFill/>
          </a:ln>
        </p:spPr>
      </p:pic>
      <p:pic>
        <p:nvPicPr>
          <p:cNvPr id="188" name="image10.png" descr="image10.png"/>
          <p:cNvPicPr/>
          <p:nvPr/>
        </p:nvPicPr>
        <p:blipFill>
          <a:blip r:embed="rId7"/>
          <a:stretch/>
        </p:blipFill>
        <p:spPr>
          <a:xfrm>
            <a:off x="965520" y="5182920"/>
            <a:ext cx="1887120" cy="1887120"/>
          </a:xfrm>
          <a:prstGeom prst="rect">
            <a:avLst/>
          </a:prstGeom>
          <a:ln w="12700">
            <a:noFill/>
          </a:ln>
        </p:spPr>
      </p:pic>
      <p:sp>
        <p:nvSpPr>
          <p:cNvPr id="189" name="До 50% UV лучей"/>
          <p:cNvSpPr/>
          <p:nvPr/>
        </p:nvSpPr>
        <p:spPr>
          <a:xfrm>
            <a:off x="14041080" y="7762320"/>
            <a:ext cx="8091360" cy="2076840"/>
          </a:xfrm>
          <a:prstGeom prst="rect">
            <a:avLst/>
          </a:prstGeom>
          <a:noFill/>
          <a:ln w="12700">
            <a:noFill/>
          </a:ln>
        </p:spPr>
        <p:style>
          <a:lnRef idx="0"/>
          <a:fillRef idx="0"/>
          <a:effectRef idx="0"/>
          <a:fontRef idx="minor"/>
        </p:style>
        <p:txBody>
          <a:bodyPr wrap="none" lIns="50760" rIns="50760" tIns="50760" bIns="50760" anchor="ctr">
            <a:spAutoFit/>
          </a:bodyPr>
          <a:p>
            <a:pPr>
              <a:lnSpc>
                <a:spcPct val="108000"/>
              </a:lnSpc>
              <a:tabLst>
                <a:tab algn="l" pos="0"/>
              </a:tabLst>
            </a:pPr>
            <a:r>
              <a:rPr b="1" lang="lv-LV" sz="4000" spc="-1" strike="noStrike">
                <a:solidFill>
                  <a:srgbClr val="ff644e"/>
                </a:solidFill>
                <a:latin typeface="Arial"/>
                <a:ea typeface="Arial"/>
              </a:rPr>
              <a:t>līdz </a:t>
            </a:r>
            <a:r>
              <a:rPr b="1" lang="lv-LV" sz="12000" spc="-1" strike="noStrike">
                <a:solidFill>
                  <a:srgbClr val="ff644e"/>
                </a:solidFill>
                <a:latin typeface="Arial"/>
                <a:ea typeface="Arial"/>
              </a:rPr>
              <a:t>50% UV</a:t>
            </a:r>
            <a:r>
              <a:rPr b="1" lang="lv-LV" sz="4000" spc="-1" strike="noStrike">
                <a:solidFill>
                  <a:srgbClr val="ff644e"/>
                </a:solidFill>
                <a:latin typeface="Arial"/>
                <a:ea typeface="Arial"/>
              </a:rPr>
              <a:t>-staru</a:t>
            </a:r>
            <a:endParaRPr b="0" lang="ru-RU" sz="4000" spc="-1" strike="noStrike">
              <a:latin typeface="Arial"/>
            </a:endParaRPr>
          </a:p>
        </p:txBody>
      </p:sp>
      <p:sp>
        <p:nvSpPr>
          <p:cNvPr id="190" name="TextBox 22"/>
          <p:cNvSpPr/>
          <p:nvPr/>
        </p:nvSpPr>
        <p:spPr>
          <a:xfrm>
            <a:off x="21943800" y="8650800"/>
            <a:ext cx="339480" cy="625320"/>
          </a:xfrm>
          <a:prstGeom prst="rect">
            <a:avLst/>
          </a:prstGeom>
          <a:noFill/>
          <a:ln w="12700">
            <a:noFill/>
          </a:ln>
        </p:spPr>
        <p:style>
          <a:lnRef idx="0"/>
          <a:fillRef idx="0"/>
          <a:effectRef idx="0"/>
          <a:fontRef idx="minor"/>
        </p:style>
        <p:txBody>
          <a:bodyPr wrap="none" horzOverflow="overflow" vertOverflow="overflow" lIns="45720" rIns="45720">
            <a:spAutoFit/>
          </a:bodyPr>
          <a:p>
            <a:pPr>
              <a:lnSpc>
                <a:spcPct val="100000"/>
              </a:lnSpc>
              <a:tabLst>
                <a:tab algn="l" pos="0"/>
              </a:tabLst>
            </a:pPr>
            <a:r>
              <a:rPr b="1" lang="ru-RU" sz="3500" spc="-1" strike="noStrike">
                <a:solidFill>
                  <a:srgbClr val="fd7042"/>
                </a:solidFill>
                <a:latin typeface="Arial"/>
                <a:ea typeface="Arial"/>
              </a:rPr>
              <a:t>2</a:t>
            </a:r>
            <a:endParaRPr b="0" lang="ru-RU" sz="3500" spc="-1" strike="noStrike">
              <a:latin typeface="Arial"/>
            </a:endParaRPr>
          </a:p>
        </p:txBody>
      </p:sp>
      <p:sp>
        <p:nvSpPr>
          <p:cNvPr id="191" name="TextBox 25"/>
          <p:cNvSpPr/>
          <p:nvPr/>
        </p:nvSpPr>
        <p:spPr>
          <a:xfrm>
            <a:off x="17124840" y="2189520"/>
            <a:ext cx="838440" cy="777600"/>
          </a:xfrm>
          <a:prstGeom prst="rect">
            <a:avLst/>
          </a:prstGeom>
          <a:noFill/>
          <a:ln w="12700">
            <a:noFill/>
          </a:ln>
        </p:spPr>
        <p:style>
          <a:lnRef idx="0"/>
          <a:fillRef idx="0"/>
          <a:effectRef idx="0"/>
          <a:fontRef idx="minor"/>
        </p:style>
        <p:txBody>
          <a:bodyPr horzOverflow="overflow" vertOverflow="overflow" lIns="45720" rIns="45720">
            <a:spAutoFit/>
          </a:bodyPr>
          <a:p>
            <a:pPr>
              <a:lnSpc>
                <a:spcPct val="100000"/>
              </a:lnSpc>
              <a:tabLst>
                <a:tab algn="l" pos="0"/>
              </a:tabLst>
            </a:pPr>
            <a:r>
              <a:rPr b="1" lang="ru-RU" sz="4500" spc="-1" strike="noStrike">
                <a:solidFill>
                  <a:srgbClr val="363f47"/>
                </a:solidFill>
                <a:latin typeface="Arial"/>
                <a:ea typeface="Arial"/>
              </a:rPr>
              <a:t>1</a:t>
            </a:r>
            <a:endParaRPr b="0" lang="ru-RU" sz="45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Согласно последним исследованиям, недостаток витамина D выявляется глобально во всем мире, даже в солнечных странах"/>
          <p:cNvSpPr/>
          <p:nvPr/>
        </p:nvSpPr>
        <p:spPr>
          <a:xfrm>
            <a:off x="1417320" y="546120"/>
            <a:ext cx="22295520" cy="3345840"/>
          </a:xfrm>
          <a:prstGeom prst="rect">
            <a:avLst/>
          </a:prstGeom>
          <a:noFill/>
          <a:ln w="12700">
            <a:noFill/>
          </a:ln>
        </p:spPr>
        <p:style>
          <a:lnRef idx="0"/>
          <a:fillRef idx="0"/>
          <a:effectRef idx="0"/>
          <a:fontRef idx="minor"/>
        </p:style>
        <p:txBody>
          <a:bodyPr lIns="71280" rIns="71280" tIns="71280" bIns="71280" anchor="ctr">
            <a:spAutoFit/>
          </a:bodyPr>
          <a:p>
            <a:pPr>
              <a:lnSpc>
                <a:spcPct val="100000"/>
              </a:lnSpc>
              <a:tabLst>
                <a:tab algn="l" pos="0"/>
              </a:tabLst>
            </a:pPr>
            <a:r>
              <a:rPr b="1" lang="lv-LV" sz="6700" spc="-1" strike="noStrike">
                <a:solidFill>
                  <a:srgbClr val="363f47"/>
                </a:solidFill>
                <a:latin typeface="Arial"/>
                <a:ea typeface="Arial"/>
              </a:rPr>
              <a:t>Saskaņā ar jaunākajiem pētījumiem,</a:t>
            </a:r>
            <a:r>
              <a:rPr b="1" lang="lv-LV" sz="6700" spc="-1" strike="noStrike">
                <a:solidFill>
                  <a:srgbClr val="ff644e"/>
                </a:solidFill>
                <a:latin typeface="Arial"/>
                <a:ea typeface="Arial"/>
              </a:rPr>
              <a:t> </a:t>
            </a:r>
            <a:endParaRPr b="0" lang="ru-RU" sz="6700" spc="-1" strike="noStrike">
              <a:latin typeface="Arial"/>
            </a:endParaRPr>
          </a:p>
          <a:p>
            <a:pPr>
              <a:lnSpc>
                <a:spcPct val="100000"/>
              </a:lnSpc>
              <a:tabLst>
                <a:tab algn="l" pos="0"/>
              </a:tabLst>
            </a:pPr>
            <a:r>
              <a:rPr b="1" lang="en-US" sz="6700" spc="-1" strike="noStrike">
                <a:solidFill>
                  <a:srgbClr val="fd7042"/>
                </a:solidFill>
                <a:latin typeface="Arial"/>
                <a:ea typeface="Arial"/>
              </a:rPr>
              <a:t>D</a:t>
            </a:r>
            <a:r>
              <a:rPr b="1" lang="en-US" sz="6700" spc="-1" strike="noStrike" baseline="-25000">
                <a:solidFill>
                  <a:srgbClr val="fd7042"/>
                </a:solidFill>
                <a:latin typeface="Arial"/>
                <a:ea typeface="Arial"/>
              </a:rPr>
              <a:t>3</a:t>
            </a:r>
            <a:r>
              <a:rPr b="1" lang="ru-RU" sz="6700" spc="-1" strike="noStrike">
                <a:solidFill>
                  <a:srgbClr val="ff644e"/>
                </a:solidFill>
                <a:latin typeface="Arial"/>
                <a:ea typeface="Arial"/>
              </a:rPr>
              <a:t> </a:t>
            </a:r>
            <a:r>
              <a:rPr b="1" lang="lv-LV" sz="6700" spc="-1" strike="noStrike">
                <a:solidFill>
                  <a:srgbClr val="ff644e"/>
                </a:solidFill>
                <a:latin typeface="Arial"/>
                <a:ea typeface="Arial"/>
              </a:rPr>
              <a:t>vitamīna trūkums tiek konstatēts visā pasaulē,</a:t>
            </a:r>
            <a:r>
              <a:rPr b="1" lang="lv-LV" sz="6700" spc="-1" strike="noStrike">
                <a:solidFill>
                  <a:srgbClr val="363f47"/>
                </a:solidFill>
                <a:latin typeface="Arial"/>
                <a:ea typeface="Arial"/>
              </a:rPr>
              <a:t> </a:t>
            </a:r>
            <a:endParaRPr b="0" lang="ru-RU" sz="6700" spc="-1" strike="noStrike">
              <a:latin typeface="Arial"/>
            </a:endParaRPr>
          </a:p>
          <a:p>
            <a:pPr>
              <a:lnSpc>
                <a:spcPct val="100000"/>
              </a:lnSpc>
              <a:tabLst>
                <a:tab algn="l" pos="0"/>
              </a:tabLst>
            </a:pPr>
            <a:r>
              <a:rPr b="1" lang="lv-LV" sz="6700" spc="-1" strike="noStrike">
                <a:solidFill>
                  <a:srgbClr val="363f47"/>
                </a:solidFill>
                <a:latin typeface="Arial"/>
                <a:ea typeface="Arial"/>
              </a:rPr>
              <a:t>tostarp arī saulainajās valstīs </a:t>
            </a:r>
            <a:endParaRPr b="0" lang="ru-RU" sz="6700" spc="-1" strike="noStrike">
              <a:latin typeface="Arial"/>
            </a:endParaRPr>
          </a:p>
        </p:txBody>
      </p:sp>
      <p:pic>
        <p:nvPicPr>
          <p:cNvPr id="193" name="image7.png" descr="image7.png"/>
          <p:cNvPicPr/>
          <p:nvPr/>
        </p:nvPicPr>
        <p:blipFill>
          <a:blip r:embed="rId1"/>
          <a:stretch/>
        </p:blipFill>
        <p:spPr>
          <a:xfrm>
            <a:off x="1537560" y="12793680"/>
            <a:ext cx="1773720" cy="311040"/>
          </a:xfrm>
          <a:prstGeom prst="rect">
            <a:avLst/>
          </a:prstGeom>
          <a:ln w="12700">
            <a:noFill/>
          </a:ln>
        </p:spPr>
      </p:pic>
      <p:sp>
        <p:nvSpPr>
          <p:cNvPr id="194" name="D-Spray"/>
          <p:cNvSpPr/>
          <p:nvPr/>
        </p:nvSpPr>
        <p:spPr>
          <a:xfrm>
            <a:off x="22411440" y="12786120"/>
            <a:ext cx="1120680" cy="417600"/>
          </a:xfrm>
          <a:prstGeom prst="rect">
            <a:avLst/>
          </a:prstGeom>
          <a:noFill/>
          <a:ln w="12700">
            <a:noFill/>
          </a:ln>
        </p:spPr>
        <p:style>
          <a:lnRef idx="0"/>
          <a:fillRef idx="0"/>
          <a:effectRef idx="0"/>
          <a:fontRef idx="minor"/>
        </p:style>
        <p:txBody>
          <a:bodyPr wrap="none" lIns="71280" rIns="71280" tIns="71280" bIns="71280" anchor="ctr">
            <a:spAutoFit/>
          </a:bodyPr>
          <a:p>
            <a:pPr algn="r">
              <a:lnSpc>
                <a:spcPct val="90000"/>
              </a:lnSpc>
              <a:tabLst>
                <a:tab algn="l" pos="0"/>
              </a:tabLst>
            </a:pPr>
            <a:r>
              <a:rPr b="1" lang="ru-RU" sz="2000" spc="-1" strike="noStrike">
                <a:solidFill>
                  <a:srgbClr val="2d2d2e"/>
                </a:solidFill>
                <a:latin typeface="Arial"/>
                <a:ea typeface="Arial"/>
              </a:rPr>
              <a:t>D-Spray</a:t>
            </a:r>
            <a:endParaRPr b="0" lang="ru-RU" sz="2000" spc="-1" strike="noStrike">
              <a:latin typeface="Arial"/>
            </a:endParaRPr>
          </a:p>
        </p:txBody>
      </p:sp>
      <p:sp>
        <p:nvSpPr>
          <p:cNvPr id="195" name="Процент взрослого населения с дефицитом (ниже 25 нмоль/л) или недостаточностью (менее 50 нмоль/л) витамина D3"/>
          <p:cNvSpPr/>
          <p:nvPr/>
        </p:nvSpPr>
        <p:spPr>
          <a:xfrm>
            <a:off x="1430640" y="9657000"/>
            <a:ext cx="3808440" cy="1931040"/>
          </a:xfrm>
          <a:prstGeom prst="rect">
            <a:avLst/>
          </a:prstGeom>
          <a:noFill/>
          <a:ln w="12700">
            <a:noFill/>
          </a:ln>
        </p:spPr>
        <p:style>
          <a:lnRef idx="0"/>
          <a:fillRef idx="0"/>
          <a:effectRef idx="0"/>
          <a:fontRef idx="minor"/>
        </p:style>
        <p:txBody>
          <a:bodyPr lIns="50760" rIns="50760" tIns="50760" bIns="50760" anchor="ctr">
            <a:spAutoFit/>
          </a:bodyPr>
          <a:p>
            <a:pPr>
              <a:lnSpc>
                <a:spcPct val="120000"/>
              </a:lnSpc>
              <a:tabLst>
                <a:tab algn="l" pos="0"/>
              </a:tabLst>
            </a:pPr>
            <a:r>
              <a:rPr b="0" lang="lv-LV" sz="2000" spc="-1" strike="noStrike">
                <a:solidFill>
                  <a:srgbClr val="36414d"/>
                </a:solidFill>
                <a:latin typeface="Arial"/>
                <a:ea typeface="Arial"/>
              </a:rPr>
              <a:t>Pieaugušo iedzīvotāju procentuālā daļa ar D3 vitamīna deficītu (zem 25 nmol/L) vai nepietiekamību (mazāk par 50 nmol/L)</a:t>
            </a:r>
            <a:endParaRPr b="0" lang="ru-RU" sz="2000" spc="-1" strike="noStrike">
              <a:latin typeface="Arial"/>
            </a:endParaRPr>
          </a:p>
        </p:txBody>
      </p:sp>
      <p:sp>
        <p:nvSpPr>
          <p:cNvPr id="196" name="Прямоугольник"/>
          <p:cNvSpPr/>
          <p:nvPr/>
        </p:nvSpPr>
        <p:spPr>
          <a:xfrm>
            <a:off x="-1092240" y="9483840"/>
            <a:ext cx="6562080" cy="2277360"/>
          </a:xfrm>
          <a:prstGeom prst="rect">
            <a:avLst/>
          </a:prstGeom>
          <a:noFill/>
          <a:ln w="25400">
            <a:solidFill>
              <a:srgbClr val="ff644e"/>
            </a:solidFill>
            <a:round/>
          </a:ln>
        </p:spPr>
        <p:style>
          <a:lnRef idx="0"/>
          <a:fillRef idx="0"/>
          <a:effectRef idx="0"/>
          <a:fontRef idx="minor"/>
        </p:style>
      </p:sp>
      <p:sp>
        <p:nvSpPr>
          <p:cNvPr id="197" name="Дефицит"/>
          <p:cNvSpPr/>
          <p:nvPr/>
        </p:nvSpPr>
        <p:spPr>
          <a:xfrm>
            <a:off x="2042280" y="5121720"/>
            <a:ext cx="2802960" cy="571320"/>
          </a:xfrm>
          <a:prstGeom prst="rect">
            <a:avLst/>
          </a:prstGeom>
          <a:noFill/>
          <a:ln w="12700">
            <a:noFill/>
          </a:ln>
        </p:spPr>
        <p:style>
          <a:lnRef idx="0"/>
          <a:fillRef idx="0"/>
          <a:effectRef idx="0"/>
          <a:fontRef idx="minor"/>
        </p:style>
        <p:txBody>
          <a:bodyPr lIns="50760" rIns="50760" tIns="50760" bIns="50760" anchor="ctr">
            <a:spAutoFit/>
          </a:bodyPr>
          <a:p>
            <a:pPr>
              <a:lnSpc>
                <a:spcPct val="140000"/>
              </a:lnSpc>
              <a:tabLst>
                <a:tab algn="l" pos="0"/>
              </a:tabLst>
            </a:pPr>
            <a:r>
              <a:rPr b="1" lang="lv-LV" sz="2200" spc="-1" strike="noStrike">
                <a:solidFill>
                  <a:srgbClr val="36414d"/>
                </a:solidFill>
                <a:latin typeface="Arial"/>
                <a:ea typeface="Arial"/>
              </a:rPr>
              <a:t>Deficīts</a:t>
            </a:r>
            <a:endParaRPr b="0" lang="ru-RU" sz="2200" spc="-1" strike="noStrike">
              <a:latin typeface="Arial"/>
            </a:endParaRPr>
          </a:p>
        </p:txBody>
      </p:sp>
      <p:sp>
        <p:nvSpPr>
          <p:cNvPr id="198" name="Прямоугольник"/>
          <p:cNvSpPr/>
          <p:nvPr/>
        </p:nvSpPr>
        <p:spPr>
          <a:xfrm>
            <a:off x="1445400" y="5194800"/>
            <a:ext cx="415080" cy="425160"/>
          </a:xfrm>
          <a:prstGeom prst="rect">
            <a:avLst/>
          </a:prstGeom>
          <a:solidFill>
            <a:srgbClr val="cf4945"/>
          </a:solidFill>
          <a:ln w="12700">
            <a:noFill/>
          </a:ln>
        </p:spPr>
        <p:style>
          <a:lnRef idx="0"/>
          <a:fillRef idx="0"/>
          <a:effectRef idx="0"/>
          <a:fontRef idx="minor"/>
        </p:style>
      </p:sp>
      <p:sp>
        <p:nvSpPr>
          <p:cNvPr id="199" name="Прямоугольник"/>
          <p:cNvSpPr/>
          <p:nvPr/>
        </p:nvSpPr>
        <p:spPr>
          <a:xfrm>
            <a:off x="1445400" y="5860440"/>
            <a:ext cx="415080" cy="425160"/>
          </a:xfrm>
          <a:prstGeom prst="rect">
            <a:avLst/>
          </a:prstGeom>
          <a:solidFill>
            <a:srgbClr val="e3c456"/>
          </a:solidFill>
          <a:ln w="12700">
            <a:noFill/>
          </a:ln>
        </p:spPr>
        <p:style>
          <a:lnRef idx="0"/>
          <a:fillRef idx="0"/>
          <a:effectRef idx="0"/>
          <a:fontRef idx="minor"/>
        </p:style>
      </p:sp>
      <p:sp>
        <p:nvSpPr>
          <p:cNvPr id="200" name="Недостаток"/>
          <p:cNvSpPr/>
          <p:nvPr/>
        </p:nvSpPr>
        <p:spPr>
          <a:xfrm>
            <a:off x="2042280" y="5787360"/>
            <a:ext cx="2802960" cy="571320"/>
          </a:xfrm>
          <a:prstGeom prst="rect">
            <a:avLst/>
          </a:prstGeom>
          <a:noFill/>
          <a:ln w="12700">
            <a:noFill/>
          </a:ln>
        </p:spPr>
        <p:style>
          <a:lnRef idx="0"/>
          <a:fillRef idx="0"/>
          <a:effectRef idx="0"/>
          <a:fontRef idx="minor"/>
        </p:style>
        <p:txBody>
          <a:bodyPr lIns="50760" rIns="50760" tIns="50760" bIns="50760" anchor="ctr">
            <a:spAutoFit/>
          </a:bodyPr>
          <a:p>
            <a:pPr>
              <a:lnSpc>
                <a:spcPct val="140000"/>
              </a:lnSpc>
              <a:tabLst>
                <a:tab algn="l" pos="0"/>
              </a:tabLst>
            </a:pPr>
            <a:r>
              <a:rPr b="1" lang="lv-LV" sz="2200" spc="-1" strike="noStrike">
                <a:solidFill>
                  <a:srgbClr val="36414d"/>
                </a:solidFill>
                <a:latin typeface="Arial"/>
                <a:ea typeface="Arial"/>
              </a:rPr>
              <a:t>Trūkums</a:t>
            </a:r>
            <a:endParaRPr b="0" lang="ru-RU" sz="2200" spc="-1" strike="noStrike">
              <a:latin typeface="Arial"/>
            </a:endParaRPr>
          </a:p>
        </p:txBody>
      </p:sp>
      <p:sp>
        <p:nvSpPr>
          <p:cNvPr id="201" name="Процент взрослого населения с дефицитом (ниже 25 нмоль/л) или недостаточностью (менее 50 нмоль/л) витамина D3_7"/>
          <p:cNvSpPr/>
          <p:nvPr/>
        </p:nvSpPr>
        <p:spPr>
          <a:xfrm>
            <a:off x="6841080" y="11680200"/>
            <a:ext cx="2340000" cy="375120"/>
          </a:xfrm>
          <a:prstGeom prst="rect">
            <a:avLst/>
          </a:prstGeom>
          <a:noFill/>
          <a:ln w="12700">
            <a:noFill/>
          </a:ln>
        </p:spPr>
        <p:style>
          <a:lnRef idx="0"/>
          <a:fillRef idx="0"/>
          <a:effectRef idx="0"/>
          <a:fontRef idx="minor"/>
        </p:style>
        <p:txBody>
          <a:bodyPr lIns="50760" rIns="50760" tIns="50760" bIns="50760" anchor="ctr">
            <a:spAutoFit/>
          </a:bodyPr>
          <a:p>
            <a:pPr algn="ctr"/>
            <a:r>
              <a:rPr b="0" lang="hy-AM" sz="1800" spc="-1" strike="noStrike">
                <a:solidFill>
                  <a:srgbClr val="36414d"/>
                </a:solidFill>
                <a:latin typeface="Arial"/>
                <a:ea typeface="Arial"/>
              </a:rPr>
              <a:t>Austrija</a:t>
            </a:r>
            <a:r>
              <a:rPr b="0" lang="hy-AM" sz="1200" spc="-1" strike="noStrike">
                <a:solidFill>
                  <a:srgbClr val="36414d"/>
                </a:solidFill>
                <a:latin typeface="Arial"/>
                <a:ea typeface="Arial"/>
              </a:rPr>
              <a:t> </a:t>
            </a:r>
            <a:endParaRPr b="0" lang="hy-AM" sz="1200" spc="-1" strike="noStrike">
              <a:latin typeface="Arial"/>
              <a:ea typeface="Arial"/>
            </a:endParaRPr>
          </a:p>
        </p:txBody>
      </p:sp>
      <p:sp>
        <p:nvSpPr>
          <p:cNvPr id="202" name="Процент взрослого населения с дефицитом (ниже 25 нмоль/л) или недостаточностью (менее 50 нмоль/л) витамина D3_8"/>
          <p:cNvSpPr/>
          <p:nvPr/>
        </p:nvSpPr>
        <p:spPr>
          <a:xfrm>
            <a:off x="9217080" y="11656800"/>
            <a:ext cx="2160000" cy="376560"/>
          </a:xfrm>
          <a:prstGeom prst="rect">
            <a:avLst/>
          </a:prstGeom>
          <a:noFill/>
          <a:ln w="12700">
            <a:noFill/>
          </a:ln>
        </p:spPr>
        <p:style>
          <a:lnRef idx="0"/>
          <a:fillRef idx="0"/>
          <a:effectRef idx="0"/>
          <a:fontRef idx="minor"/>
        </p:style>
        <p:txBody>
          <a:bodyPr lIns="50760" rIns="50760" tIns="50760" bIns="50760" anchor="ctr">
            <a:spAutoFit/>
          </a:bodyPr>
          <a:p>
            <a:pPr algn="ctr">
              <a:lnSpc>
                <a:spcPct val="100000"/>
              </a:lnSpc>
            </a:pPr>
            <a:r>
              <a:rPr b="0" lang="hy-AM" sz="1800" spc="-1" strike="noStrike">
                <a:solidFill>
                  <a:srgbClr val="36414d"/>
                </a:solidFill>
                <a:latin typeface="Arial"/>
                <a:ea typeface="Arial"/>
              </a:rPr>
              <a:t>Francija</a:t>
            </a:r>
            <a:endParaRPr b="0" lang="hy-AM" sz="1800" spc="-1" strike="noStrike">
              <a:latin typeface="Arial"/>
              <a:ea typeface="Arial"/>
            </a:endParaRPr>
          </a:p>
        </p:txBody>
      </p:sp>
      <p:sp>
        <p:nvSpPr>
          <p:cNvPr id="203" name="Процент взрослого населения с дефицитом (ниже 25 нмоль/л) или недостаточностью (менее 50 нмоль/л) витамина D3_9"/>
          <p:cNvSpPr/>
          <p:nvPr/>
        </p:nvSpPr>
        <p:spPr>
          <a:xfrm>
            <a:off x="11377080" y="11656800"/>
            <a:ext cx="2340000" cy="376560"/>
          </a:xfrm>
          <a:prstGeom prst="rect">
            <a:avLst/>
          </a:prstGeom>
          <a:noFill/>
          <a:ln w="12700">
            <a:noFill/>
          </a:ln>
        </p:spPr>
        <p:style>
          <a:lnRef idx="0"/>
          <a:fillRef idx="0"/>
          <a:effectRef idx="0"/>
          <a:fontRef idx="minor"/>
        </p:style>
        <p:txBody>
          <a:bodyPr lIns="50760" rIns="50760" tIns="50760" bIns="50760" anchor="ctr">
            <a:spAutoFit/>
          </a:bodyPr>
          <a:p>
            <a:pPr algn="ctr">
              <a:lnSpc>
                <a:spcPct val="100000"/>
              </a:lnSpc>
            </a:pPr>
            <a:r>
              <a:rPr b="0" lang="hy-AM" sz="1800" spc="-1" strike="noStrike">
                <a:solidFill>
                  <a:srgbClr val="36414d"/>
                </a:solidFill>
                <a:latin typeface="Arial"/>
                <a:ea typeface="Arial"/>
              </a:rPr>
              <a:t>Vācija</a:t>
            </a:r>
            <a:endParaRPr b="0" lang="hy-AM" sz="1800" spc="-1" strike="noStrike">
              <a:latin typeface="Arial"/>
              <a:ea typeface="Arial"/>
            </a:endParaRPr>
          </a:p>
        </p:txBody>
      </p:sp>
      <p:sp>
        <p:nvSpPr>
          <p:cNvPr id="204" name="Процент взрослого населения с дефицитом (ниже 25 нмоль/л) или недостаточностью (менее 50 нмоль/л) витамина D3_10"/>
          <p:cNvSpPr/>
          <p:nvPr/>
        </p:nvSpPr>
        <p:spPr>
          <a:xfrm>
            <a:off x="13573080" y="11656800"/>
            <a:ext cx="2340000" cy="376560"/>
          </a:xfrm>
          <a:prstGeom prst="rect">
            <a:avLst/>
          </a:prstGeom>
          <a:noFill/>
          <a:ln w="12700">
            <a:noFill/>
          </a:ln>
        </p:spPr>
        <p:style>
          <a:lnRef idx="0"/>
          <a:fillRef idx="0"/>
          <a:effectRef idx="0"/>
          <a:fontRef idx="minor"/>
        </p:style>
        <p:txBody>
          <a:bodyPr lIns="50760" rIns="50760" tIns="50760" bIns="50760" anchor="ctr">
            <a:spAutoFit/>
          </a:bodyPr>
          <a:p>
            <a:pPr algn="ctr"/>
            <a:r>
              <a:rPr b="0" lang="hy-AM" sz="1800" spc="-1" strike="noStrike">
                <a:solidFill>
                  <a:srgbClr val="36414d"/>
                </a:solidFill>
                <a:latin typeface="Arial"/>
                <a:ea typeface="Arial"/>
              </a:rPr>
              <a:t>Holande</a:t>
            </a:r>
            <a:r>
              <a:rPr b="0" lang="hy-AM" sz="1200" spc="-1" strike="noStrike">
                <a:solidFill>
                  <a:srgbClr val="36414d"/>
                </a:solidFill>
                <a:latin typeface="Arial"/>
                <a:ea typeface="Arial"/>
              </a:rPr>
              <a:t> </a:t>
            </a:r>
            <a:endParaRPr b="0" lang="hy-AM" sz="1200" spc="-1" strike="noStrike">
              <a:latin typeface="Arial"/>
              <a:ea typeface="Arial"/>
            </a:endParaRPr>
          </a:p>
        </p:txBody>
      </p:sp>
      <p:sp>
        <p:nvSpPr>
          <p:cNvPr id="205" name="Процент взрослого населения с дефицитом (ниже 25 нмоль/л) или недостаточностью (менее 50 нмоль/л) витамина D3_11"/>
          <p:cNvSpPr/>
          <p:nvPr/>
        </p:nvSpPr>
        <p:spPr>
          <a:xfrm>
            <a:off x="15841080" y="11656800"/>
            <a:ext cx="2340000" cy="376560"/>
          </a:xfrm>
          <a:prstGeom prst="rect">
            <a:avLst/>
          </a:prstGeom>
          <a:noFill/>
          <a:ln w="12700">
            <a:noFill/>
          </a:ln>
        </p:spPr>
        <p:style>
          <a:lnRef idx="0"/>
          <a:fillRef idx="0"/>
          <a:effectRef idx="0"/>
          <a:fontRef idx="minor"/>
        </p:style>
        <p:txBody>
          <a:bodyPr lIns="50760" rIns="50760" tIns="50760" bIns="50760" anchor="ctr">
            <a:spAutoFit/>
          </a:bodyPr>
          <a:p>
            <a:pPr algn="ctr">
              <a:lnSpc>
                <a:spcPct val="100000"/>
              </a:lnSpc>
            </a:pPr>
            <a:r>
              <a:rPr b="0" lang="hy-AM" sz="1800" spc="-1" strike="noStrike">
                <a:solidFill>
                  <a:srgbClr val="36414d"/>
                </a:solidFill>
                <a:latin typeface="Arial"/>
                <a:ea typeface="Arial"/>
              </a:rPr>
              <a:t>Spānija</a:t>
            </a:r>
            <a:endParaRPr b="0" lang="hy-AM" sz="1800" spc="-1" strike="noStrike">
              <a:latin typeface="Arial"/>
              <a:ea typeface="Arial"/>
            </a:endParaRPr>
          </a:p>
        </p:txBody>
      </p:sp>
      <p:sp>
        <p:nvSpPr>
          <p:cNvPr id="206" name="Процент взрослого населения с дефицитом (ниже 25 нмоль/л) или недостаточностью (менее 50 нмоль/л) витамина D3_12"/>
          <p:cNvSpPr/>
          <p:nvPr/>
        </p:nvSpPr>
        <p:spPr>
          <a:xfrm>
            <a:off x="18109080" y="11656800"/>
            <a:ext cx="2340000" cy="376560"/>
          </a:xfrm>
          <a:prstGeom prst="rect">
            <a:avLst/>
          </a:prstGeom>
          <a:noFill/>
          <a:ln w="12700">
            <a:noFill/>
          </a:ln>
        </p:spPr>
        <p:style>
          <a:lnRef idx="0"/>
          <a:fillRef idx="0"/>
          <a:effectRef idx="0"/>
          <a:fontRef idx="minor"/>
        </p:style>
        <p:txBody>
          <a:bodyPr lIns="50760" rIns="50760" tIns="50760" bIns="50760" anchor="ctr">
            <a:spAutoFit/>
          </a:bodyPr>
          <a:p>
            <a:pPr algn="ctr">
              <a:lnSpc>
                <a:spcPct val="100000"/>
              </a:lnSpc>
            </a:pPr>
            <a:r>
              <a:rPr b="0" lang="hy-AM" sz="1800" spc="-1" strike="noStrike">
                <a:solidFill>
                  <a:srgbClr val="36414d"/>
                </a:solidFill>
                <a:latin typeface="Arial"/>
                <a:ea typeface="Arial"/>
              </a:rPr>
              <a:t>Turcija</a:t>
            </a:r>
            <a:endParaRPr b="0" lang="hy-AM" sz="1800" spc="-1" strike="noStrike">
              <a:latin typeface="Arial"/>
              <a:ea typeface="Arial"/>
            </a:endParaRPr>
          </a:p>
        </p:txBody>
      </p:sp>
      <p:sp>
        <p:nvSpPr>
          <p:cNvPr id="207" name="Процент взрослого населения с дефицитом (ниже 25 нмоль/л) или недостаточностью (менее 50 нмоль/л) витамина D3_13"/>
          <p:cNvSpPr/>
          <p:nvPr/>
        </p:nvSpPr>
        <p:spPr>
          <a:xfrm>
            <a:off x="20341080" y="11656800"/>
            <a:ext cx="2340000" cy="376560"/>
          </a:xfrm>
          <a:prstGeom prst="rect">
            <a:avLst/>
          </a:prstGeom>
          <a:noFill/>
          <a:ln w="12700">
            <a:noFill/>
          </a:ln>
        </p:spPr>
        <p:style>
          <a:lnRef idx="0"/>
          <a:fillRef idx="0"/>
          <a:effectRef idx="0"/>
          <a:fontRef idx="minor"/>
        </p:style>
        <p:txBody>
          <a:bodyPr lIns="50760" rIns="50760" tIns="50760" bIns="50760" anchor="ctr">
            <a:spAutoFit/>
          </a:bodyPr>
          <a:p>
            <a:pPr algn="ctr">
              <a:lnSpc>
                <a:spcPct val="100000"/>
              </a:lnSpc>
            </a:pPr>
            <a:r>
              <a:rPr b="0" lang="hy-AM" sz="1800" spc="-1" strike="noStrike">
                <a:solidFill>
                  <a:srgbClr val="36414d"/>
                </a:solidFill>
                <a:latin typeface="Arial"/>
                <a:ea typeface="Arial"/>
              </a:rPr>
              <a:t>Krievija</a:t>
            </a:r>
            <a:endParaRPr b="0" lang="hy-AM" sz="1800" spc="-1" strike="noStrike">
              <a:latin typeface="Arial"/>
              <a:ea typeface="Arial"/>
            </a:endParaRPr>
          </a:p>
        </p:txBody>
      </p:sp>
      <p:pic>
        <p:nvPicPr>
          <p:cNvPr id="208" name="" descr=""/>
          <p:cNvPicPr/>
          <p:nvPr/>
        </p:nvPicPr>
        <p:blipFill>
          <a:blip r:embed="rId2"/>
          <a:stretch/>
        </p:blipFill>
        <p:spPr>
          <a:xfrm>
            <a:off x="6598080" y="5218200"/>
            <a:ext cx="16035120" cy="646128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9" name="image7.png" descr="image7.png"/>
          <p:cNvPicPr/>
          <p:nvPr/>
        </p:nvPicPr>
        <p:blipFill>
          <a:blip r:embed="rId1"/>
          <a:stretch/>
        </p:blipFill>
        <p:spPr>
          <a:xfrm>
            <a:off x="1537560" y="12793680"/>
            <a:ext cx="1773720" cy="311040"/>
          </a:xfrm>
          <a:prstGeom prst="rect">
            <a:avLst/>
          </a:prstGeom>
          <a:ln w="12700">
            <a:noFill/>
          </a:ln>
        </p:spPr>
      </p:pic>
      <p:sp>
        <p:nvSpPr>
          <p:cNvPr id="210" name="D-Spray"/>
          <p:cNvSpPr/>
          <p:nvPr/>
        </p:nvSpPr>
        <p:spPr>
          <a:xfrm>
            <a:off x="22411440" y="12786120"/>
            <a:ext cx="1120680" cy="417600"/>
          </a:xfrm>
          <a:prstGeom prst="rect">
            <a:avLst/>
          </a:prstGeom>
          <a:noFill/>
          <a:ln w="12700">
            <a:noFill/>
          </a:ln>
        </p:spPr>
        <p:style>
          <a:lnRef idx="0"/>
          <a:fillRef idx="0"/>
          <a:effectRef idx="0"/>
          <a:fontRef idx="minor"/>
        </p:style>
        <p:txBody>
          <a:bodyPr wrap="none" lIns="71280" rIns="71280" tIns="71280" bIns="71280" anchor="ctr">
            <a:spAutoFit/>
          </a:bodyPr>
          <a:p>
            <a:pPr algn="r">
              <a:lnSpc>
                <a:spcPct val="90000"/>
              </a:lnSpc>
              <a:tabLst>
                <a:tab algn="l" pos="0"/>
              </a:tabLst>
            </a:pPr>
            <a:r>
              <a:rPr b="1" lang="ru-RU" sz="2000" spc="-1" strike="noStrike">
                <a:solidFill>
                  <a:srgbClr val="2d2d2e"/>
                </a:solidFill>
                <a:latin typeface="Arial"/>
                <a:ea typeface="Arial"/>
              </a:rPr>
              <a:t>D-Spray</a:t>
            </a:r>
            <a:endParaRPr b="0" lang="ru-RU" sz="2000" spc="-1" strike="noStrike">
              <a:latin typeface="Arial"/>
            </a:endParaRPr>
          </a:p>
        </p:txBody>
      </p:sp>
      <p:sp>
        <p:nvSpPr>
          <p:cNvPr id="211" name="Для полноценной работы всех органов и систем Витамин D должен не только поступать в организм в достаточном количестве, но и максимально хорошо усваиваться"/>
          <p:cNvSpPr/>
          <p:nvPr/>
        </p:nvSpPr>
        <p:spPr>
          <a:xfrm>
            <a:off x="1480320" y="2250720"/>
            <a:ext cx="9918360" cy="3544560"/>
          </a:xfrm>
          <a:prstGeom prst="rect">
            <a:avLst/>
          </a:prstGeom>
          <a:noFill/>
          <a:ln w="12700">
            <a:noFill/>
          </a:ln>
        </p:spPr>
        <p:style>
          <a:lnRef idx="0"/>
          <a:fillRef idx="0"/>
          <a:effectRef idx="0"/>
          <a:fontRef idx="minor"/>
        </p:style>
        <p:txBody>
          <a:bodyPr lIns="50760" rIns="50760" tIns="50760" bIns="50760" anchor="ctr">
            <a:spAutoFit/>
          </a:bodyPr>
          <a:p>
            <a:pPr>
              <a:lnSpc>
                <a:spcPct val="110000"/>
              </a:lnSpc>
              <a:spcBef>
                <a:spcPts val="1500"/>
              </a:spcBef>
              <a:tabLst>
                <a:tab algn="l" pos="0"/>
              </a:tabLst>
            </a:pPr>
            <a:r>
              <a:rPr b="0" lang="lv-LV" sz="4000" spc="-1" strike="noStrike">
                <a:solidFill>
                  <a:srgbClr val="363f47"/>
                </a:solidFill>
                <a:latin typeface="Arial"/>
                <a:ea typeface="Arial"/>
              </a:rPr>
              <a:t>Pilnvērtīgai visu organisma orgānu un sistēmu darbībai </a:t>
            </a:r>
            <a:r>
              <a:rPr b="0" lang="en-US" sz="4000" spc="-1" strike="noStrike">
                <a:solidFill>
                  <a:srgbClr val="363f47"/>
                </a:solidFill>
                <a:latin typeface="Arial"/>
                <a:ea typeface="Arial"/>
              </a:rPr>
              <a:t>D</a:t>
            </a:r>
            <a:r>
              <a:rPr b="0" lang="en-US" sz="4000" spc="-1" strike="noStrike" baseline="-25000">
                <a:solidFill>
                  <a:srgbClr val="363f47"/>
                </a:solidFill>
                <a:latin typeface="Arial"/>
                <a:ea typeface="Arial"/>
              </a:rPr>
              <a:t>3</a:t>
            </a:r>
            <a:r>
              <a:rPr b="0" lang="en-US" sz="4000" spc="-1" strike="noStrike">
                <a:solidFill>
                  <a:srgbClr val="363f47"/>
                </a:solidFill>
                <a:latin typeface="Arial"/>
                <a:ea typeface="Arial"/>
              </a:rPr>
              <a:t> </a:t>
            </a:r>
            <a:r>
              <a:rPr b="0" lang="lv-LV" sz="4000" spc="-1" strike="noStrike">
                <a:solidFill>
                  <a:srgbClr val="363f47"/>
                </a:solidFill>
                <a:latin typeface="Arial"/>
                <a:ea typeface="Arial"/>
              </a:rPr>
              <a:t>vitamīns ne tikai jāuzņem pietiekamā daudzumā,                 bet arī jānodrošina apstākļi, lai tas                  </a:t>
            </a:r>
            <a:r>
              <a:rPr b="1" lang="lv-LV" sz="4000" spc="-1" strike="noStrike">
                <a:solidFill>
                  <a:srgbClr val="ff644e"/>
                </a:solidFill>
                <a:latin typeface="Arial"/>
                <a:ea typeface="Arial"/>
              </a:rPr>
              <a:t>maksimāli labi uzsūktos</a:t>
            </a:r>
            <a:endParaRPr b="0" lang="ru-RU" sz="4000" spc="-1" strike="noStrike">
              <a:latin typeface="Arial"/>
            </a:endParaRPr>
          </a:p>
        </p:txBody>
      </p:sp>
      <p:sp>
        <p:nvSpPr>
          <p:cNvPr id="212" name="В составе спрея — МСT- жирные кислоты которые способствуют более быстрому и естественному усвоению Витамина D"/>
          <p:cNvSpPr/>
          <p:nvPr/>
        </p:nvSpPr>
        <p:spPr>
          <a:xfrm>
            <a:off x="1433880" y="6490080"/>
            <a:ext cx="11986920" cy="4263120"/>
          </a:xfrm>
          <a:prstGeom prst="rect">
            <a:avLst/>
          </a:prstGeom>
          <a:noFill/>
          <a:ln w="12700">
            <a:noFill/>
          </a:ln>
        </p:spPr>
        <p:style>
          <a:lnRef idx="0"/>
          <a:fillRef idx="0"/>
          <a:effectRef idx="0"/>
          <a:fontRef idx="minor"/>
        </p:style>
        <p:txBody>
          <a:bodyPr lIns="50760" rIns="50760" tIns="50760" bIns="50760" anchor="ctr">
            <a:spAutoFit/>
          </a:bodyPr>
          <a:p>
            <a:pPr>
              <a:lnSpc>
                <a:spcPct val="110000"/>
              </a:lnSpc>
              <a:tabLst>
                <a:tab algn="l" pos="0"/>
              </a:tabLst>
            </a:pPr>
            <a:r>
              <a:rPr b="1" lang="lv-LV" sz="6000" spc="-1" strike="noStrike">
                <a:solidFill>
                  <a:srgbClr val="363f47"/>
                </a:solidFill>
                <a:latin typeface="Arial"/>
                <a:ea typeface="Arial"/>
              </a:rPr>
              <a:t>Aerosola sastāvā ir</a:t>
            </a:r>
            <a:br/>
            <a:r>
              <a:rPr b="1" lang="en-US" sz="6000" spc="-1" strike="noStrike">
                <a:solidFill>
                  <a:srgbClr val="ff644e"/>
                </a:solidFill>
                <a:latin typeface="Arial"/>
                <a:ea typeface="Arial"/>
              </a:rPr>
              <a:t>МСT-</a:t>
            </a:r>
            <a:r>
              <a:rPr b="1" lang="lv-LV" sz="6000" spc="-1" strike="noStrike">
                <a:solidFill>
                  <a:srgbClr val="ff644e"/>
                </a:solidFill>
                <a:latin typeface="Arial"/>
                <a:ea typeface="Arial"/>
              </a:rPr>
              <a:t>taukskābes,</a:t>
            </a:r>
            <a:r>
              <a:rPr b="1" lang="lv-LV" sz="6000" spc="-1" strike="noStrike">
                <a:solidFill>
                  <a:srgbClr val="363f47"/>
                </a:solidFill>
                <a:latin typeface="Arial"/>
                <a:ea typeface="Arial"/>
              </a:rPr>
              <a:t> kuras veicina ātrāku un dabiskāku </a:t>
            </a:r>
            <a:endParaRPr b="0" lang="ru-RU" sz="6000" spc="-1" strike="noStrike">
              <a:latin typeface="Arial"/>
            </a:endParaRPr>
          </a:p>
          <a:p>
            <a:pPr>
              <a:lnSpc>
                <a:spcPct val="110000"/>
              </a:lnSpc>
              <a:tabLst>
                <a:tab algn="l" pos="0"/>
              </a:tabLst>
            </a:pPr>
            <a:r>
              <a:rPr b="1" lang="en-US" sz="6000" spc="-1" strike="noStrike">
                <a:solidFill>
                  <a:srgbClr val="363f47"/>
                </a:solidFill>
                <a:latin typeface="Arial"/>
                <a:ea typeface="Arial"/>
              </a:rPr>
              <a:t>D</a:t>
            </a:r>
            <a:r>
              <a:rPr b="1" lang="en-US" sz="6000" spc="-1" strike="noStrike" baseline="-25000">
                <a:solidFill>
                  <a:srgbClr val="363f47"/>
                </a:solidFill>
                <a:latin typeface="Arial"/>
                <a:ea typeface="Arial"/>
              </a:rPr>
              <a:t>3</a:t>
            </a:r>
            <a:r>
              <a:rPr b="1" lang="lv-LV" sz="6000" spc="-1" strike="noStrike" baseline="-25000">
                <a:solidFill>
                  <a:srgbClr val="363f47"/>
                </a:solidFill>
                <a:latin typeface="Arial"/>
                <a:ea typeface="Arial"/>
              </a:rPr>
              <a:t> </a:t>
            </a:r>
            <a:r>
              <a:rPr b="1" lang="lv-LV" sz="6000" spc="-1" strike="noStrike">
                <a:solidFill>
                  <a:srgbClr val="363f47"/>
                </a:solidFill>
                <a:latin typeface="Arial"/>
                <a:ea typeface="Arial"/>
              </a:rPr>
              <a:t>vitamīna uzsūkšanos</a:t>
            </a:r>
            <a:endParaRPr b="0" lang="ru-RU" sz="6000" spc="-1" strike="noStrike">
              <a:latin typeface="Arial"/>
            </a:endParaRPr>
          </a:p>
        </p:txBody>
      </p:sp>
      <p:pic>
        <p:nvPicPr>
          <p:cNvPr id="213" name="image11.png" descr="image11.png"/>
          <p:cNvPicPr/>
          <p:nvPr/>
        </p:nvPicPr>
        <p:blipFill>
          <a:blip r:embed="rId2"/>
          <a:stretch/>
        </p:blipFill>
        <p:spPr>
          <a:xfrm>
            <a:off x="13616280" y="1476000"/>
            <a:ext cx="10219320" cy="10938600"/>
          </a:xfrm>
          <a:prstGeom prst="rect">
            <a:avLst/>
          </a:prstGeom>
          <a:ln w="1270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214" name="Сгруппировать"/>
          <p:cNvGrpSpPr/>
          <p:nvPr/>
        </p:nvGrpSpPr>
        <p:grpSpPr>
          <a:xfrm>
            <a:off x="9421560" y="342720"/>
            <a:ext cx="14644800" cy="18793440"/>
            <a:chOff x="9421560" y="342720"/>
            <a:chExt cx="14644800" cy="18793440"/>
          </a:xfrm>
        </p:grpSpPr>
        <p:pic>
          <p:nvPicPr>
            <p:cNvPr id="215" name="image13.png" descr="image13.png"/>
            <p:cNvPicPr/>
            <p:nvPr/>
          </p:nvPicPr>
          <p:blipFill>
            <a:blip r:embed="rId1"/>
            <a:stretch/>
          </p:blipFill>
          <p:spPr>
            <a:xfrm>
              <a:off x="18300600" y="2096280"/>
              <a:ext cx="5765760" cy="17039880"/>
            </a:xfrm>
            <a:prstGeom prst="rect">
              <a:avLst/>
            </a:prstGeom>
            <a:ln w="12700">
              <a:noFill/>
            </a:ln>
          </p:spPr>
        </p:pic>
        <p:pic>
          <p:nvPicPr>
            <p:cNvPr id="216" name="image14.png" descr="image14.png"/>
            <p:cNvPicPr/>
            <p:nvPr/>
          </p:nvPicPr>
          <p:blipFill>
            <a:blip r:embed="rId2">
              <a:alphaModFix amt="76000"/>
            </a:blip>
            <a:stretch/>
          </p:blipFill>
          <p:spPr>
            <a:xfrm flipH="1">
              <a:off x="9421560" y="342720"/>
              <a:ext cx="9999360" cy="6986520"/>
            </a:xfrm>
            <a:prstGeom prst="rect">
              <a:avLst/>
            </a:prstGeom>
            <a:ln w="12700">
              <a:noFill/>
            </a:ln>
          </p:spPr>
        </p:pic>
      </p:grpSp>
      <p:pic>
        <p:nvPicPr>
          <p:cNvPr id="217" name="image7.png" descr="image7.png"/>
          <p:cNvPicPr/>
          <p:nvPr/>
        </p:nvPicPr>
        <p:blipFill>
          <a:blip r:embed="rId3"/>
          <a:stretch/>
        </p:blipFill>
        <p:spPr>
          <a:xfrm>
            <a:off x="1537560" y="12793680"/>
            <a:ext cx="1773720" cy="311040"/>
          </a:xfrm>
          <a:prstGeom prst="rect">
            <a:avLst/>
          </a:prstGeom>
          <a:ln w="12700">
            <a:noFill/>
          </a:ln>
        </p:spPr>
      </p:pic>
      <p:sp>
        <p:nvSpPr>
          <p:cNvPr id="218" name="D-Spray"/>
          <p:cNvSpPr/>
          <p:nvPr/>
        </p:nvSpPr>
        <p:spPr>
          <a:xfrm>
            <a:off x="22411440" y="12786120"/>
            <a:ext cx="1120680" cy="417600"/>
          </a:xfrm>
          <a:prstGeom prst="rect">
            <a:avLst/>
          </a:prstGeom>
          <a:noFill/>
          <a:ln w="12700">
            <a:noFill/>
          </a:ln>
        </p:spPr>
        <p:style>
          <a:lnRef idx="0"/>
          <a:fillRef idx="0"/>
          <a:effectRef idx="0"/>
          <a:fontRef idx="minor"/>
        </p:style>
        <p:txBody>
          <a:bodyPr wrap="none" lIns="71280" rIns="71280" tIns="71280" bIns="71280" anchor="ctr">
            <a:spAutoFit/>
          </a:bodyPr>
          <a:p>
            <a:pPr algn="r">
              <a:lnSpc>
                <a:spcPct val="90000"/>
              </a:lnSpc>
              <a:tabLst>
                <a:tab algn="l" pos="0"/>
              </a:tabLst>
            </a:pPr>
            <a:r>
              <a:rPr b="1" lang="ru-RU" sz="2000" spc="-1" strike="noStrike">
                <a:solidFill>
                  <a:srgbClr val="2d2d2e"/>
                </a:solidFill>
                <a:latin typeface="Arial"/>
                <a:ea typeface="Arial"/>
              </a:rPr>
              <a:t>D-Spray</a:t>
            </a:r>
            <a:endParaRPr b="0" lang="ru-RU" sz="2000" spc="-1" strike="noStrike">
              <a:latin typeface="Arial"/>
            </a:endParaRPr>
          </a:p>
        </p:txBody>
      </p:sp>
      <p:sp>
        <p:nvSpPr>
          <p:cNvPr id="219" name="Мельчайшие частицы спрея легко проникают в кровоток через слизистую полости рта. Мелкодисперсное распыление увеличивает площадь усвоения."/>
          <p:cNvSpPr/>
          <p:nvPr/>
        </p:nvSpPr>
        <p:spPr>
          <a:xfrm>
            <a:off x="1417320" y="6067800"/>
            <a:ext cx="14646240" cy="2113200"/>
          </a:xfrm>
          <a:prstGeom prst="rect">
            <a:avLst/>
          </a:prstGeom>
          <a:noFill/>
          <a:ln w="12700">
            <a:noFill/>
          </a:ln>
        </p:spPr>
        <p:style>
          <a:lnRef idx="0"/>
          <a:fillRef idx="0"/>
          <a:effectRef idx="0"/>
          <a:fontRef idx="minor"/>
        </p:style>
        <p:txBody>
          <a:bodyPr lIns="50760" rIns="50760" tIns="50760" bIns="50760" anchor="ctr">
            <a:spAutoFit/>
          </a:bodyPr>
          <a:p>
            <a:pPr>
              <a:lnSpc>
                <a:spcPct val="110000"/>
              </a:lnSpc>
              <a:tabLst>
                <a:tab algn="l" pos="0"/>
              </a:tabLst>
            </a:pPr>
            <a:r>
              <a:rPr b="0" lang="lv-LV" sz="4000" spc="-1" strike="noStrike">
                <a:solidFill>
                  <a:srgbClr val="ffffff"/>
                </a:solidFill>
                <a:latin typeface="Arial"/>
                <a:ea typeface="Arial"/>
              </a:rPr>
              <a:t>Sīkākās aerosola daļiņas viegli iekļūst asinsritē caur mutes gļotādu. Smalkas dispersijas pilienu izsmidzināšana palielina absorbcijas laukumu.</a:t>
            </a:r>
            <a:endParaRPr b="0" lang="ru-RU" sz="4000" spc="-1" strike="noStrike">
              <a:latin typeface="Arial"/>
            </a:endParaRPr>
          </a:p>
        </p:txBody>
      </p:sp>
      <p:sp>
        <p:nvSpPr>
          <p:cNvPr id="220" name="Форма спрея — эффективный способ доставки витамина"/>
          <p:cNvSpPr/>
          <p:nvPr/>
        </p:nvSpPr>
        <p:spPr>
          <a:xfrm>
            <a:off x="1417320" y="1357560"/>
            <a:ext cx="11295360" cy="3434040"/>
          </a:xfrm>
          <a:prstGeom prst="rect">
            <a:avLst/>
          </a:prstGeom>
          <a:noFill/>
          <a:ln w="12700">
            <a:noFill/>
          </a:ln>
        </p:spPr>
        <p:style>
          <a:lnRef idx="0"/>
          <a:fillRef idx="0"/>
          <a:effectRef idx="0"/>
          <a:fontRef idx="minor"/>
        </p:style>
        <p:txBody>
          <a:bodyPr lIns="71280" rIns="71280" tIns="71280" bIns="71280" anchor="ctr">
            <a:spAutoFit/>
          </a:bodyPr>
          <a:p>
            <a:pPr>
              <a:lnSpc>
                <a:spcPct val="90000"/>
              </a:lnSpc>
              <a:tabLst>
                <a:tab algn="l" pos="0"/>
              </a:tabLst>
            </a:pPr>
            <a:r>
              <a:rPr b="1" lang="lv-LV" sz="8000" spc="-1" strike="noStrike">
                <a:solidFill>
                  <a:srgbClr val="ffffff"/>
                </a:solidFill>
                <a:latin typeface="Arial"/>
                <a:ea typeface="Arial"/>
              </a:rPr>
              <a:t>Aerosola forma</a:t>
            </a:r>
            <a:r>
              <a:rPr b="1" lang="lv-LV" sz="8000" spc="-1" strike="noStrike">
                <a:solidFill>
                  <a:srgbClr val="363f47"/>
                </a:solidFill>
                <a:latin typeface="Arial"/>
                <a:ea typeface="Arial"/>
              </a:rPr>
              <a:t> </a:t>
            </a:r>
            <a:r>
              <a:rPr b="1" lang="lv-LV" sz="8000" spc="-1" strike="noStrike">
                <a:solidFill>
                  <a:srgbClr val="ffffff"/>
                </a:solidFill>
                <a:latin typeface="Arial"/>
                <a:ea typeface="Arial"/>
              </a:rPr>
              <a:t>—</a:t>
            </a:r>
            <a:r>
              <a:rPr b="1" lang="lv-LV" sz="8000" spc="-1" strike="noStrike">
                <a:solidFill>
                  <a:srgbClr val="fdf098"/>
                </a:solidFill>
                <a:latin typeface="Arial"/>
                <a:ea typeface="Arial"/>
              </a:rPr>
              <a:t>efektīvs </a:t>
            </a:r>
            <a:r>
              <a:rPr b="1" lang="lv-LV" sz="8000" spc="-1" strike="noStrike">
                <a:solidFill>
                  <a:srgbClr val="ffffff"/>
                </a:solidFill>
                <a:latin typeface="Arial"/>
                <a:ea typeface="Arial"/>
              </a:rPr>
              <a:t>vitamīna </a:t>
            </a:r>
            <a:r>
              <a:rPr b="1" lang="lv-LV" sz="8000" spc="-1" strike="noStrike">
                <a:solidFill>
                  <a:srgbClr val="fdf098"/>
                </a:solidFill>
                <a:latin typeface="Arial"/>
                <a:ea typeface="Arial"/>
              </a:rPr>
              <a:t>piegādes veids</a:t>
            </a:r>
            <a:r>
              <a:rPr b="1" lang="lv-LV" sz="8000" spc="-1" strike="noStrike">
                <a:solidFill>
                  <a:srgbClr val="ffffff"/>
                </a:solidFill>
                <a:latin typeface="Arial"/>
                <a:ea typeface="Arial"/>
              </a:rPr>
              <a:t> </a:t>
            </a:r>
            <a:endParaRPr b="0" lang="ru-RU" sz="8000" spc="-1" strike="noStrike">
              <a:latin typeface="Arial"/>
            </a:endParaRPr>
          </a:p>
        </p:txBody>
      </p:sp>
      <p:sp>
        <p:nvSpPr>
          <p:cNvPr id="221" name="Эффективность жирорастворимой формы витамина в виде спрея клинически доказана*"/>
          <p:cNvSpPr/>
          <p:nvPr/>
        </p:nvSpPr>
        <p:spPr>
          <a:xfrm>
            <a:off x="1417320" y="8465760"/>
            <a:ext cx="13601520" cy="2113920"/>
          </a:xfrm>
          <a:prstGeom prst="rect">
            <a:avLst/>
          </a:prstGeom>
          <a:noFill/>
          <a:ln w="12700">
            <a:noFill/>
          </a:ln>
        </p:spPr>
        <p:style>
          <a:lnRef idx="0"/>
          <a:fillRef idx="0"/>
          <a:effectRef idx="0"/>
          <a:fontRef idx="minor"/>
        </p:style>
        <p:txBody>
          <a:bodyPr lIns="50760" rIns="50760" tIns="50760" bIns="50760" anchor="ctr">
            <a:spAutoFit/>
          </a:bodyPr>
          <a:p>
            <a:pPr>
              <a:lnSpc>
                <a:spcPct val="110000"/>
              </a:lnSpc>
              <a:tabLst>
                <a:tab algn="l" pos="0"/>
              </a:tabLst>
            </a:pPr>
            <a:r>
              <a:rPr b="1" lang="lv-LV" sz="6000" spc="-1" strike="noStrike">
                <a:solidFill>
                  <a:srgbClr val="fcf199"/>
                </a:solidFill>
                <a:latin typeface="Arial"/>
                <a:ea typeface="Arial"/>
              </a:rPr>
              <a:t>Taukos šķīstošās vitamīna formas efektivitāte ir klīniski pierādīta</a:t>
            </a:r>
            <a:endParaRPr b="0" lang="ru-RU" sz="6000" spc="-1" strike="noStrike">
              <a:latin typeface="Arial"/>
            </a:endParaRPr>
          </a:p>
        </p:txBody>
      </p:sp>
      <p:sp>
        <p:nvSpPr>
          <p:cNvPr id="222" name="TextBox 12"/>
          <p:cNvSpPr/>
          <p:nvPr/>
        </p:nvSpPr>
        <p:spPr>
          <a:xfrm>
            <a:off x="12300840" y="9365760"/>
            <a:ext cx="411120" cy="777600"/>
          </a:xfrm>
          <a:prstGeom prst="rect">
            <a:avLst/>
          </a:prstGeom>
          <a:noFill/>
          <a:ln w="12700">
            <a:noFill/>
          </a:ln>
        </p:spPr>
        <p:style>
          <a:lnRef idx="0"/>
          <a:fillRef idx="0"/>
          <a:effectRef idx="0"/>
          <a:fontRef idx="minor"/>
        </p:style>
        <p:txBody>
          <a:bodyPr wrap="none" horzOverflow="overflow" vertOverflow="overflow" lIns="45720" rIns="45720">
            <a:spAutoFit/>
          </a:bodyPr>
          <a:p>
            <a:pPr>
              <a:lnSpc>
                <a:spcPct val="100000"/>
              </a:lnSpc>
              <a:tabLst>
                <a:tab algn="l" pos="0"/>
              </a:tabLst>
            </a:pPr>
            <a:r>
              <a:rPr b="1" lang="en-US" sz="4500" spc="-1" strike="noStrike">
                <a:solidFill>
                  <a:srgbClr val="fdf098"/>
                </a:solidFill>
                <a:latin typeface="Arial"/>
                <a:ea typeface="Arial"/>
              </a:rPr>
              <a:t>3</a:t>
            </a:r>
            <a:endParaRPr b="0" lang="ru-RU" sz="45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3" name="image7.png" descr="image7.png"/>
          <p:cNvPicPr/>
          <p:nvPr/>
        </p:nvPicPr>
        <p:blipFill>
          <a:blip r:embed="rId1"/>
          <a:stretch/>
        </p:blipFill>
        <p:spPr>
          <a:xfrm>
            <a:off x="1537560" y="12793680"/>
            <a:ext cx="1773720" cy="311040"/>
          </a:xfrm>
          <a:prstGeom prst="rect">
            <a:avLst/>
          </a:prstGeom>
          <a:ln w="12700">
            <a:noFill/>
          </a:ln>
        </p:spPr>
      </p:pic>
      <p:sp>
        <p:nvSpPr>
          <p:cNvPr id="224" name="D-Spray"/>
          <p:cNvSpPr/>
          <p:nvPr/>
        </p:nvSpPr>
        <p:spPr>
          <a:xfrm>
            <a:off x="22411440" y="12786120"/>
            <a:ext cx="1120680" cy="417600"/>
          </a:xfrm>
          <a:prstGeom prst="rect">
            <a:avLst/>
          </a:prstGeom>
          <a:noFill/>
          <a:ln w="12700">
            <a:noFill/>
          </a:ln>
        </p:spPr>
        <p:style>
          <a:lnRef idx="0"/>
          <a:fillRef idx="0"/>
          <a:effectRef idx="0"/>
          <a:fontRef idx="minor"/>
        </p:style>
        <p:txBody>
          <a:bodyPr wrap="none" lIns="71280" rIns="71280" tIns="71280" bIns="71280" anchor="ctr">
            <a:spAutoFit/>
          </a:bodyPr>
          <a:p>
            <a:pPr algn="r">
              <a:lnSpc>
                <a:spcPct val="90000"/>
              </a:lnSpc>
              <a:tabLst>
                <a:tab algn="l" pos="0"/>
              </a:tabLst>
            </a:pPr>
            <a:r>
              <a:rPr b="1" lang="ru-RU" sz="2000" spc="-1" strike="noStrike">
                <a:solidFill>
                  <a:srgbClr val="2d2d2e"/>
                </a:solidFill>
                <a:latin typeface="Arial"/>
                <a:ea typeface="Arial"/>
              </a:rPr>
              <a:t>D-Spray</a:t>
            </a:r>
            <a:endParaRPr b="0" lang="ru-RU" sz="2000" spc="-1" strike="noStrike">
              <a:latin typeface="Arial"/>
            </a:endParaRPr>
          </a:p>
        </p:txBody>
      </p:sp>
      <p:sp>
        <p:nvSpPr>
          <p:cNvPr id="225" name="Легко проникает в кровоток"/>
          <p:cNvSpPr/>
          <p:nvPr/>
        </p:nvSpPr>
        <p:spPr>
          <a:xfrm>
            <a:off x="2035440" y="9987120"/>
            <a:ext cx="4064760" cy="1418400"/>
          </a:xfrm>
          <a:prstGeom prst="rect">
            <a:avLst/>
          </a:prstGeom>
          <a:noFill/>
          <a:ln w="12700">
            <a:noFill/>
          </a:ln>
        </p:spPr>
        <p:style>
          <a:lnRef idx="0"/>
          <a:fillRef idx="0"/>
          <a:effectRef idx="0"/>
          <a:fontRef idx="minor"/>
        </p:style>
        <p:txBody>
          <a:bodyPr lIns="50760" rIns="50760" tIns="50760" bIns="50760" anchor="ctr">
            <a:spAutoFit/>
          </a:bodyPr>
          <a:p>
            <a:pPr algn="ctr">
              <a:lnSpc>
                <a:spcPct val="108000"/>
              </a:lnSpc>
              <a:tabLst>
                <a:tab algn="l" pos="0"/>
              </a:tabLst>
            </a:pPr>
            <a:r>
              <a:rPr b="0" lang="lv-LV" sz="4000" spc="-1" strike="noStrike">
                <a:solidFill>
                  <a:srgbClr val="363f47"/>
                </a:solidFill>
                <a:latin typeface="Arial"/>
                <a:ea typeface="Arial"/>
              </a:rPr>
              <a:t>Viegli nokļūst asinsritē</a:t>
            </a:r>
            <a:endParaRPr b="0" lang="ru-RU" sz="4000" spc="-1" strike="noStrike">
              <a:latin typeface="Arial"/>
            </a:endParaRPr>
          </a:p>
        </p:txBody>
      </p:sp>
      <p:sp>
        <p:nvSpPr>
          <p:cNvPr id="226" name="Увеличивает площадь усвоения"/>
          <p:cNvSpPr/>
          <p:nvPr/>
        </p:nvSpPr>
        <p:spPr>
          <a:xfrm>
            <a:off x="8982000" y="9970200"/>
            <a:ext cx="6271200" cy="1418400"/>
          </a:xfrm>
          <a:prstGeom prst="rect">
            <a:avLst/>
          </a:prstGeom>
          <a:noFill/>
          <a:ln w="12700">
            <a:noFill/>
          </a:ln>
        </p:spPr>
        <p:style>
          <a:lnRef idx="0"/>
          <a:fillRef idx="0"/>
          <a:effectRef idx="0"/>
          <a:fontRef idx="minor"/>
        </p:style>
        <p:txBody>
          <a:bodyPr lIns="50760" rIns="50760" tIns="50760" bIns="50760" anchor="ctr">
            <a:spAutoFit/>
          </a:bodyPr>
          <a:p>
            <a:pPr algn="ctr">
              <a:lnSpc>
                <a:spcPct val="108000"/>
              </a:lnSpc>
              <a:tabLst>
                <a:tab algn="l" pos="0"/>
              </a:tabLst>
            </a:pPr>
            <a:r>
              <a:rPr b="0" lang="lv-LV" sz="4000" spc="-1" strike="noStrike">
                <a:solidFill>
                  <a:srgbClr val="363f47"/>
                </a:solidFill>
                <a:latin typeface="Arial"/>
                <a:ea typeface="Arial"/>
              </a:rPr>
              <a:t>Palielina absorbcijas laukumu</a:t>
            </a:r>
            <a:endParaRPr b="0" lang="ru-RU" sz="4000" spc="-1" strike="noStrike">
              <a:latin typeface="Arial"/>
            </a:endParaRPr>
          </a:p>
        </p:txBody>
      </p:sp>
      <p:sp>
        <p:nvSpPr>
          <p:cNvPr id="227" name="Эффективность клинически доказана"/>
          <p:cNvSpPr/>
          <p:nvPr/>
        </p:nvSpPr>
        <p:spPr>
          <a:xfrm>
            <a:off x="16888680" y="9970200"/>
            <a:ext cx="6599520" cy="1418400"/>
          </a:xfrm>
          <a:prstGeom prst="rect">
            <a:avLst/>
          </a:prstGeom>
          <a:noFill/>
          <a:ln w="12700">
            <a:noFill/>
          </a:ln>
        </p:spPr>
        <p:style>
          <a:lnRef idx="0"/>
          <a:fillRef idx="0"/>
          <a:effectRef idx="0"/>
          <a:fontRef idx="minor"/>
        </p:style>
        <p:txBody>
          <a:bodyPr lIns="50760" rIns="50760" tIns="50760" bIns="50760" anchor="ctr">
            <a:spAutoFit/>
          </a:bodyPr>
          <a:p>
            <a:pPr algn="ctr">
              <a:lnSpc>
                <a:spcPct val="108000"/>
              </a:lnSpc>
              <a:tabLst>
                <a:tab algn="l" pos="0"/>
              </a:tabLst>
            </a:pPr>
            <a:r>
              <a:rPr b="0" lang="lv-LV" sz="4000" spc="-1" strike="noStrike">
                <a:solidFill>
                  <a:srgbClr val="363f47"/>
                </a:solidFill>
                <a:latin typeface="Arial"/>
                <a:ea typeface="Arial"/>
              </a:rPr>
              <a:t>Efektivitāte ir </a:t>
            </a:r>
            <a:endParaRPr b="0" lang="ru-RU" sz="4000" spc="-1" strike="noStrike">
              <a:latin typeface="Arial"/>
            </a:endParaRPr>
          </a:p>
          <a:p>
            <a:pPr algn="ctr">
              <a:lnSpc>
                <a:spcPct val="108000"/>
              </a:lnSpc>
              <a:tabLst>
                <a:tab algn="l" pos="0"/>
              </a:tabLst>
            </a:pPr>
            <a:r>
              <a:rPr b="0" lang="lv-LV" sz="4000" spc="-1" strike="noStrike">
                <a:solidFill>
                  <a:srgbClr val="363f47"/>
                </a:solidFill>
                <a:latin typeface="Arial"/>
                <a:ea typeface="Arial"/>
              </a:rPr>
              <a:t>klīniski pierādīta</a:t>
            </a:r>
            <a:endParaRPr b="0" lang="ru-RU" sz="4000" spc="-1" strike="noStrike">
              <a:latin typeface="Arial"/>
            </a:endParaRPr>
          </a:p>
        </p:txBody>
      </p:sp>
      <p:pic>
        <p:nvPicPr>
          <p:cNvPr id="228" name="image15.png" descr="image15.png"/>
          <p:cNvPicPr/>
          <p:nvPr/>
        </p:nvPicPr>
        <p:blipFill>
          <a:blip r:embed="rId2"/>
          <a:stretch/>
        </p:blipFill>
        <p:spPr>
          <a:xfrm>
            <a:off x="17013960" y="3881520"/>
            <a:ext cx="6348960" cy="6348960"/>
          </a:xfrm>
          <a:prstGeom prst="rect">
            <a:avLst/>
          </a:prstGeom>
          <a:ln w="12700">
            <a:noFill/>
          </a:ln>
        </p:spPr>
      </p:pic>
      <p:pic>
        <p:nvPicPr>
          <p:cNvPr id="229" name="image17.png" descr="image17.png"/>
          <p:cNvPicPr/>
          <p:nvPr/>
        </p:nvPicPr>
        <p:blipFill>
          <a:blip r:embed="rId3"/>
          <a:srcRect l="15807" t="17573" r="12723" b="11863"/>
          <a:stretch/>
        </p:blipFill>
        <p:spPr>
          <a:xfrm>
            <a:off x="1800360" y="4716360"/>
            <a:ext cx="4535280" cy="4477680"/>
          </a:xfrm>
          <a:prstGeom prst="rect">
            <a:avLst/>
          </a:prstGeom>
          <a:ln w="12700">
            <a:noFill/>
          </a:ln>
        </p:spPr>
      </p:pic>
      <p:pic>
        <p:nvPicPr>
          <p:cNvPr id="230" name="image18.png" descr="image18.png"/>
          <p:cNvPicPr/>
          <p:nvPr/>
        </p:nvPicPr>
        <p:blipFill>
          <a:blip r:embed="rId4"/>
          <a:srcRect l="2958" t="0" r="0" b="0"/>
          <a:stretch/>
        </p:blipFill>
        <p:spPr>
          <a:xfrm>
            <a:off x="9688680" y="4437720"/>
            <a:ext cx="4857480" cy="5176800"/>
          </a:xfrm>
          <a:prstGeom prst="rect">
            <a:avLst/>
          </a:prstGeom>
          <a:ln w="12700">
            <a:noFill/>
          </a:ln>
        </p:spPr>
      </p:pic>
      <p:sp>
        <p:nvSpPr>
          <p:cNvPr id="231" name="Преимущества мелкодисперсного распыления витамина D"/>
          <p:cNvSpPr/>
          <p:nvPr/>
        </p:nvSpPr>
        <p:spPr>
          <a:xfrm>
            <a:off x="1417320" y="802800"/>
            <a:ext cx="21501720" cy="2748240"/>
          </a:xfrm>
          <a:prstGeom prst="rect">
            <a:avLst/>
          </a:prstGeom>
          <a:noFill/>
          <a:ln w="12700">
            <a:noFill/>
          </a:ln>
        </p:spPr>
        <p:style>
          <a:lnRef idx="0"/>
          <a:fillRef idx="0"/>
          <a:effectRef idx="0"/>
          <a:fontRef idx="minor"/>
        </p:style>
        <p:txBody>
          <a:bodyPr lIns="71280" rIns="71280" tIns="71280" bIns="71280" anchor="ctr">
            <a:spAutoFit/>
          </a:bodyPr>
          <a:p>
            <a:pPr>
              <a:lnSpc>
                <a:spcPct val="100000"/>
              </a:lnSpc>
              <a:tabLst>
                <a:tab algn="l" pos="0"/>
              </a:tabLst>
            </a:pPr>
            <a:r>
              <a:rPr b="1" lang="lv-LV" sz="8000" spc="-1" strike="noStrike">
                <a:solidFill>
                  <a:srgbClr val="ff644e"/>
                </a:solidFill>
                <a:latin typeface="Arial"/>
                <a:ea typeface="Arial"/>
              </a:rPr>
              <a:t>Smalkas </a:t>
            </a:r>
            <a:r>
              <a:rPr b="1" lang="lv-LV" sz="8000" spc="-1" strike="noStrike">
                <a:solidFill>
                  <a:srgbClr val="fd7042"/>
                </a:solidFill>
                <a:latin typeface="Arial"/>
                <a:ea typeface="Arial"/>
              </a:rPr>
              <a:t>dispersijas </a:t>
            </a:r>
            <a:r>
              <a:rPr b="1" lang="en-US" sz="8000" spc="-1" strike="noStrike">
                <a:solidFill>
                  <a:srgbClr val="363f47"/>
                </a:solidFill>
                <a:latin typeface="Arial"/>
                <a:ea typeface="Arial"/>
              </a:rPr>
              <a:t>D</a:t>
            </a:r>
            <a:r>
              <a:rPr b="1" lang="en-US" sz="8000" spc="-1" strike="noStrike" baseline="-25000">
                <a:solidFill>
                  <a:srgbClr val="363f47"/>
                </a:solidFill>
                <a:latin typeface="Arial"/>
                <a:ea typeface="Arial"/>
              </a:rPr>
              <a:t>3</a:t>
            </a:r>
            <a:r>
              <a:rPr b="1" lang="lv-LV" sz="8000" spc="-1" strike="noStrike" baseline="-25000">
                <a:solidFill>
                  <a:srgbClr val="363f47"/>
                </a:solidFill>
                <a:latin typeface="Arial"/>
                <a:ea typeface="Arial"/>
              </a:rPr>
              <a:t> </a:t>
            </a:r>
            <a:r>
              <a:rPr b="1" lang="lv-LV" sz="8000" spc="-1" strike="noStrike">
                <a:solidFill>
                  <a:srgbClr val="363f47"/>
                </a:solidFill>
                <a:latin typeface="Arial"/>
                <a:ea typeface="Arial"/>
              </a:rPr>
              <a:t>vitamīna izsmidzināšanas </a:t>
            </a:r>
            <a:r>
              <a:rPr b="1" lang="lv-LV" sz="8000" spc="-1" strike="noStrike">
                <a:solidFill>
                  <a:srgbClr val="fd7042"/>
                </a:solidFill>
                <a:latin typeface="Arial"/>
                <a:ea typeface="Arial"/>
              </a:rPr>
              <a:t>priekšrocības </a:t>
            </a:r>
            <a:endParaRPr b="0" lang="ru-RU" sz="8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2" name="Рисунок 1" descr=""/>
          <p:cNvPicPr/>
          <p:nvPr/>
        </p:nvPicPr>
        <p:blipFill>
          <a:blip r:embed="rId1"/>
          <a:srcRect l="423" t="8701" r="320" b="7590"/>
          <a:stretch/>
        </p:blipFill>
        <p:spPr>
          <a:xfrm>
            <a:off x="-1547280" y="-179640"/>
            <a:ext cx="27431640" cy="15423480"/>
          </a:xfrm>
          <a:prstGeom prst="rect">
            <a:avLst/>
          </a:prstGeom>
          <a:ln w="0">
            <a:noFill/>
          </a:ln>
        </p:spPr>
      </p:pic>
      <p:pic>
        <p:nvPicPr>
          <p:cNvPr id="233" name="image7.png" descr="image7.png"/>
          <p:cNvPicPr/>
          <p:nvPr/>
        </p:nvPicPr>
        <p:blipFill>
          <a:blip r:embed="rId2"/>
          <a:stretch/>
        </p:blipFill>
        <p:spPr>
          <a:xfrm>
            <a:off x="1537560" y="12793680"/>
            <a:ext cx="1773720" cy="311040"/>
          </a:xfrm>
          <a:prstGeom prst="rect">
            <a:avLst/>
          </a:prstGeom>
          <a:ln w="12700">
            <a:noFill/>
          </a:ln>
        </p:spPr>
      </p:pic>
      <p:sp>
        <p:nvSpPr>
          <p:cNvPr id="234" name="D-Spray"/>
          <p:cNvSpPr/>
          <p:nvPr/>
        </p:nvSpPr>
        <p:spPr>
          <a:xfrm>
            <a:off x="22411440" y="12786120"/>
            <a:ext cx="1120680" cy="417600"/>
          </a:xfrm>
          <a:prstGeom prst="rect">
            <a:avLst/>
          </a:prstGeom>
          <a:noFill/>
          <a:ln w="12700">
            <a:noFill/>
          </a:ln>
        </p:spPr>
        <p:style>
          <a:lnRef idx="0"/>
          <a:fillRef idx="0"/>
          <a:effectRef idx="0"/>
          <a:fontRef idx="minor"/>
        </p:style>
        <p:txBody>
          <a:bodyPr wrap="none" lIns="71280" rIns="71280" tIns="71280" bIns="71280" anchor="ctr">
            <a:spAutoFit/>
          </a:bodyPr>
          <a:p>
            <a:pPr algn="r">
              <a:lnSpc>
                <a:spcPct val="90000"/>
              </a:lnSpc>
              <a:tabLst>
                <a:tab algn="l" pos="0"/>
              </a:tabLst>
            </a:pPr>
            <a:r>
              <a:rPr b="1" lang="ru-RU" sz="2000" spc="-1" strike="noStrike">
                <a:solidFill>
                  <a:srgbClr val="2d2d2e"/>
                </a:solidFill>
                <a:latin typeface="Arial"/>
                <a:ea typeface="Arial"/>
              </a:rPr>
              <a:t>D-Spray</a:t>
            </a:r>
            <a:endParaRPr b="0" lang="ru-RU" sz="2000" spc="-1" strike="noStrike">
              <a:latin typeface="Arial"/>
            </a:endParaRPr>
          </a:p>
        </p:txBody>
      </p:sp>
      <p:sp>
        <p:nvSpPr>
          <p:cNvPr id="235" name="D-Spray"/>
          <p:cNvSpPr/>
          <p:nvPr/>
        </p:nvSpPr>
        <p:spPr>
          <a:xfrm>
            <a:off x="11871360" y="464760"/>
            <a:ext cx="11911320" cy="1952280"/>
          </a:xfrm>
          <a:prstGeom prst="rect">
            <a:avLst/>
          </a:prstGeom>
          <a:noFill/>
          <a:ln w="12700">
            <a:noFill/>
          </a:ln>
        </p:spPr>
        <p:style>
          <a:lnRef idx="0"/>
          <a:fillRef idx="0"/>
          <a:effectRef idx="0"/>
          <a:fontRef idx="minor"/>
        </p:style>
        <p:txBody>
          <a:bodyPr lIns="71280" rIns="71280" tIns="71280" bIns="71280" anchor="ctr">
            <a:spAutoFit/>
          </a:bodyPr>
          <a:p>
            <a:pPr>
              <a:lnSpc>
                <a:spcPct val="108000"/>
              </a:lnSpc>
              <a:tabLst>
                <a:tab algn="l" pos="0"/>
              </a:tabLst>
            </a:pPr>
            <a:r>
              <a:rPr b="1" lang="ru-RU" sz="11000" spc="-1" strike="noStrike">
                <a:solidFill>
                  <a:srgbClr val="ff644e"/>
                </a:solidFill>
                <a:latin typeface="Arial"/>
                <a:ea typeface="Arial"/>
              </a:rPr>
              <a:t>D-Spray</a:t>
            </a:r>
            <a:r>
              <a:rPr b="1" lang="ru-RU" sz="11000" spc="-1" strike="noStrike">
                <a:solidFill>
                  <a:srgbClr val="ff644e"/>
                </a:solidFill>
                <a:latin typeface="Arial"/>
                <a:ea typeface="Arial"/>
              </a:rPr>
              <a:t> 2000</a:t>
            </a:r>
            <a:endParaRPr b="0" lang="ru-RU" sz="11000" spc="-1" strike="noStrike">
              <a:latin typeface="Arial"/>
            </a:endParaRPr>
          </a:p>
        </p:txBody>
      </p:sp>
      <p:sp>
        <p:nvSpPr>
          <p:cNvPr id="236" name="Здоровье у тебя в кармане"/>
          <p:cNvSpPr/>
          <p:nvPr/>
        </p:nvSpPr>
        <p:spPr>
          <a:xfrm>
            <a:off x="12058200" y="2145600"/>
            <a:ext cx="8235360" cy="2439360"/>
          </a:xfrm>
          <a:prstGeom prst="rect">
            <a:avLst/>
          </a:prstGeom>
          <a:noFill/>
          <a:ln w="12700">
            <a:noFill/>
          </a:ln>
        </p:spPr>
        <p:style>
          <a:lnRef idx="0"/>
          <a:fillRef idx="0"/>
          <a:effectRef idx="0"/>
          <a:fontRef idx="minor"/>
        </p:style>
        <p:txBody>
          <a:bodyPr lIns="50760" rIns="50760" tIns="50760" bIns="50760" anchor="ctr">
            <a:spAutoFit/>
          </a:bodyPr>
          <a:p>
            <a:pPr>
              <a:lnSpc>
                <a:spcPct val="108000"/>
              </a:lnSpc>
              <a:tabLst>
                <a:tab algn="l" pos="0"/>
              </a:tabLst>
            </a:pPr>
            <a:r>
              <a:rPr b="1" lang="lv-LV" sz="7100" spc="-1" strike="noStrike">
                <a:solidFill>
                  <a:srgbClr val="ffffff"/>
                </a:solidFill>
                <a:latin typeface="Arial"/>
                <a:ea typeface="Arial"/>
              </a:rPr>
              <a:t>Veselība </a:t>
            </a:r>
            <a:endParaRPr b="0" lang="ru-RU" sz="7100" spc="-1" strike="noStrike">
              <a:latin typeface="Arial"/>
            </a:endParaRPr>
          </a:p>
          <a:p>
            <a:pPr>
              <a:lnSpc>
                <a:spcPct val="108000"/>
              </a:lnSpc>
              <a:tabLst>
                <a:tab algn="l" pos="0"/>
              </a:tabLst>
            </a:pPr>
            <a:r>
              <a:rPr b="1" lang="lv-LV" sz="7100" spc="-1" strike="noStrike">
                <a:solidFill>
                  <a:srgbClr val="ffffff"/>
                </a:solidFill>
                <a:latin typeface="Arial"/>
                <a:ea typeface="Arial"/>
              </a:rPr>
              <a:t>tavā kabatā </a:t>
            </a:r>
            <a:endParaRPr b="0" lang="ru-RU" sz="71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7" name="image7.png" descr="image7.png"/>
          <p:cNvPicPr/>
          <p:nvPr/>
        </p:nvPicPr>
        <p:blipFill>
          <a:blip r:embed="rId1"/>
          <a:stretch/>
        </p:blipFill>
        <p:spPr>
          <a:xfrm>
            <a:off x="1537560" y="12793680"/>
            <a:ext cx="1773720" cy="311040"/>
          </a:xfrm>
          <a:prstGeom prst="rect">
            <a:avLst/>
          </a:prstGeom>
          <a:ln w="12700">
            <a:noFill/>
          </a:ln>
        </p:spPr>
      </p:pic>
      <p:sp>
        <p:nvSpPr>
          <p:cNvPr id="238" name="D-Spray"/>
          <p:cNvSpPr/>
          <p:nvPr/>
        </p:nvSpPr>
        <p:spPr>
          <a:xfrm>
            <a:off x="22411440" y="12786120"/>
            <a:ext cx="1120680" cy="417600"/>
          </a:xfrm>
          <a:prstGeom prst="rect">
            <a:avLst/>
          </a:prstGeom>
          <a:noFill/>
          <a:ln w="12700">
            <a:noFill/>
          </a:ln>
        </p:spPr>
        <p:style>
          <a:lnRef idx="0"/>
          <a:fillRef idx="0"/>
          <a:effectRef idx="0"/>
          <a:fontRef idx="minor"/>
        </p:style>
        <p:txBody>
          <a:bodyPr wrap="none" lIns="71280" rIns="71280" tIns="71280" bIns="71280" anchor="ctr">
            <a:spAutoFit/>
          </a:bodyPr>
          <a:p>
            <a:pPr algn="r">
              <a:lnSpc>
                <a:spcPct val="90000"/>
              </a:lnSpc>
              <a:tabLst>
                <a:tab algn="l" pos="0"/>
              </a:tabLst>
            </a:pPr>
            <a:r>
              <a:rPr b="1" lang="ru-RU" sz="2000" spc="-1" strike="noStrike">
                <a:solidFill>
                  <a:srgbClr val="33414e"/>
                </a:solidFill>
                <a:latin typeface="Arial"/>
                <a:ea typeface="Arial"/>
              </a:rPr>
              <a:t>D-Spray</a:t>
            </a:r>
            <a:endParaRPr b="0" lang="ru-RU" sz="2000" spc="-1" strike="noStrike">
              <a:latin typeface="Arial"/>
            </a:endParaRPr>
          </a:p>
        </p:txBody>
      </p:sp>
      <p:sp>
        <p:nvSpPr>
          <p:cNvPr id="239" name="Не нужно запивать"/>
          <p:cNvSpPr/>
          <p:nvPr/>
        </p:nvSpPr>
        <p:spPr>
          <a:xfrm>
            <a:off x="17419320" y="9642600"/>
            <a:ext cx="4050360" cy="1276560"/>
          </a:xfrm>
          <a:prstGeom prst="rect">
            <a:avLst/>
          </a:prstGeom>
          <a:noFill/>
          <a:ln w="12700">
            <a:noFill/>
          </a:ln>
        </p:spPr>
        <p:style>
          <a:lnRef idx="0"/>
          <a:fillRef idx="0"/>
          <a:effectRef idx="0"/>
          <a:fontRef idx="minor"/>
        </p:style>
        <p:txBody>
          <a:bodyPr lIns="71280" rIns="71280" tIns="71280" bIns="71280" anchor="ctr">
            <a:spAutoFit/>
          </a:bodyPr>
          <a:p>
            <a:pPr>
              <a:lnSpc>
                <a:spcPct val="120000"/>
              </a:lnSpc>
              <a:tabLst>
                <a:tab algn="l" pos="0"/>
              </a:tabLst>
            </a:pPr>
            <a:r>
              <a:rPr b="0" lang="lv-LV" sz="3100" spc="-1" strike="noStrike">
                <a:solidFill>
                  <a:srgbClr val="ffffff"/>
                </a:solidFill>
                <a:latin typeface="Arial"/>
                <a:ea typeface="Arial"/>
              </a:rPr>
              <a:t>Nav nepieciešama uzdzeršana</a:t>
            </a:r>
            <a:endParaRPr b="0" lang="ru-RU" sz="3100" spc="-1" strike="noStrike">
              <a:latin typeface="Arial"/>
            </a:endParaRPr>
          </a:p>
        </p:txBody>
      </p:sp>
      <p:sp>
        <p:nvSpPr>
          <p:cNvPr id="240" name="1 нажатие дозатора — суточная доза потребления"/>
          <p:cNvSpPr/>
          <p:nvPr/>
        </p:nvSpPr>
        <p:spPr>
          <a:xfrm>
            <a:off x="4176000" y="5664960"/>
            <a:ext cx="5580360" cy="1276560"/>
          </a:xfrm>
          <a:prstGeom prst="rect">
            <a:avLst/>
          </a:prstGeom>
          <a:noFill/>
          <a:ln w="12700">
            <a:noFill/>
          </a:ln>
        </p:spPr>
        <p:style>
          <a:lnRef idx="0"/>
          <a:fillRef idx="0"/>
          <a:effectRef idx="0"/>
          <a:fontRef idx="minor"/>
        </p:style>
        <p:txBody>
          <a:bodyPr lIns="71280" rIns="71280" tIns="71280" bIns="71280" anchor="ctr">
            <a:spAutoFit/>
          </a:bodyPr>
          <a:p>
            <a:pPr>
              <a:lnSpc>
                <a:spcPct val="120000"/>
              </a:lnSpc>
              <a:tabLst>
                <a:tab algn="l" pos="0"/>
              </a:tabLst>
            </a:pPr>
            <a:r>
              <a:rPr b="0" lang="ru-RU" sz="3100" spc="-1" strike="noStrike">
                <a:solidFill>
                  <a:srgbClr val="ffffff"/>
                </a:solidFill>
                <a:latin typeface="Arial"/>
                <a:ea typeface="Arial"/>
              </a:rPr>
              <a:t>1 </a:t>
            </a:r>
            <a:r>
              <a:rPr b="0" lang="lv-LV" sz="3100" spc="-1" strike="noStrike">
                <a:solidFill>
                  <a:srgbClr val="ffffff"/>
                </a:solidFill>
                <a:latin typeface="Arial"/>
                <a:ea typeface="Arial"/>
              </a:rPr>
              <a:t>dozatora uzspiediens  —</a:t>
            </a:r>
            <a:br/>
            <a:r>
              <a:rPr b="0" lang="en-US" sz="3100" spc="-1" strike="noStrike">
                <a:solidFill>
                  <a:srgbClr val="ffffff"/>
                </a:solidFill>
                <a:latin typeface="Arial"/>
                <a:ea typeface="Arial"/>
              </a:rPr>
              <a:t>2000 IU (50 </a:t>
            </a:r>
            <a:r>
              <a:rPr b="0" lang="lv-LV" sz="3100" spc="-1" strike="noStrike">
                <a:solidFill>
                  <a:srgbClr val="ffffff"/>
                </a:solidFill>
                <a:latin typeface="Arial"/>
                <a:ea typeface="Arial"/>
              </a:rPr>
              <a:t>mcg</a:t>
            </a:r>
            <a:r>
              <a:rPr b="0" lang="ru-RU" sz="3100" spc="-1" strike="noStrike">
                <a:solidFill>
                  <a:srgbClr val="ffffff"/>
                </a:solidFill>
                <a:latin typeface="Arial"/>
                <a:ea typeface="Arial"/>
              </a:rPr>
              <a:t>)</a:t>
            </a:r>
            <a:endParaRPr b="0" lang="ru-RU" sz="3100" spc="-1" strike="noStrike">
              <a:latin typeface="Arial"/>
            </a:endParaRPr>
          </a:p>
        </p:txBody>
      </p:sp>
      <p:sp>
        <p:nvSpPr>
          <p:cNvPr id="241" name="Упаковка 10 мл содержит 170 доз"/>
          <p:cNvSpPr/>
          <p:nvPr/>
        </p:nvSpPr>
        <p:spPr>
          <a:xfrm>
            <a:off x="4176000" y="3652920"/>
            <a:ext cx="4050360" cy="1162800"/>
          </a:xfrm>
          <a:prstGeom prst="rect">
            <a:avLst/>
          </a:prstGeom>
          <a:noFill/>
          <a:ln w="12700">
            <a:noFill/>
          </a:ln>
        </p:spPr>
        <p:style>
          <a:lnRef idx="0"/>
          <a:fillRef idx="0"/>
          <a:effectRef idx="0"/>
          <a:fontRef idx="minor"/>
        </p:style>
        <p:txBody>
          <a:bodyPr lIns="71280" rIns="71280" tIns="71280" bIns="71280" anchor="ctr">
            <a:spAutoFit/>
          </a:bodyPr>
          <a:p>
            <a:pPr>
              <a:lnSpc>
                <a:spcPct val="108000"/>
              </a:lnSpc>
              <a:tabLst>
                <a:tab algn="l" pos="0"/>
              </a:tabLst>
            </a:pPr>
            <a:r>
              <a:rPr b="0" lang="ru-RU" sz="3100" spc="-1" strike="noStrike">
                <a:solidFill>
                  <a:srgbClr val="ffffff"/>
                </a:solidFill>
                <a:latin typeface="Arial"/>
                <a:ea typeface="Arial"/>
              </a:rPr>
              <a:t>10 </a:t>
            </a:r>
            <a:r>
              <a:rPr b="0" lang="lv-LV" sz="3100" spc="-1" strike="noStrike">
                <a:solidFill>
                  <a:srgbClr val="ffffff"/>
                </a:solidFill>
                <a:latin typeface="Arial"/>
                <a:ea typeface="Arial"/>
              </a:rPr>
              <a:t>ml iepakojums satur 170 devas</a:t>
            </a:r>
            <a:endParaRPr b="0" lang="ru-RU" sz="3100" spc="-1" strike="noStrike">
              <a:latin typeface="Arial"/>
            </a:endParaRPr>
          </a:p>
        </p:txBody>
      </p:sp>
      <p:sp>
        <p:nvSpPr>
          <p:cNvPr id="242" name="D-Spray — Витамин D3 в форме спрея"/>
          <p:cNvSpPr/>
          <p:nvPr/>
        </p:nvSpPr>
        <p:spPr>
          <a:xfrm>
            <a:off x="2112120" y="494280"/>
            <a:ext cx="19800360" cy="1488240"/>
          </a:xfrm>
          <a:prstGeom prst="rect">
            <a:avLst/>
          </a:prstGeom>
          <a:noFill/>
          <a:ln w="12700">
            <a:noFill/>
          </a:ln>
        </p:spPr>
        <p:style>
          <a:lnRef idx="0"/>
          <a:fillRef idx="0"/>
          <a:effectRef idx="0"/>
          <a:fontRef idx="minor"/>
        </p:style>
        <p:txBody>
          <a:bodyPr lIns="50760" rIns="50760" tIns="50760" bIns="50760" anchor="ctr">
            <a:spAutoFit/>
          </a:bodyPr>
          <a:p>
            <a:pPr>
              <a:lnSpc>
                <a:spcPct val="100000"/>
              </a:lnSpc>
              <a:tabLst>
                <a:tab algn="l" pos="0"/>
              </a:tabLst>
            </a:pPr>
            <a:r>
              <a:rPr b="1" lang="ru-RU" sz="8000" spc="-1" strike="noStrike">
                <a:solidFill>
                  <a:srgbClr val="ffffff"/>
                </a:solidFill>
                <a:latin typeface="Arial"/>
                <a:ea typeface="Arial"/>
              </a:rPr>
              <a:t>D-Spray — </a:t>
            </a:r>
            <a:r>
              <a:rPr b="1" lang="en-US" sz="8000" spc="-1" strike="noStrike">
                <a:solidFill>
                  <a:srgbClr val="ffffff"/>
                </a:solidFill>
                <a:latin typeface="Arial"/>
                <a:ea typeface="Arial"/>
              </a:rPr>
              <a:t>D</a:t>
            </a:r>
            <a:r>
              <a:rPr b="1" lang="en-US" sz="8000" spc="-1" strike="noStrike" baseline="-25000">
                <a:solidFill>
                  <a:srgbClr val="ffffff"/>
                </a:solidFill>
                <a:latin typeface="Arial"/>
                <a:ea typeface="Arial"/>
              </a:rPr>
              <a:t>3</a:t>
            </a:r>
            <a:r>
              <a:rPr b="1" lang="lv-LV" sz="8000" spc="-1" strike="noStrike" baseline="-25000">
                <a:solidFill>
                  <a:srgbClr val="ffffff"/>
                </a:solidFill>
                <a:latin typeface="Arial"/>
                <a:ea typeface="Arial"/>
              </a:rPr>
              <a:t> </a:t>
            </a:r>
            <a:r>
              <a:rPr b="1" lang="lv-LV" sz="8000" spc="-1" strike="noStrike">
                <a:solidFill>
                  <a:srgbClr val="ffffff"/>
                </a:solidFill>
                <a:latin typeface="Arial"/>
                <a:ea typeface="Arial"/>
              </a:rPr>
              <a:t>vitamīns</a:t>
            </a:r>
            <a:r>
              <a:rPr b="1" lang="ru-RU" sz="8000" spc="-1" strike="noStrike">
                <a:solidFill>
                  <a:srgbClr val="ffffff"/>
                </a:solidFill>
                <a:latin typeface="Arial"/>
                <a:ea typeface="Arial"/>
              </a:rPr>
              <a:t> </a:t>
            </a:r>
            <a:r>
              <a:rPr b="1" lang="lv-LV" sz="8000" spc="-1" strike="noStrike">
                <a:solidFill>
                  <a:srgbClr val="fdf098"/>
                </a:solidFill>
                <a:latin typeface="Arial"/>
                <a:ea typeface="Arial"/>
              </a:rPr>
              <a:t>aerosola formā</a:t>
            </a:r>
            <a:endParaRPr b="0" lang="ru-RU" sz="8000" spc="-1" strike="noStrike">
              <a:latin typeface="Arial"/>
            </a:endParaRPr>
          </a:p>
        </p:txBody>
      </p:sp>
      <p:sp>
        <p:nvSpPr>
          <p:cNvPr id="243" name="Удобно носить с собой, чтобы принимать без пропусков"/>
          <p:cNvSpPr/>
          <p:nvPr/>
        </p:nvSpPr>
        <p:spPr>
          <a:xfrm>
            <a:off x="17419320" y="7633080"/>
            <a:ext cx="6324120" cy="1276560"/>
          </a:xfrm>
          <a:prstGeom prst="rect">
            <a:avLst/>
          </a:prstGeom>
          <a:noFill/>
          <a:ln w="12700">
            <a:noFill/>
          </a:ln>
        </p:spPr>
        <p:style>
          <a:lnRef idx="0"/>
          <a:fillRef idx="0"/>
          <a:effectRef idx="0"/>
          <a:fontRef idx="minor"/>
        </p:style>
        <p:txBody>
          <a:bodyPr lIns="71280" rIns="71280" tIns="71280" bIns="71280" anchor="ctr">
            <a:spAutoFit/>
          </a:bodyPr>
          <a:p>
            <a:pPr>
              <a:lnSpc>
                <a:spcPct val="120000"/>
              </a:lnSpc>
              <a:tabLst>
                <a:tab algn="l" pos="0"/>
              </a:tabLst>
            </a:pPr>
            <a:r>
              <a:rPr b="0" lang="lv-LV" sz="3100" spc="-1" strike="noStrike">
                <a:solidFill>
                  <a:srgbClr val="ffffff"/>
                </a:solidFill>
                <a:latin typeface="Arial"/>
                <a:ea typeface="Arial"/>
              </a:rPr>
              <a:t>Ir ērts līdznešanai, lai nebūtu jāizlaiž lietošanas reize</a:t>
            </a:r>
            <a:endParaRPr b="0" lang="ru-RU" sz="3100" spc="-1" strike="noStrike">
              <a:latin typeface="Arial"/>
            </a:endParaRPr>
          </a:p>
        </p:txBody>
      </p:sp>
      <p:sp>
        <p:nvSpPr>
          <p:cNvPr id="244" name="Точная дозировка, невозможно ошибиться"/>
          <p:cNvSpPr/>
          <p:nvPr/>
        </p:nvSpPr>
        <p:spPr>
          <a:xfrm>
            <a:off x="4176360" y="7632360"/>
            <a:ext cx="5580360" cy="1276560"/>
          </a:xfrm>
          <a:prstGeom prst="rect">
            <a:avLst/>
          </a:prstGeom>
          <a:noFill/>
          <a:ln w="12700">
            <a:noFill/>
          </a:ln>
        </p:spPr>
        <p:style>
          <a:lnRef idx="0"/>
          <a:fillRef idx="0"/>
          <a:effectRef idx="0"/>
          <a:fontRef idx="minor"/>
        </p:style>
        <p:txBody>
          <a:bodyPr lIns="71280" rIns="71280" tIns="71280" bIns="71280" anchor="ctr">
            <a:spAutoFit/>
          </a:bodyPr>
          <a:p>
            <a:pPr>
              <a:lnSpc>
                <a:spcPct val="120000"/>
              </a:lnSpc>
              <a:tabLst>
                <a:tab algn="l" pos="0"/>
              </a:tabLst>
            </a:pPr>
            <a:r>
              <a:rPr b="0" lang="lv-LV" sz="3100" spc="-1" strike="noStrike">
                <a:solidFill>
                  <a:srgbClr val="ffffff"/>
                </a:solidFill>
                <a:latin typeface="Arial"/>
                <a:ea typeface="Arial"/>
              </a:rPr>
              <a:t>Precīza dozācija,</a:t>
            </a:r>
            <a:br/>
            <a:r>
              <a:rPr b="0" lang="lv-LV" sz="3100" spc="-1" strike="noStrike">
                <a:solidFill>
                  <a:srgbClr val="ffffff"/>
                </a:solidFill>
                <a:latin typeface="Arial"/>
                <a:ea typeface="Arial"/>
              </a:rPr>
              <a:t>nav iespējams kļūdīties</a:t>
            </a:r>
            <a:endParaRPr b="0" lang="ru-RU" sz="3100" spc="-1" strike="noStrike">
              <a:latin typeface="Arial"/>
            </a:endParaRPr>
          </a:p>
        </p:txBody>
      </p:sp>
      <p:sp>
        <p:nvSpPr>
          <p:cNvPr id="245" name="Флакон из темного стекла экологичен, сохраняет свежесть продукта"/>
          <p:cNvSpPr/>
          <p:nvPr/>
        </p:nvSpPr>
        <p:spPr>
          <a:xfrm>
            <a:off x="17382240" y="3409560"/>
            <a:ext cx="5824440" cy="1672560"/>
          </a:xfrm>
          <a:prstGeom prst="rect">
            <a:avLst/>
          </a:prstGeom>
          <a:noFill/>
          <a:ln w="12700">
            <a:noFill/>
          </a:ln>
        </p:spPr>
        <p:style>
          <a:lnRef idx="0"/>
          <a:fillRef idx="0"/>
          <a:effectRef idx="0"/>
          <a:fontRef idx="minor"/>
        </p:style>
        <p:txBody>
          <a:bodyPr lIns="71280" rIns="71280" tIns="71280" bIns="71280" anchor="ctr">
            <a:spAutoFit/>
          </a:bodyPr>
          <a:p>
            <a:pPr>
              <a:lnSpc>
                <a:spcPct val="108000"/>
              </a:lnSpc>
              <a:tabLst>
                <a:tab algn="l" pos="0"/>
              </a:tabLst>
            </a:pPr>
            <a:r>
              <a:rPr b="0" lang="lv-LV" sz="3100" spc="-1" strike="noStrike">
                <a:solidFill>
                  <a:srgbClr val="ffffff"/>
                </a:solidFill>
                <a:latin typeface="Arial"/>
                <a:ea typeface="Arial"/>
              </a:rPr>
              <a:t>Tumšā stikla pudelīte ir ekoloģiska, teicami saglabā produkta svaigumu</a:t>
            </a:r>
            <a:endParaRPr b="0" lang="ru-RU" sz="3100" spc="-1" strike="noStrike">
              <a:latin typeface="Arial"/>
            </a:endParaRPr>
          </a:p>
        </p:txBody>
      </p:sp>
      <p:pic>
        <p:nvPicPr>
          <p:cNvPr id="246" name="image19.png" descr="image19.png"/>
          <p:cNvPicPr/>
          <p:nvPr/>
        </p:nvPicPr>
        <p:blipFill>
          <a:blip r:embed="rId2"/>
          <a:stretch/>
        </p:blipFill>
        <p:spPr>
          <a:xfrm>
            <a:off x="9948960" y="2567160"/>
            <a:ext cx="4126320" cy="10239840"/>
          </a:xfrm>
          <a:prstGeom prst="rect">
            <a:avLst/>
          </a:prstGeom>
          <a:ln w="12700">
            <a:noFill/>
          </a:ln>
        </p:spPr>
      </p:pic>
      <p:sp>
        <p:nvSpPr>
          <p:cNvPr id="247" name="Кружок"/>
          <p:cNvSpPr/>
          <p:nvPr/>
        </p:nvSpPr>
        <p:spPr>
          <a:xfrm>
            <a:off x="15414480" y="7494120"/>
            <a:ext cx="1554120" cy="1554120"/>
          </a:xfrm>
          <a:prstGeom prst="ellipse">
            <a:avLst/>
          </a:prstGeom>
          <a:noFill/>
          <a:ln w="38100">
            <a:solidFill>
              <a:srgbClr val="ffffff"/>
            </a:solidFill>
            <a:round/>
          </a:ln>
        </p:spPr>
        <p:style>
          <a:lnRef idx="0"/>
          <a:fillRef idx="0"/>
          <a:effectRef idx="0"/>
          <a:fontRef idx="minor"/>
        </p:style>
      </p:sp>
      <p:sp>
        <p:nvSpPr>
          <p:cNvPr id="248" name="Кружок"/>
          <p:cNvSpPr/>
          <p:nvPr/>
        </p:nvSpPr>
        <p:spPr>
          <a:xfrm>
            <a:off x="2171520" y="7493400"/>
            <a:ext cx="1554120" cy="1554120"/>
          </a:xfrm>
          <a:prstGeom prst="ellipse">
            <a:avLst/>
          </a:prstGeom>
          <a:noFill/>
          <a:ln w="38100">
            <a:solidFill>
              <a:srgbClr val="ffffff"/>
            </a:solidFill>
            <a:round/>
          </a:ln>
        </p:spPr>
        <p:style>
          <a:lnRef idx="0"/>
          <a:fillRef idx="0"/>
          <a:effectRef idx="0"/>
          <a:fontRef idx="minor"/>
        </p:style>
      </p:sp>
      <p:sp>
        <p:nvSpPr>
          <p:cNvPr id="249" name="Кружок"/>
          <p:cNvSpPr/>
          <p:nvPr/>
        </p:nvSpPr>
        <p:spPr>
          <a:xfrm>
            <a:off x="15377400" y="3468240"/>
            <a:ext cx="1554120" cy="1554120"/>
          </a:xfrm>
          <a:prstGeom prst="ellipse">
            <a:avLst/>
          </a:prstGeom>
          <a:noFill/>
          <a:ln w="38100">
            <a:solidFill>
              <a:srgbClr val="ffffff"/>
            </a:solidFill>
            <a:round/>
          </a:ln>
        </p:spPr>
        <p:style>
          <a:lnRef idx="0"/>
          <a:fillRef idx="0"/>
          <a:effectRef idx="0"/>
          <a:fontRef idx="minor"/>
        </p:style>
      </p:sp>
      <p:grpSp>
        <p:nvGrpSpPr>
          <p:cNvPr id="250" name="Сгруппировать"/>
          <p:cNvGrpSpPr/>
          <p:nvPr/>
        </p:nvGrpSpPr>
        <p:grpSpPr>
          <a:xfrm>
            <a:off x="2154600" y="5470920"/>
            <a:ext cx="1554120" cy="1554120"/>
            <a:chOff x="2154600" y="5470920"/>
            <a:chExt cx="1554120" cy="1554120"/>
          </a:xfrm>
        </p:grpSpPr>
        <p:sp>
          <p:nvSpPr>
            <p:cNvPr id="251" name="Кружок"/>
            <p:cNvSpPr/>
            <p:nvPr/>
          </p:nvSpPr>
          <p:spPr>
            <a:xfrm>
              <a:off x="2154600" y="5470920"/>
              <a:ext cx="1554120" cy="1554120"/>
            </a:xfrm>
            <a:prstGeom prst="ellipse">
              <a:avLst/>
            </a:prstGeom>
            <a:noFill/>
            <a:ln w="38100">
              <a:solidFill>
                <a:srgbClr val="ffffff"/>
              </a:solidFill>
              <a:round/>
            </a:ln>
          </p:spPr>
          <p:style>
            <a:lnRef idx="0"/>
            <a:fillRef idx="0"/>
            <a:effectRef idx="0"/>
            <a:fontRef idx="minor"/>
          </p:style>
        </p:sp>
        <p:pic>
          <p:nvPicPr>
            <p:cNvPr id="252" name="image20.png" descr="image20.png"/>
            <p:cNvPicPr/>
            <p:nvPr/>
          </p:nvPicPr>
          <p:blipFill>
            <a:blip r:embed="rId3"/>
            <a:stretch/>
          </p:blipFill>
          <p:spPr>
            <a:xfrm>
              <a:off x="2267280" y="5580360"/>
              <a:ext cx="1328040" cy="1335240"/>
            </a:xfrm>
            <a:prstGeom prst="rect">
              <a:avLst/>
            </a:prstGeom>
            <a:ln w="12700">
              <a:noFill/>
            </a:ln>
          </p:spPr>
        </p:pic>
      </p:grpSp>
      <p:grpSp>
        <p:nvGrpSpPr>
          <p:cNvPr id="253" name="Сгруппировать"/>
          <p:cNvGrpSpPr/>
          <p:nvPr/>
        </p:nvGrpSpPr>
        <p:grpSpPr>
          <a:xfrm>
            <a:off x="15414480" y="9504000"/>
            <a:ext cx="1554120" cy="1554120"/>
            <a:chOff x="15414480" y="9504000"/>
            <a:chExt cx="1554120" cy="1554120"/>
          </a:xfrm>
        </p:grpSpPr>
        <p:sp>
          <p:nvSpPr>
            <p:cNvPr id="254" name="Кружок"/>
            <p:cNvSpPr/>
            <p:nvPr/>
          </p:nvSpPr>
          <p:spPr>
            <a:xfrm>
              <a:off x="15414480" y="9504000"/>
              <a:ext cx="1554120" cy="1554120"/>
            </a:xfrm>
            <a:prstGeom prst="ellipse">
              <a:avLst/>
            </a:prstGeom>
            <a:noFill/>
            <a:ln w="38100">
              <a:solidFill>
                <a:srgbClr val="ffffff"/>
              </a:solidFill>
              <a:round/>
            </a:ln>
          </p:spPr>
          <p:style>
            <a:lnRef idx="0"/>
            <a:fillRef idx="0"/>
            <a:effectRef idx="0"/>
            <a:fontRef idx="minor"/>
          </p:style>
        </p:sp>
        <p:pic>
          <p:nvPicPr>
            <p:cNvPr id="255" name="image21.png" descr="image21.png"/>
            <p:cNvPicPr/>
            <p:nvPr/>
          </p:nvPicPr>
          <p:blipFill>
            <a:blip r:embed="rId4"/>
            <a:stretch/>
          </p:blipFill>
          <p:spPr>
            <a:xfrm>
              <a:off x="15727680" y="9717480"/>
              <a:ext cx="902520" cy="1076400"/>
            </a:xfrm>
            <a:prstGeom prst="rect">
              <a:avLst/>
            </a:prstGeom>
            <a:ln w="12700">
              <a:noFill/>
            </a:ln>
          </p:spPr>
        </p:pic>
        <p:sp>
          <p:nvSpPr>
            <p:cNvPr id="256" name="Линия"/>
            <p:cNvSpPr/>
            <p:nvPr/>
          </p:nvSpPr>
          <p:spPr>
            <a:xfrm flipV="1">
              <a:off x="15573600" y="9799560"/>
              <a:ext cx="1236240" cy="987840"/>
            </a:xfrm>
            <a:prstGeom prst="line">
              <a:avLst/>
            </a:prstGeom>
            <a:ln w="50800">
              <a:solidFill>
                <a:srgbClr val="ffffff"/>
              </a:solidFill>
              <a:round/>
            </a:ln>
          </p:spPr>
          <p:style>
            <a:lnRef idx="0"/>
            <a:fillRef idx="0"/>
            <a:effectRef idx="0"/>
            <a:fontRef idx="minor"/>
          </p:style>
        </p:sp>
      </p:grpSp>
      <p:pic>
        <p:nvPicPr>
          <p:cNvPr id="257" name="image22.png" descr="image22.png"/>
          <p:cNvPicPr/>
          <p:nvPr/>
        </p:nvPicPr>
        <p:blipFill>
          <a:blip r:embed="rId5"/>
          <a:stretch/>
        </p:blipFill>
        <p:spPr>
          <a:xfrm>
            <a:off x="15557400" y="7759440"/>
            <a:ext cx="1268280" cy="1023840"/>
          </a:xfrm>
          <a:prstGeom prst="rect">
            <a:avLst/>
          </a:prstGeom>
          <a:ln w="12700">
            <a:noFill/>
          </a:ln>
        </p:spPr>
      </p:pic>
      <p:pic>
        <p:nvPicPr>
          <p:cNvPr id="258" name="image23.png" descr=""/>
          <p:cNvPicPr/>
          <p:nvPr/>
        </p:nvPicPr>
        <p:blipFill>
          <a:blip r:embed="rId6"/>
          <a:stretch/>
        </p:blipFill>
        <p:spPr>
          <a:xfrm>
            <a:off x="2502360" y="7897320"/>
            <a:ext cx="952560" cy="843480"/>
          </a:xfrm>
          <a:prstGeom prst="rect">
            <a:avLst/>
          </a:prstGeom>
          <a:ln w="12700">
            <a:noFill/>
          </a:ln>
        </p:spPr>
      </p:pic>
      <p:pic>
        <p:nvPicPr>
          <p:cNvPr id="259" name="image24.png" descr="image24.png"/>
          <p:cNvPicPr/>
          <p:nvPr/>
        </p:nvPicPr>
        <p:blipFill>
          <a:blip r:embed="rId7"/>
          <a:stretch/>
        </p:blipFill>
        <p:spPr>
          <a:xfrm>
            <a:off x="15834600" y="3561120"/>
            <a:ext cx="639000" cy="1368720"/>
          </a:xfrm>
          <a:prstGeom prst="rect">
            <a:avLst/>
          </a:prstGeom>
          <a:ln w="12700">
            <a:noFill/>
          </a:ln>
        </p:spPr>
      </p:pic>
      <p:grpSp>
        <p:nvGrpSpPr>
          <p:cNvPr id="260" name="Сгруппировать"/>
          <p:cNvGrpSpPr/>
          <p:nvPr/>
        </p:nvGrpSpPr>
        <p:grpSpPr>
          <a:xfrm>
            <a:off x="2139840" y="3457080"/>
            <a:ext cx="1568880" cy="1554120"/>
            <a:chOff x="2139840" y="3457080"/>
            <a:chExt cx="1568880" cy="1554120"/>
          </a:xfrm>
        </p:grpSpPr>
        <p:sp>
          <p:nvSpPr>
            <p:cNvPr id="261" name="Кружок"/>
            <p:cNvSpPr/>
            <p:nvPr/>
          </p:nvSpPr>
          <p:spPr>
            <a:xfrm>
              <a:off x="2154600" y="3457080"/>
              <a:ext cx="1554120" cy="1554120"/>
            </a:xfrm>
            <a:prstGeom prst="ellipse">
              <a:avLst/>
            </a:prstGeom>
            <a:noFill/>
            <a:ln w="38100">
              <a:solidFill>
                <a:srgbClr val="ffffff"/>
              </a:solidFill>
              <a:round/>
            </a:ln>
          </p:spPr>
          <p:style>
            <a:lnRef idx="0"/>
            <a:fillRef idx="0"/>
            <a:effectRef idx="0"/>
            <a:fontRef idx="minor"/>
          </p:style>
        </p:sp>
        <p:pic>
          <p:nvPicPr>
            <p:cNvPr id="262" name="image23.png" descr="image23.png"/>
            <p:cNvPicPr/>
            <p:nvPr/>
          </p:nvPicPr>
          <p:blipFill>
            <a:blip r:embed="rId8"/>
            <a:srcRect l="60897" t="76690" r="0" b="0"/>
            <a:stretch/>
          </p:blipFill>
          <p:spPr>
            <a:xfrm>
              <a:off x="2498760" y="3708360"/>
              <a:ext cx="804600" cy="560880"/>
            </a:xfrm>
            <a:prstGeom prst="rect">
              <a:avLst/>
            </a:prstGeom>
            <a:ln w="12700">
              <a:noFill/>
            </a:ln>
          </p:spPr>
        </p:pic>
        <p:pic>
          <p:nvPicPr>
            <p:cNvPr id="263" name="image23.png" descr="image23.png"/>
            <p:cNvPicPr/>
            <p:nvPr/>
          </p:nvPicPr>
          <p:blipFill>
            <a:blip r:embed="rId9"/>
            <a:srcRect l="60897" t="76690" r="0" b="0"/>
            <a:stretch/>
          </p:blipFill>
          <p:spPr>
            <a:xfrm>
              <a:off x="2498760" y="4199400"/>
              <a:ext cx="804600" cy="560880"/>
            </a:xfrm>
            <a:prstGeom prst="rect">
              <a:avLst/>
            </a:prstGeom>
            <a:ln w="12700">
              <a:noFill/>
            </a:ln>
          </p:spPr>
        </p:pic>
        <p:pic>
          <p:nvPicPr>
            <p:cNvPr id="264" name="image23.png" descr="image23.png"/>
            <p:cNvPicPr/>
            <p:nvPr/>
          </p:nvPicPr>
          <p:blipFill>
            <a:blip r:embed="rId10"/>
            <a:srcRect l="60897" t="76690" r="0" b="0"/>
            <a:stretch/>
          </p:blipFill>
          <p:spPr>
            <a:xfrm>
              <a:off x="2884680" y="3708360"/>
              <a:ext cx="804600" cy="560880"/>
            </a:xfrm>
            <a:prstGeom prst="rect">
              <a:avLst/>
            </a:prstGeom>
            <a:ln w="12700">
              <a:noFill/>
            </a:ln>
          </p:spPr>
        </p:pic>
        <p:pic>
          <p:nvPicPr>
            <p:cNvPr id="265" name="image23.png" descr="image23.png"/>
            <p:cNvPicPr/>
            <p:nvPr/>
          </p:nvPicPr>
          <p:blipFill>
            <a:blip r:embed="rId11"/>
            <a:srcRect l="60897" t="76690" r="0" b="0"/>
            <a:stretch/>
          </p:blipFill>
          <p:spPr>
            <a:xfrm>
              <a:off x="2884680" y="4199400"/>
              <a:ext cx="804600" cy="560880"/>
            </a:xfrm>
            <a:prstGeom prst="rect">
              <a:avLst/>
            </a:prstGeom>
            <a:ln w="12700">
              <a:noFill/>
            </a:ln>
          </p:spPr>
        </p:pic>
        <p:pic>
          <p:nvPicPr>
            <p:cNvPr id="266" name="image23.png" descr="image23.png"/>
            <p:cNvPicPr/>
            <p:nvPr/>
          </p:nvPicPr>
          <p:blipFill>
            <a:blip r:embed="rId12"/>
            <a:srcRect l="60897" t="76690" r="0" b="0"/>
            <a:stretch/>
          </p:blipFill>
          <p:spPr>
            <a:xfrm>
              <a:off x="2139840" y="3708360"/>
              <a:ext cx="804600" cy="560880"/>
            </a:xfrm>
            <a:prstGeom prst="rect">
              <a:avLst/>
            </a:prstGeom>
            <a:ln w="12700">
              <a:noFill/>
            </a:ln>
          </p:spPr>
        </p:pic>
        <p:pic>
          <p:nvPicPr>
            <p:cNvPr id="267" name="image23.png" descr="image23.png"/>
            <p:cNvPicPr/>
            <p:nvPr/>
          </p:nvPicPr>
          <p:blipFill>
            <a:blip r:embed="rId13"/>
            <a:srcRect l="60897" t="76690" r="0" b="0"/>
            <a:stretch/>
          </p:blipFill>
          <p:spPr>
            <a:xfrm>
              <a:off x="2139840" y="4199400"/>
              <a:ext cx="804600" cy="560880"/>
            </a:xfrm>
            <a:prstGeom prst="rect">
              <a:avLst/>
            </a:prstGeom>
            <a:ln w="12700">
              <a:noFill/>
            </a:ln>
          </p:spPr>
        </p:pic>
      </p:grpSp>
      <p:sp>
        <p:nvSpPr>
          <p:cNvPr id="268" name="Мягкий нейтральный вкус понравится всем — в основе кокосовое масло"/>
          <p:cNvSpPr/>
          <p:nvPr/>
        </p:nvSpPr>
        <p:spPr>
          <a:xfrm>
            <a:off x="4186080" y="9796680"/>
            <a:ext cx="6047280" cy="1276560"/>
          </a:xfrm>
          <a:prstGeom prst="rect">
            <a:avLst/>
          </a:prstGeom>
          <a:noFill/>
          <a:ln w="12700">
            <a:noFill/>
          </a:ln>
        </p:spPr>
        <p:style>
          <a:lnRef idx="0"/>
          <a:fillRef idx="0"/>
          <a:effectRef idx="0"/>
          <a:fontRef idx="minor"/>
        </p:style>
        <p:txBody>
          <a:bodyPr lIns="71280" rIns="71280" tIns="71280" bIns="71280" anchor="ctr">
            <a:spAutoFit/>
          </a:bodyPr>
          <a:p>
            <a:pPr>
              <a:lnSpc>
                <a:spcPct val="120000"/>
              </a:lnSpc>
              <a:tabLst>
                <a:tab algn="l" pos="0"/>
              </a:tabLst>
            </a:pPr>
            <a:r>
              <a:rPr b="0" lang="lv-LV" sz="3100" spc="-97" strike="noStrike">
                <a:solidFill>
                  <a:srgbClr val="ffffff"/>
                </a:solidFill>
                <a:latin typeface="Arial"/>
                <a:ea typeface="Arial"/>
              </a:rPr>
              <a:t>Maigā, neitrālā garša patiks visiem  — šķidruma pamatā ir kokosa eļļa</a:t>
            </a:r>
            <a:endParaRPr b="0" lang="ru-RU" sz="3100" spc="-1" strike="noStrike">
              <a:latin typeface="Arial"/>
            </a:endParaRPr>
          </a:p>
        </p:txBody>
      </p:sp>
      <p:sp>
        <p:nvSpPr>
          <p:cNvPr id="269" name="Не требует хранения в холодильнике"/>
          <p:cNvSpPr/>
          <p:nvPr/>
        </p:nvSpPr>
        <p:spPr>
          <a:xfrm>
            <a:off x="17419320" y="5841000"/>
            <a:ext cx="4106520" cy="653040"/>
          </a:xfrm>
          <a:prstGeom prst="rect">
            <a:avLst/>
          </a:prstGeom>
          <a:noFill/>
          <a:ln w="12700">
            <a:noFill/>
          </a:ln>
        </p:spPr>
        <p:style>
          <a:lnRef idx="0"/>
          <a:fillRef idx="0"/>
          <a:effectRef idx="0"/>
          <a:fontRef idx="minor"/>
        </p:style>
        <p:txBody>
          <a:bodyPr lIns="71280" rIns="71280" tIns="71280" bIns="71280" anchor="ctr">
            <a:spAutoFit/>
          </a:bodyPr>
          <a:p>
            <a:pPr>
              <a:lnSpc>
                <a:spcPct val="108000"/>
              </a:lnSpc>
              <a:tabLst>
                <a:tab algn="l" pos="0"/>
              </a:tabLst>
            </a:pPr>
            <a:r>
              <a:rPr b="0" lang="lv-LV" sz="3100" spc="-97" strike="noStrike">
                <a:solidFill>
                  <a:srgbClr val="ffffff"/>
                </a:solidFill>
                <a:latin typeface="Arial"/>
                <a:ea typeface="Arial"/>
              </a:rPr>
              <a:t>Nav jāglabā ledusskapī </a:t>
            </a:r>
            <a:endParaRPr b="0" lang="ru-RU" sz="3100" spc="-1" strike="noStrike">
              <a:latin typeface="Arial"/>
            </a:endParaRPr>
          </a:p>
        </p:txBody>
      </p:sp>
      <p:pic>
        <p:nvPicPr>
          <p:cNvPr id="270" name="image30.png" descr=""/>
          <p:cNvPicPr/>
          <p:nvPr/>
        </p:nvPicPr>
        <p:blipFill>
          <a:blip r:embed="rId14"/>
          <a:stretch/>
        </p:blipFill>
        <p:spPr>
          <a:xfrm>
            <a:off x="2462040" y="9781560"/>
            <a:ext cx="1087560" cy="1087560"/>
          </a:xfrm>
          <a:prstGeom prst="rect">
            <a:avLst/>
          </a:prstGeom>
          <a:ln w="12700">
            <a:noFill/>
          </a:ln>
        </p:spPr>
      </p:pic>
      <p:pic>
        <p:nvPicPr>
          <p:cNvPr id="271" name="image27.png" descr=""/>
          <p:cNvPicPr/>
          <p:nvPr/>
        </p:nvPicPr>
        <p:blipFill>
          <a:blip r:embed="rId15"/>
          <a:stretch/>
        </p:blipFill>
        <p:spPr>
          <a:xfrm>
            <a:off x="15414480" y="5467680"/>
            <a:ext cx="1587600" cy="1587600"/>
          </a:xfrm>
          <a:prstGeom prst="rect">
            <a:avLst/>
          </a:prstGeom>
          <a:ln w="12700">
            <a:noFill/>
          </a:ln>
        </p:spPr>
      </p:pic>
      <p:sp>
        <p:nvSpPr>
          <p:cNvPr id="272" name="Кружок"/>
          <p:cNvSpPr/>
          <p:nvPr/>
        </p:nvSpPr>
        <p:spPr>
          <a:xfrm>
            <a:off x="2171520" y="9556200"/>
            <a:ext cx="1554120" cy="1554120"/>
          </a:xfrm>
          <a:prstGeom prst="ellipse">
            <a:avLst/>
          </a:prstGeom>
          <a:noFill/>
          <a:ln w="38100">
            <a:solidFill>
              <a:srgbClr val="ffffff"/>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3" name="image7.png" descr="image7.png"/>
          <p:cNvPicPr/>
          <p:nvPr/>
        </p:nvPicPr>
        <p:blipFill>
          <a:blip r:embed="rId1"/>
          <a:stretch/>
        </p:blipFill>
        <p:spPr>
          <a:xfrm>
            <a:off x="1537560" y="12793680"/>
            <a:ext cx="1773720" cy="311040"/>
          </a:xfrm>
          <a:prstGeom prst="rect">
            <a:avLst/>
          </a:prstGeom>
          <a:ln w="12700">
            <a:noFill/>
          </a:ln>
        </p:spPr>
      </p:pic>
      <p:sp>
        <p:nvSpPr>
          <p:cNvPr id="274" name="D-Spray"/>
          <p:cNvSpPr/>
          <p:nvPr/>
        </p:nvSpPr>
        <p:spPr>
          <a:xfrm>
            <a:off x="22411440" y="12786120"/>
            <a:ext cx="1120680" cy="417600"/>
          </a:xfrm>
          <a:prstGeom prst="rect">
            <a:avLst/>
          </a:prstGeom>
          <a:noFill/>
          <a:ln w="12700">
            <a:noFill/>
          </a:ln>
        </p:spPr>
        <p:style>
          <a:lnRef idx="0"/>
          <a:fillRef idx="0"/>
          <a:effectRef idx="0"/>
          <a:fontRef idx="minor"/>
        </p:style>
        <p:txBody>
          <a:bodyPr wrap="none" lIns="71280" rIns="71280" tIns="71280" bIns="71280" anchor="ctr">
            <a:spAutoFit/>
          </a:bodyPr>
          <a:p>
            <a:pPr algn="r">
              <a:lnSpc>
                <a:spcPct val="90000"/>
              </a:lnSpc>
              <a:tabLst>
                <a:tab algn="l" pos="0"/>
              </a:tabLst>
            </a:pPr>
            <a:r>
              <a:rPr b="1" lang="ru-RU" sz="2000" spc="-1" strike="noStrike">
                <a:solidFill>
                  <a:srgbClr val="2d2d2e"/>
                </a:solidFill>
                <a:latin typeface="Arial"/>
                <a:ea typeface="Arial"/>
              </a:rPr>
              <a:t>D-Spray</a:t>
            </a:r>
            <a:endParaRPr b="0" lang="ru-RU" sz="2000" spc="-1" strike="noStrike">
              <a:latin typeface="Arial"/>
            </a:endParaRPr>
          </a:p>
        </p:txBody>
      </p:sp>
      <p:pic>
        <p:nvPicPr>
          <p:cNvPr id="275" name="image12.png" descr="image12.png"/>
          <p:cNvPicPr/>
          <p:nvPr/>
        </p:nvPicPr>
        <p:blipFill>
          <a:blip r:embed="rId2"/>
          <a:stretch/>
        </p:blipFill>
        <p:spPr>
          <a:xfrm>
            <a:off x="23622480" y="-11771280"/>
            <a:ext cx="19628640" cy="13714920"/>
          </a:xfrm>
          <a:prstGeom prst="rect">
            <a:avLst/>
          </a:prstGeom>
          <a:ln w="12700">
            <a:noFill/>
          </a:ln>
        </p:spPr>
      </p:pic>
      <p:sp>
        <p:nvSpPr>
          <p:cNvPr id="276" name="Кто больше…"/>
          <p:cNvSpPr/>
          <p:nvPr/>
        </p:nvSpPr>
        <p:spPr>
          <a:xfrm>
            <a:off x="1417320" y="3109680"/>
            <a:ext cx="9981720" cy="3967200"/>
          </a:xfrm>
          <a:prstGeom prst="rect">
            <a:avLst/>
          </a:prstGeom>
          <a:noFill/>
          <a:ln w="12700">
            <a:noFill/>
          </a:ln>
        </p:spPr>
        <p:style>
          <a:lnRef idx="0"/>
          <a:fillRef idx="0"/>
          <a:effectRef idx="0"/>
          <a:fontRef idx="minor"/>
        </p:style>
        <p:txBody>
          <a:bodyPr lIns="71280" rIns="71280" tIns="71280" bIns="71280" anchor="ctr">
            <a:spAutoFit/>
          </a:bodyPr>
          <a:p>
            <a:pPr>
              <a:lnSpc>
                <a:spcPct val="100000"/>
              </a:lnSpc>
              <a:tabLst>
                <a:tab algn="l" pos="0"/>
              </a:tabLst>
            </a:pPr>
            <a:r>
              <a:rPr b="1" lang="lv-LV" sz="8000" spc="-1" strike="noStrike">
                <a:solidFill>
                  <a:srgbClr val="ffffff"/>
                </a:solidFill>
                <a:latin typeface="Arial"/>
                <a:ea typeface="Arial"/>
              </a:rPr>
              <a:t>Kas ir visvairāk pakļauts </a:t>
            </a:r>
            <a:r>
              <a:rPr b="1" lang="en-US" sz="8000" spc="-1" strike="noStrike">
                <a:solidFill>
                  <a:srgbClr val="fdf098"/>
                </a:solidFill>
                <a:latin typeface="Arial"/>
                <a:ea typeface="Arial"/>
              </a:rPr>
              <a:t>D</a:t>
            </a:r>
            <a:r>
              <a:rPr b="1" lang="en-US" sz="8000" spc="-1" strike="noStrike" baseline="-25000">
                <a:solidFill>
                  <a:srgbClr val="fdf098"/>
                </a:solidFill>
                <a:latin typeface="Arial"/>
                <a:ea typeface="Arial"/>
              </a:rPr>
              <a:t>3</a:t>
            </a:r>
            <a:r>
              <a:rPr b="1" lang="lv-LV" sz="8000" spc="-1" strike="noStrike" baseline="-25000">
                <a:solidFill>
                  <a:srgbClr val="fdf098"/>
                </a:solidFill>
                <a:latin typeface="Arial"/>
                <a:ea typeface="Arial"/>
              </a:rPr>
              <a:t> </a:t>
            </a:r>
            <a:r>
              <a:rPr b="1" lang="lv-LV" sz="8000" spc="-1" strike="noStrike">
                <a:solidFill>
                  <a:srgbClr val="fdf098"/>
                </a:solidFill>
                <a:latin typeface="Arial"/>
                <a:ea typeface="Arial"/>
              </a:rPr>
              <a:t>vitamīna trūkuma riskam?</a:t>
            </a:r>
            <a:endParaRPr b="0" lang="ru-RU" sz="8000" spc="-1" strike="noStrike">
              <a:latin typeface="Arial"/>
            </a:endParaRPr>
          </a:p>
        </p:txBody>
      </p:sp>
      <p:grpSp>
        <p:nvGrpSpPr>
          <p:cNvPr id="277" name="Сгруппировать"/>
          <p:cNvGrpSpPr/>
          <p:nvPr/>
        </p:nvGrpSpPr>
        <p:grpSpPr>
          <a:xfrm>
            <a:off x="23724360" y="-2041920"/>
            <a:ext cx="3853440" cy="4946040"/>
            <a:chOff x="23724360" y="-2041920"/>
            <a:chExt cx="3853440" cy="4946040"/>
          </a:xfrm>
        </p:grpSpPr>
        <p:pic>
          <p:nvPicPr>
            <p:cNvPr id="278" name="image13.png" descr="image13.png"/>
            <p:cNvPicPr/>
            <p:nvPr/>
          </p:nvPicPr>
          <p:blipFill>
            <a:blip r:embed="rId3"/>
            <a:stretch/>
          </p:blipFill>
          <p:spPr>
            <a:xfrm>
              <a:off x="26060760" y="-1580400"/>
              <a:ext cx="1517040" cy="4484520"/>
            </a:xfrm>
            <a:prstGeom prst="rect">
              <a:avLst/>
            </a:prstGeom>
            <a:ln w="12700">
              <a:noFill/>
            </a:ln>
          </p:spPr>
        </p:pic>
        <p:pic>
          <p:nvPicPr>
            <p:cNvPr id="279" name="image14.png" descr="image14.png"/>
            <p:cNvPicPr/>
            <p:nvPr/>
          </p:nvPicPr>
          <p:blipFill>
            <a:blip r:embed="rId4">
              <a:alphaModFix amt="76000"/>
            </a:blip>
            <a:stretch/>
          </p:blipFill>
          <p:spPr>
            <a:xfrm flipH="1">
              <a:off x="23724360" y="-2041920"/>
              <a:ext cx="2631240" cy="1838160"/>
            </a:xfrm>
            <a:prstGeom prst="rect">
              <a:avLst/>
            </a:prstGeom>
            <a:ln w="12700">
              <a:noFill/>
            </a:ln>
          </p:spPr>
        </p:pic>
      </p:grpSp>
      <p:sp>
        <p:nvSpPr>
          <p:cNvPr id="280" name="Кружок"/>
          <p:cNvSpPr/>
          <p:nvPr/>
        </p:nvSpPr>
        <p:spPr>
          <a:xfrm>
            <a:off x="-4290840" y="-1858680"/>
            <a:ext cx="17432640" cy="17432640"/>
          </a:xfrm>
          <a:prstGeom prst="ellipse">
            <a:avLst/>
          </a:prstGeom>
          <a:noFill/>
          <a:ln w="50800">
            <a:solidFill>
              <a:srgbClr val="faf0a4"/>
            </a:solidFill>
            <a:round/>
          </a:ln>
        </p:spPr>
        <p:style>
          <a:lnRef idx="0"/>
          <a:fillRef idx="0"/>
          <a:effectRef idx="0"/>
          <a:fontRef idx="minor"/>
        </p:style>
      </p:sp>
      <p:sp>
        <p:nvSpPr>
          <p:cNvPr id="281" name="Специалисты сходятся во мнении, что гиповитаминоз D приобретает черты эпидемии, охватывая детей, подростков, взрослых, беременных и кормящих женщин, пожилых людей"/>
          <p:cNvSpPr/>
          <p:nvPr/>
        </p:nvSpPr>
        <p:spPr>
          <a:xfrm>
            <a:off x="1417320" y="7857720"/>
            <a:ext cx="9883080" cy="3433680"/>
          </a:xfrm>
          <a:prstGeom prst="rect">
            <a:avLst/>
          </a:prstGeom>
          <a:noFill/>
          <a:ln w="12700">
            <a:noFill/>
          </a:ln>
        </p:spPr>
        <p:style>
          <a:lnRef idx="0"/>
          <a:fillRef idx="0"/>
          <a:effectRef idx="0"/>
          <a:fontRef idx="minor"/>
        </p:style>
        <p:txBody>
          <a:bodyPr lIns="71280" rIns="71280" tIns="71280" bIns="71280" anchor="ctr">
            <a:spAutoFit/>
          </a:bodyPr>
          <a:p>
            <a:pPr>
              <a:lnSpc>
                <a:spcPct val="120000"/>
              </a:lnSpc>
              <a:tabLst>
                <a:tab algn="l" pos="0"/>
              </a:tabLst>
            </a:pPr>
            <a:r>
              <a:rPr b="0" lang="lv-LV" sz="3600" spc="-111" strike="noStrike">
                <a:solidFill>
                  <a:srgbClr val="ffffff"/>
                </a:solidFill>
                <a:latin typeface="Arial"/>
                <a:ea typeface="Arial"/>
              </a:rPr>
              <a:t>Eksperti ir vienisprātis, ka D3 vitamīna deficīts kļūst par epidēmiju, kas skar bērnus, pusaudžus, pieaugušos, grūtnieces un sievietes bērnu zīdīšanas periodā, kā arī vecāka gadagājuma cilvēkus.</a:t>
            </a:r>
            <a:endParaRPr b="0" lang="ru-RU" sz="3600" spc="-1" strike="noStrike">
              <a:latin typeface="Arial"/>
            </a:endParaRPr>
          </a:p>
        </p:txBody>
      </p:sp>
      <p:sp>
        <p:nvSpPr>
          <p:cNvPr id="282" name="Жители северных стран, включая Россию"/>
          <p:cNvSpPr/>
          <p:nvPr/>
        </p:nvSpPr>
        <p:spPr>
          <a:xfrm>
            <a:off x="15971400" y="1317240"/>
            <a:ext cx="5709600" cy="691200"/>
          </a:xfrm>
          <a:prstGeom prst="rect">
            <a:avLst/>
          </a:prstGeom>
          <a:noFill/>
          <a:ln w="12700">
            <a:noFill/>
          </a:ln>
        </p:spPr>
        <p:style>
          <a:lnRef idx="0"/>
          <a:fillRef idx="0"/>
          <a:effectRef idx="0"/>
          <a:fontRef idx="minor"/>
        </p:style>
        <p:txBody>
          <a:bodyPr lIns="71280" rIns="71280" tIns="71280" bIns="71280" anchor="ctr">
            <a:spAutoFit/>
          </a:bodyPr>
          <a:p>
            <a:pPr>
              <a:lnSpc>
                <a:spcPct val="120000"/>
              </a:lnSpc>
              <a:tabLst>
                <a:tab algn="l" pos="0"/>
              </a:tabLst>
            </a:pPr>
            <a:r>
              <a:rPr b="0" lang="lv-LV" sz="3000" spc="-94" strike="noStrike">
                <a:solidFill>
                  <a:srgbClr val="ffffff"/>
                </a:solidFill>
                <a:latin typeface="Arial"/>
                <a:ea typeface="Arial"/>
              </a:rPr>
              <a:t>Ziemeļzemju iedzīvotāji</a:t>
            </a:r>
            <a:endParaRPr b="0" lang="ru-RU" sz="3000" spc="-1" strike="noStrike">
              <a:latin typeface="Arial"/>
            </a:endParaRPr>
          </a:p>
        </p:txBody>
      </p:sp>
      <p:sp>
        <p:nvSpPr>
          <p:cNvPr id="283" name="Люди с заболеваниями кишечника, печени или почек"/>
          <p:cNvSpPr/>
          <p:nvPr/>
        </p:nvSpPr>
        <p:spPr>
          <a:xfrm>
            <a:off x="15971400" y="3230640"/>
            <a:ext cx="6422040" cy="1237680"/>
          </a:xfrm>
          <a:prstGeom prst="rect">
            <a:avLst/>
          </a:prstGeom>
          <a:noFill/>
          <a:ln w="12700">
            <a:noFill/>
          </a:ln>
        </p:spPr>
        <p:style>
          <a:lnRef idx="0"/>
          <a:fillRef idx="0"/>
          <a:effectRef idx="0"/>
          <a:fontRef idx="minor"/>
        </p:style>
        <p:txBody>
          <a:bodyPr lIns="71280" rIns="71280" tIns="71280" bIns="71280" anchor="ctr">
            <a:spAutoFit/>
          </a:bodyPr>
          <a:p>
            <a:pPr>
              <a:lnSpc>
                <a:spcPct val="120000"/>
              </a:lnSpc>
              <a:tabLst>
                <a:tab algn="l" pos="0"/>
              </a:tabLst>
            </a:pPr>
            <a:r>
              <a:rPr b="0" lang="lv-LV" sz="3000" spc="-94" strike="noStrike">
                <a:solidFill>
                  <a:srgbClr val="ffffff"/>
                </a:solidFill>
                <a:latin typeface="Arial"/>
                <a:ea typeface="Arial"/>
              </a:rPr>
              <a:t>Cilvēki, kas slimo ar zarnu, </a:t>
            </a:r>
            <a:endParaRPr b="0" lang="ru-RU" sz="3000" spc="-1" strike="noStrike">
              <a:latin typeface="Arial"/>
            </a:endParaRPr>
          </a:p>
          <a:p>
            <a:pPr>
              <a:lnSpc>
                <a:spcPct val="120000"/>
              </a:lnSpc>
              <a:tabLst>
                <a:tab algn="l" pos="0"/>
              </a:tabLst>
            </a:pPr>
            <a:r>
              <a:rPr b="0" lang="lv-LV" sz="3000" spc="-94" strike="noStrike">
                <a:solidFill>
                  <a:srgbClr val="ffffff"/>
                </a:solidFill>
                <a:latin typeface="Arial"/>
                <a:ea typeface="Arial"/>
              </a:rPr>
              <a:t>aknu un nieru slimībām </a:t>
            </a:r>
            <a:endParaRPr b="0" lang="ru-RU" sz="3000" spc="-1" strike="noStrike">
              <a:latin typeface="Arial"/>
            </a:endParaRPr>
          </a:p>
        </p:txBody>
      </p:sp>
      <p:sp>
        <p:nvSpPr>
          <p:cNvPr id="284" name="Взрослые с избыточной массой тела и нарушением всасывания жиров"/>
          <p:cNvSpPr/>
          <p:nvPr/>
        </p:nvSpPr>
        <p:spPr>
          <a:xfrm>
            <a:off x="15946920" y="5416200"/>
            <a:ext cx="6422040" cy="1239120"/>
          </a:xfrm>
          <a:prstGeom prst="rect">
            <a:avLst/>
          </a:prstGeom>
          <a:noFill/>
          <a:ln w="12700">
            <a:noFill/>
          </a:ln>
        </p:spPr>
        <p:style>
          <a:lnRef idx="0"/>
          <a:fillRef idx="0"/>
          <a:effectRef idx="0"/>
          <a:fontRef idx="minor"/>
        </p:style>
        <p:txBody>
          <a:bodyPr lIns="71280" rIns="71280" tIns="71280" bIns="71280" anchor="ctr">
            <a:spAutoFit/>
          </a:bodyPr>
          <a:p>
            <a:pPr>
              <a:lnSpc>
                <a:spcPct val="120000"/>
              </a:lnSpc>
              <a:tabLst>
                <a:tab algn="l" pos="0"/>
              </a:tabLst>
            </a:pPr>
            <a:r>
              <a:rPr b="0" lang="lv-LV" sz="3000" spc="-94" strike="noStrike">
                <a:solidFill>
                  <a:srgbClr val="ffffff"/>
                </a:solidFill>
                <a:latin typeface="Arial"/>
                <a:ea typeface="Arial"/>
              </a:rPr>
              <a:t>Cilvēki ar lieko svaru un tauku uzsūkšanās traucējumiem</a:t>
            </a:r>
            <a:endParaRPr b="0" lang="ru-RU" sz="3000" spc="-1" strike="noStrike">
              <a:latin typeface="Arial"/>
            </a:endParaRPr>
          </a:p>
        </p:txBody>
      </p:sp>
      <p:sp>
        <p:nvSpPr>
          <p:cNvPr id="285" name="Часто болеющие"/>
          <p:cNvSpPr/>
          <p:nvPr/>
        </p:nvSpPr>
        <p:spPr>
          <a:xfrm>
            <a:off x="15971400" y="7877520"/>
            <a:ext cx="6422040" cy="691200"/>
          </a:xfrm>
          <a:prstGeom prst="rect">
            <a:avLst/>
          </a:prstGeom>
          <a:noFill/>
          <a:ln w="12700">
            <a:noFill/>
          </a:ln>
        </p:spPr>
        <p:style>
          <a:lnRef idx="0"/>
          <a:fillRef idx="0"/>
          <a:effectRef idx="0"/>
          <a:fontRef idx="minor"/>
        </p:style>
        <p:txBody>
          <a:bodyPr lIns="71280" rIns="71280" tIns="71280" bIns="71280" anchor="ctr">
            <a:spAutoFit/>
          </a:bodyPr>
          <a:p>
            <a:pPr>
              <a:lnSpc>
                <a:spcPct val="120000"/>
              </a:lnSpc>
              <a:tabLst>
                <a:tab algn="l" pos="0"/>
              </a:tabLst>
            </a:pPr>
            <a:r>
              <a:rPr b="0" lang="lv-LV" sz="3000" spc="-94" strike="noStrike">
                <a:solidFill>
                  <a:srgbClr val="ffffff"/>
                </a:solidFill>
                <a:latin typeface="Arial"/>
                <a:ea typeface="Arial"/>
              </a:rPr>
              <a:t>Bieži slimojošie</a:t>
            </a:r>
            <a:endParaRPr b="0" lang="ru-RU" sz="3000" spc="-1" strike="noStrike">
              <a:latin typeface="Arial"/>
            </a:endParaRPr>
          </a:p>
        </p:txBody>
      </p:sp>
      <p:sp>
        <p:nvSpPr>
          <p:cNvPr id="286" name="Обладатели смуглой кожи"/>
          <p:cNvSpPr/>
          <p:nvPr/>
        </p:nvSpPr>
        <p:spPr>
          <a:xfrm>
            <a:off x="15971400" y="9822960"/>
            <a:ext cx="6422040" cy="691200"/>
          </a:xfrm>
          <a:prstGeom prst="rect">
            <a:avLst/>
          </a:prstGeom>
          <a:noFill/>
          <a:ln w="12700">
            <a:noFill/>
          </a:ln>
        </p:spPr>
        <p:style>
          <a:lnRef idx="0"/>
          <a:fillRef idx="0"/>
          <a:effectRef idx="0"/>
          <a:fontRef idx="minor"/>
        </p:style>
        <p:txBody>
          <a:bodyPr lIns="71280" rIns="71280" tIns="71280" bIns="71280" anchor="ctr">
            <a:spAutoFit/>
          </a:bodyPr>
          <a:p>
            <a:pPr>
              <a:lnSpc>
                <a:spcPct val="120000"/>
              </a:lnSpc>
              <a:tabLst>
                <a:tab algn="l" pos="0"/>
              </a:tabLst>
            </a:pPr>
            <a:r>
              <a:rPr b="0" lang="lv-LV" sz="3000" spc="-94" strike="noStrike">
                <a:solidFill>
                  <a:srgbClr val="ffffff"/>
                </a:solidFill>
                <a:latin typeface="Arial"/>
                <a:ea typeface="Arial"/>
              </a:rPr>
              <a:t>Cilvēki ar tumšāku ādas krāsu</a:t>
            </a:r>
            <a:endParaRPr b="0" lang="ru-RU" sz="3000" spc="-1" strike="noStrike">
              <a:latin typeface="Arial"/>
            </a:endParaRPr>
          </a:p>
        </p:txBody>
      </p:sp>
      <p:sp>
        <p:nvSpPr>
          <p:cNvPr id="287" name="Пожилые люди"/>
          <p:cNvSpPr/>
          <p:nvPr/>
        </p:nvSpPr>
        <p:spPr>
          <a:xfrm>
            <a:off x="15971400" y="11903040"/>
            <a:ext cx="6422040" cy="691200"/>
          </a:xfrm>
          <a:prstGeom prst="rect">
            <a:avLst/>
          </a:prstGeom>
          <a:noFill/>
          <a:ln w="12700">
            <a:noFill/>
          </a:ln>
        </p:spPr>
        <p:style>
          <a:lnRef idx="0"/>
          <a:fillRef idx="0"/>
          <a:effectRef idx="0"/>
          <a:fontRef idx="minor"/>
        </p:style>
        <p:txBody>
          <a:bodyPr lIns="71280" rIns="71280" tIns="71280" bIns="71280" anchor="ctr">
            <a:spAutoFit/>
          </a:bodyPr>
          <a:p>
            <a:pPr>
              <a:lnSpc>
                <a:spcPct val="120000"/>
              </a:lnSpc>
              <a:tabLst>
                <a:tab algn="l" pos="0"/>
              </a:tabLst>
            </a:pPr>
            <a:r>
              <a:rPr b="0" lang="lv-LV" sz="3000" spc="-94" strike="noStrike">
                <a:solidFill>
                  <a:srgbClr val="ffffff"/>
                </a:solidFill>
                <a:latin typeface="Arial"/>
                <a:ea typeface="Arial"/>
              </a:rPr>
              <a:t>Seniori</a:t>
            </a:r>
            <a:endParaRPr b="0" lang="ru-RU" sz="3000" spc="-1" strike="noStrike">
              <a:latin typeface="Arial"/>
            </a:endParaRPr>
          </a:p>
        </p:txBody>
      </p:sp>
      <p:sp>
        <p:nvSpPr>
          <p:cNvPr id="288" name="Кружок"/>
          <p:cNvSpPr/>
          <p:nvPr/>
        </p:nvSpPr>
        <p:spPr>
          <a:xfrm>
            <a:off x="11310840" y="1506960"/>
            <a:ext cx="311040" cy="311040"/>
          </a:xfrm>
          <a:prstGeom prst="ellipse">
            <a:avLst/>
          </a:prstGeom>
          <a:solidFill>
            <a:srgbClr val="faf0a3"/>
          </a:solidFill>
          <a:ln w="12700">
            <a:noFill/>
          </a:ln>
        </p:spPr>
        <p:style>
          <a:lnRef idx="0"/>
          <a:fillRef idx="0"/>
          <a:effectRef idx="0"/>
          <a:fontRef idx="minor"/>
        </p:style>
      </p:sp>
      <p:sp>
        <p:nvSpPr>
          <p:cNvPr id="289" name="Кружок"/>
          <p:cNvSpPr/>
          <p:nvPr/>
        </p:nvSpPr>
        <p:spPr>
          <a:xfrm>
            <a:off x="13982040" y="1112760"/>
            <a:ext cx="1150560" cy="1150560"/>
          </a:xfrm>
          <a:prstGeom prst="ellipse">
            <a:avLst/>
          </a:prstGeom>
          <a:noFill/>
          <a:ln w="38100">
            <a:solidFill>
              <a:srgbClr val="f9f1a3"/>
            </a:solidFill>
            <a:round/>
          </a:ln>
        </p:spPr>
        <p:style>
          <a:lnRef idx="0"/>
          <a:fillRef idx="0"/>
          <a:effectRef idx="0"/>
          <a:fontRef idx="minor"/>
        </p:style>
      </p:sp>
      <p:sp>
        <p:nvSpPr>
          <p:cNvPr id="290" name="Линия"/>
          <p:cNvSpPr/>
          <p:nvPr/>
        </p:nvSpPr>
        <p:spPr>
          <a:xfrm>
            <a:off x="11413080" y="1662480"/>
            <a:ext cx="2574720" cy="720"/>
          </a:xfrm>
          <a:prstGeom prst="line">
            <a:avLst/>
          </a:prstGeom>
          <a:ln w="38100">
            <a:solidFill>
              <a:srgbClr val="fdf098"/>
            </a:solidFill>
            <a:round/>
          </a:ln>
        </p:spPr>
        <p:style>
          <a:lnRef idx="0"/>
          <a:fillRef idx="0"/>
          <a:effectRef idx="0"/>
          <a:fontRef idx="minor"/>
        </p:style>
      </p:sp>
      <p:sp>
        <p:nvSpPr>
          <p:cNvPr id="291" name="Кружок"/>
          <p:cNvSpPr/>
          <p:nvPr/>
        </p:nvSpPr>
        <p:spPr>
          <a:xfrm>
            <a:off x="12442320" y="3605040"/>
            <a:ext cx="311040" cy="311040"/>
          </a:xfrm>
          <a:prstGeom prst="ellipse">
            <a:avLst/>
          </a:prstGeom>
          <a:solidFill>
            <a:srgbClr val="faf0a3"/>
          </a:solidFill>
          <a:ln w="12700">
            <a:noFill/>
          </a:ln>
        </p:spPr>
        <p:style>
          <a:lnRef idx="0"/>
          <a:fillRef idx="0"/>
          <a:effectRef idx="0"/>
          <a:fontRef idx="minor"/>
        </p:style>
      </p:sp>
      <p:sp>
        <p:nvSpPr>
          <p:cNvPr id="292" name="Кружок"/>
          <p:cNvSpPr/>
          <p:nvPr/>
        </p:nvSpPr>
        <p:spPr>
          <a:xfrm>
            <a:off x="13982040" y="3210480"/>
            <a:ext cx="1150560" cy="1150560"/>
          </a:xfrm>
          <a:prstGeom prst="ellipse">
            <a:avLst/>
          </a:prstGeom>
          <a:noFill/>
          <a:ln w="38100">
            <a:solidFill>
              <a:srgbClr val="f9f1a3"/>
            </a:solidFill>
            <a:round/>
          </a:ln>
        </p:spPr>
        <p:style>
          <a:lnRef idx="0"/>
          <a:fillRef idx="0"/>
          <a:effectRef idx="0"/>
          <a:fontRef idx="minor"/>
        </p:style>
      </p:sp>
      <p:sp>
        <p:nvSpPr>
          <p:cNvPr id="293" name="Линия"/>
          <p:cNvSpPr/>
          <p:nvPr/>
        </p:nvSpPr>
        <p:spPr>
          <a:xfrm>
            <a:off x="12570120" y="3760560"/>
            <a:ext cx="1411920" cy="720"/>
          </a:xfrm>
          <a:prstGeom prst="line">
            <a:avLst/>
          </a:prstGeom>
          <a:ln w="38100">
            <a:solidFill>
              <a:srgbClr val="fdf098"/>
            </a:solidFill>
            <a:round/>
          </a:ln>
        </p:spPr>
        <p:style>
          <a:lnRef idx="0"/>
          <a:fillRef idx="0"/>
          <a:effectRef idx="0"/>
          <a:fontRef idx="minor"/>
        </p:style>
      </p:sp>
      <p:sp>
        <p:nvSpPr>
          <p:cNvPr id="294" name="Кружок"/>
          <p:cNvSpPr/>
          <p:nvPr/>
        </p:nvSpPr>
        <p:spPr>
          <a:xfrm>
            <a:off x="12945240" y="5727960"/>
            <a:ext cx="311040" cy="311040"/>
          </a:xfrm>
          <a:prstGeom prst="ellipse">
            <a:avLst/>
          </a:prstGeom>
          <a:solidFill>
            <a:srgbClr val="faf0a3"/>
          </a:solidFill>
          <a:ln w="12700">
            <a:noFill/>
          </a:ln>
        </p:spPr>
        <p:style>
          <a:lnRef idx="0"/>
          <a:fillRef idx="0"/>
          <a:effectRef idx="0"/>
          <a:fontRef idx="minor"/>
        </p:style>
      </p:sp>
      <p:sp>
        <p:nvSpPr>
          <p:cNvPr id="295" name="Кружок"/>
          <p:cNvSpPr/>
          <p:nvPr/>
        </p:nvSpPr>
        <p:spPr>
          <a:xfrm>
            <a:off x="13982040" y="5333760"/>
            <a:ext cx="1150560" cy="1150560"/>
          </a:xfrm>
          <a:prstGeom prst="ellipse">
            <a:avLst/>
          </a:prstGeom>
          <a:noFill/>
          <a:ln w="38100">
            <a:solidFill>
              <a:srgbClr val="f9f1a3"/>
            </a:solidFill>
            <a:round/>
          </a:ln>
        </p:spPr>
        <p:style>
          <a:lnRef idx="0"/>
          <a:fillRef idx="0"/>
          <a:effectRef idx="0"/>
          <a:fontRef idx="minor"/>
        </p:style>
      </p:sp>
      <p:sp>
        <p:nvSpPr>
          <p:cNvPr id="296" name="Линия"/>
          <p:cNvSpPr/>
          <p:nvPr/>
        </p:nvSpPr>
        <p:spPr>
          <a:xfrm>
            <a:off x="13047480" y="5883480"/>
            <a:ext cx="947880" cy="720"/>
          </a:xfrm>
          <a:prstGeom prst="line">
            <a:avLst/>
          </a:prstGeom>
          <a:ln w="38100">
            <a:solidFill>
              <a:srgbClr val="fdf098"/>
            </a:solidFill>
            <a:round/>
          </a:ln>
        </p:spPr>
        <p:style>
          <a:lnRef idx="0"/>
          <a:fillRef idx="0"/>
          <a:effectRef idx="0"/>
          <a:fontRef idx="minor"/>
        </p:style>
      </p:sp>
      <p:sp>
        <p:nvSpPr>
          <p:cNvPr id="297" name="Кружок"/>
          <p:cNvSpPr/>
          <p:nvPr/>
        </p:nvSpPr>
        <p:spPr>
          <a:xfrm>
            <a:off x="12894480" y="7902000"/>
            <a:ext cx="311040" cy="311040"/>
          </a:xfrm>
          <a:prstGeom prst="ellipse">
            <a:avLst/>
          </a:prstGeom>
          <a:solidFill>
            <a:srgbClr val="faf0a3"/>
          </a:solidFill>
          <a:ln w="12700">
            <a:noFill/>
          </a:ln>
        </p:spPr>
        <p:style>
          <a:lnRef idx="0"/>
          <a:fillRef idx="0"/>
          <a:effectRef idx="0"/>
          <a:fontRef idx="minor"/>
        </p:style>
      </p:sp>
      <p:sp>
        <p:nvSpPr>
          <p:cNvPr id="298" name="Кружок"/>
          <p:cNvSpPr/>
          <p:nvPr/>
        </p:nvSpPr>
        <p:spPr>
          <a:xfrm>
            <a:off x="13982040" y="7507800"/>
            <a:ext cx="1150560" cy="1150560"/>
          </a:xfrm>
          <a:prstGeom prst="ellipse">
            <a:avLst/>
          </a:prstGeom>
          <a:noFill/>
          <a:ln w="38100">
            <a:solidFill>
              <a:srgbClr val="f9f1a3"/>
            </a:solidFill>
            <a:round/>
          </a:ln>
        </p:spPr>
        <p:style>
          <a:lnRef idx="0"/>
          <a:fillRef idx="0"/>
          <a:effectRef idx="0"/>
          <a:fontRef idx="minor"/>
        </p:style>
      </p:sp>
      <p:sp>
        <p:nvSpPr>
          <p:cNvPr id="299" name="Линия"/>
          <p:cNvSpPr/>
          <p:nvPr/>
        </p:nvSpPr>
        <p:spPr>
          <a:xfrm>
            <a:off x="13021920" y="8057880"/>
            <a:ext cx="948240" cy="360"/>
          </a:xfrm>
          <a:prstGeom prst="line">
            <a:avLst/>
          </a:prstGeom>
          <a:ln w="38100">
            <a:solidFill>
              <a:srgbClr val="fdf098"/>
            </a:solidFill>
            <a:round/>
          </a:ln>
        </p:spPr>
        <p:style>
          <a:lnRef idx="0"/>
          <a:fillRef idx="0"/>
          <a:effectRef idx="0"/>
          <a:fontRef idx="minor"/>
        </p:style>
      </p:sp>
      <p:sp>
        <p:nvSpPr>
          <p:cNvPr id="300" name="Кружок"/>
          <p:cNvSpPr/>
          <p:nvPr/>
        </p:nvSpPr>
        <p:spPr>
          <a:xfrm>
            <a:off x="12289680" y="10012320"/>
            <a:ext cx="311040" cy="311040"/>
          </a:xfrm>
          <a:prstGeom prst="ellipse">
            <a:avLst/>
          </a:prstGeom>
          <a:solidFill>
            <a:srgbClr val="faf0a3"/>
          </a:solidFill>
          <a:ln w="12700">
            <a:noFill/>
          </a:ln>
        </p:spPr>
        <p:style>
          <a:lnRef idx="0"/>
          <a:fillRef idx="0"/>
          <a:effectRef idx="0"/>
          <a:fontRef idx="minor"/>
        </p:style>
      </p:sp>
      <p:sp>
        <p:nvSpPr>
          <p:cNvPr id="301" name="Кружок"/>
          <p:cNvSpPr/>
          <p:nvPr/>
        </p:nvSpPr>
        <p:spPr>
          <a:xfrm>
            <a:off x="13982040" y="9618120"/>
            <a:ext cx="1150560" cy="1150560"/>
          </a:xfrm>
          <a:prstGeom prst="ellipse">
            <a:avLst/>
          </a:prstGeom>
          <a:noFill/>
          <a:ln w="38100">
            <a:solidFill>
              <a:srgbClr val="f9f1a3"/>
            </a:solidFill>
            <a:round/>
          </a:ln>
        </p:spPr>
        <p:style>
          <a:lnRef idx="0"/>
          <a:fillRef idx="0"/>
          <a:effectRef idx="0"/>
          <a:fontRef idx="minor"/>
        </p:style>
      </p:sp>
      <p:sp>
        <p:nvSpPr>
          <p:cNvPr id="302" name="Линия"/>
          <p:cNvSpPr/>
          <p:nvPr/>
        </p:nvSpPr>
        <p:spPr>
          <a:xfrm>
            <a:off x="12354120" y="10168200"/>
            <a:ext cx="1607400" cy="360"/>
          </a:xfrm>
          <a:prstGeom prst="line">
            <a:avLst/>
          </a:prstGeom>
          <a:ln w="38100">
            <a:solidFill>
              <a:srgbClr val="fdf098"/>
            </a:solidFill>
            <a:round/>
          </a:ln>
        </p:spPr>
        <p:style>
          <a:lnRef idx="0"/>
          <a:fillRef idx="0"/>
          <a:effectRef idx="0"/>
          <a:fontRef idx="minor"/>
        </p:style>
      </p:sp>
      <p:sp>
        <p:nvSpPr>
          <p:cNvPr id="303" name="Кружок"/>
          <p:cNvSpPr/>
          <p:nvPr/>
        </p:nvSpPr>
        <p:spPr>
          <a:xfrm>
            <a:off x="11073960" y="12092760"/>
            <a:ext cx="311040" cy="311040"/>
          </a:xfrm>
          <a:prstGeom prst="ellipse">
            <a:avLst/>
          </a:prstGeom>
          <a:solidFill>
            <a:srgbClr val="faf0a3"/>
          </a:solidFill>
          <a:ln w="12700">
            <a:noFill/>
          </a:ln>
        </p:spPr>
        <p:style>
          <a:lnRef idx="0"/>
          <a:fillRef idx="0"/>
          <a:effectRef idx="0"/>
          <a:fontRef idx="minor"/>
        </p:style>
      </p:sp>
      <p:sp>
        <p:nvSpPr>
          <p:cNvPr id="304" name="Кружок"/>
          <p:cNvSpPr/>
          <p:nvPr/>
        </p:nvSpPr>
        <p:spPr>
          <a:xfrm>
            <a:off x="13982040" y="11698560"/>
            <a:ext cx="1150560" cy="1150560"/>
          </a:xfrm>
          <a:prstGeom prst="ellipse">
            <a:avLst/>
          </a:prstGeom>
          <a:noFill/>
          <a:ln w="38100">
            <a:solidFill>
              <a:srgbClr val="f9f1a3"/>
            </a:solidFill>
            <a:round/>
          </a:ln>
        </p:spPr>
        <p:style>
          <a:lnRef idx="0"/>
          <a:fillRef idx="0"/>
          <a:effectRef idx="0"/>
          <a:fontRef idx="minor"/>
        </p:style>
      </p:sp>
      <p:sp>
        <p:nvSpPr>
          <p:cNvPr id="305" name="Линия"/>
          <p:cNvSpPr/>
          <p:nvPr/>
        </p:nvSpPr>
        <p:spPr>
          <a:xfrm>
            <a:off x="11150640" y="12248280"/>
            <a:ext cx="2843640" cy="720"/>
          </a:xfrm>
          <a:prstGeom prst="line">
            <a:avLst/>
          </a:prstGeom>
          <a:ln w="38100">
            <a:solidFill>
              <a:srgbClr val="fdf098"/>
            </a:solidFill>
            <a:round/>
          </a:ln>
        </p:spPr>
        <p:style>
          <a:lnRef idx="0"/>
          <a:fillRef idx="0"/>
          <a:effectRef idx="0"/>
          <a:fontRef idx="minor"/>
        </p:style>
      </p:sp>
      <p:pic>
        <p:nvPicPr>
          <p:cNvPr id="306" name="image35.png" descr="image35.png"/>
          <p:cNvPicPr/>
          <p:nvPr/>
        </p:nvPicPr>
        <p:blipFill>
          <a:blip r:embed="rId5"/>
          <a:stretch/>
        </p:blipFill>
        <p:spPr>
          <a:xfrm>
            <a:off x="14098680" y="7581600"/>
            <a:ext cx="916560" cy="1002960"/>
          </a:xfrm>
          <a:prstGeom prst="rect">
            <a:avLst/>
          </a:prstGeom>
          <a:ln w="12700">
            <a:noFill/>
          </a:ln>
        </p:spPr>
      </p:pic>
      <p:pic>
        <p:nvPicPr>
          <p:cNvPr id="307" name="image36.png" descr="image36.png"/>
          <p:cNvPicPr/>
          <p:nvPr/>
        </p:nvPicPr>
        <p:blipFill>
          <a:blip r:embed="rId6"/>
          <a:stretch/>
        </p:blipFill>
        <p:spPr>
          <a:xfrm>
            <a:off x="14065200" y="1124280"/>
            <a:ext cx="983880" cy="1076400"/>
          </a:xfrm>
          <a:prstGeom prst="rect">
            <a:avLst/>
          </a:prstGeom>
          <a:ln w="12700">
            <a:noFill/>
          </a:ln>
        </p:spPr>
      </p:pic>
      <p:pic>
        <p:nvPicPr>
          <p:cNvPr id="308" name="image37.png" descr="image37.png"/>
          <p:cNvPicPr/>
          <p:nvPr/>
        </p:nvPicPr>
        <p:blipFill>
          <a:blip r:embed="rId7"/>
          <a:stretch/>
        </p:blipFill>
        <p:spPr>
          <a:xfrm>
            <a:off x="14077800" y="3247560"/>
            <a:ext cx="983880" cy="1076400"/>
          </a:xfrm>
          <a:prstGeom prst="rect">
            <a:avLst/>
          </a:prstGeom>
          <a:ln w="12700">
            <a:noFill/>
          </a:ln>
        </p:spPr>
      </p:pic>
      <p:pic>
        <p:nvPicPr>
          <p:cNvPr id="309" name="image32.png" descr="image32.png"/>
          <p:cNvPicPr/>
          <p:nvPr/>
        </p:nvPicPr>
        <p:blipFill>
          <a:blip r:embed="rId8"/>
          <a:stretch/>
        </p:blipFill>
        <p:spPr>
          <a:xfrm>
            <a:off x="14238360" y="11806200"/>
            <a:ext cx="637200" cy="884160"/>
          </a:xfrm>
          <a:prstGeom prst="rect">
            <a:avLst/>
          </a:prstGeom>
          <a:ln w="12700">
            <a:noFill/>
          </a:ln>
        </p:spPr>
      </p:pic>
      <p:pic>
        <p:nvPicPr>
          <p:cNvPr id="310" name="image38.png" descr="image38.png"/>
          <p:cNvPicPr/>
          <p:nvPr/>
        </p:nvPicPr>
        <p:blipFill>
          <a:blip r:embed="rId9"/>
          <a:stretch/>
        </p:blipFill>
        <p:spPr>
          <a:xfrm>
            <a:off x="14153040" y="5466960"/>
            <a:ext cx="807840" cy="884160"/>
          </a:xfrm>
          <a:prstGeom prst="rect">
            <a:avLst/>
          </a:prstGeom>
          <a:ln w="12700">
            <a:noFill/>
          </a:ln>
        </p:spPr>
      </p:pic>
      <p:pic>
        <p:nvPicPr>
          <p:cNvPr id="311" name="image39.png" descr="image39.png"/>
          <p:cNvPicPr/>
          <p:nvPr/>
        </p:nvPicPr>
        <p:blipFill>
          <a:blip r:embed="rId10"/>
          <a:stretch/>
        </p:blipFill>
        <p:spPr>
          <a:xfrm>
            <a:off x="14078160" y="9677520"/>
            <a:ext cx="956520" cy="1046520"/>
          </a:xfrm>
          <a:prstGeom prst="rect">
            <a:avLst/>
          </a:prstGeom>
          <a:ln w="12700">
            <a:noFill/>
          </a:ln>
        </p:spPr>
      </p:pic>
      <p:sp>
        <p:nvSpPr>
          <p:cNvPr id="312" name="TextBox 45"/>
          <p:cNvSpPr/>
          <p:nvPr/>
        </p:nvSpPr>
        <p:spPr>
          <a:xfrm>
            <a:off x="10904040" y="10167840"/>
            <a:ext cx="221400" cy="548640"/>
          </a:xfrm>
          <a:prstGeom prst="rect">
            <a:avLst/>
          </a:prstGeom>
          <a:noFill/>
          <a:ln w="12700">
            <a:noFill/>
          </a:ln>
        </p:spPr>
        <p:style>
          <a:lnRef idx="0"/>
          <a:fillRef idx="0"/>
          <a:effectRef idx="0"/>
          <a:fontRef idx="minor"/>
        </p:style>
        <p:txBody>
          <a:bodyPr horzOverflow="overflow" vertOverflow="overflow" lIns="45720" rIns="45720">
            <a:spAutoFit/>
          </a:bodyPr>
          <a:p>
            <a:pPr>
              <a:lnSpc>
                <a:spcPct val="100000"/>
              </a:lnSpc>
              <a:tabLst>
                <a:tab algn="l" pos="0"/>
              </a:tabLst>
            </a:pPr>
            <a:r>
              <a:rPr b="0" lang="ru-RU" sz="3000" spc="-1" strike="noStrike">
                <a:solidFill>
                  <a:srgbClr val="ffffff"/>
                </a:solidFill>
                <a:latin typeface="Arial"/>
                <a:ea typeface="Arial"/>
              </a:rPr>
              <a:t>4</a:t>
            </a:r>
            <a:endParaRPr b="0" lang="ru-RU" sz="3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289</TotalTime>
  <Application>LibreOffice/7.1.0.3$Windows_X86_64 LibreOffice_project/f6099ecf3d29644b5008cc8f48f42f4a40986e4c</Application>
  <AppVersion>15.0000</AppVersion>
  <Words>1940</Words>
  <Paragraphs>151</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Ekaterina.Zhuravel</dc:creator>
  <dc:description/>
  <dc:language>ru-RU</dc:language>
  <cp:lastModifiedBy/>
  <dcterms:modified xsi:type="dcterms:W3CDTF">2023-03-21T16:47:41Z</dcterms:modified>
  <cp:revision>72</cp:revision>
  <dc:subject/>
  <dc:title>Презентация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7</vt:i4>
  </property>
  <property fmtid="{D5CDD505-2E9C-101B-9397-08002B2CF9AE}" pid="3" name="PresentationFormat">
    <vt:lpwstr>Произвольный</vt:lpwstr>
  </property>
  <property fmtid="{D5CDD505-2E9C-101B-9397-08002B2CF9AE}" pid="4" name="Slides">
    <vt:i4>14</vt:i4>
  </property>
</Properties>
</file>