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20104100"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30" d="100"/>
          <a:sy n="30" d="100"/>
        </p:scale>
        <p:origin x="-67" y="61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0048D5B5-4A5B-4D66-9010-A45A9F8125EA}" type="datetimeFigureOut">
              <a:rPr lang="en-US" smtClean="0"/>
              <a:t>9/6/2022</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905208C4-FE58-4C2A-B5E5-5B85AF462478}" type="slidenum">
              <a:rPr lang="en-US" smtClean="0"/>
              <a:t>‹#›</a:t>
            </a:fld>
            <a:endParaRPr lang="en-US"/>
          </a:p>
        </p:txBody>
      </p:sp>
    </p:spTree>
    <p:extLst>
      <p:ext uri="{BB962C8B-B14F-4D97-AF65-F5344CB8AC3E}">
        <p14:creationId xmlns:p14="http://schemas.microsoft.com/office/powerpoint/2010/main" val="2883936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5208C4-FE58-4C2A-B5E5-5B85AF462478}" type="slidenum">
              <a:rPr lang="en-US" smtClean="0"/>
              <a:t>9</a:t>
            </a:fld>
            <a:endParaRPr lang="en-US"/>
          </a:p>
        </p:txBody>
      </p:sp>
    </p:spTree>
    <p:extLst>
      <p:ext uri="{BB962C8B-B14F-4D97-AF65-F5344CB8AC3E}">
        <p14:creationId xmlns:p14="http://schemas.microsoft.com/office/powerpoint/2010/main" val="1562883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5208C4-FE58-4C2A-B5E5-5B85AF462478}" type="slidenum">
              <a:rPr lang="en-US" smtClean="0"/>
              <a:t>15</a:t>
            </a:fld>
            <a:endParaRPr lang="en-US"/>
          </a:p>
        </p:txBody>
      </p:sp>
    </p:spTree>
    <p:extLst>
      <p:ext uri="{BB962C8B-B14F-4D97-AF65-F5344CB8AC3E}">
        <p14:creationId xmlns:p14="http://schemas.microsoft.com/office/powerpoint/2010/main" val="651899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5208C4-FE58-4C2A-B5E5-5B85AF462478}" type="slidenum">
              <a:rPr lang="en-US" smtClean="0"/>
              <a:t>17</a:t>
            </a:fld>
            <a:endParaRPr lang="en-US"/>
          </a:p>
        </p:txBody>
      </p:sp>
    </p:spTree>
    <p:extLst>
      <p:ext uri="{BB962C8B-B14F-4D97-AF65-F5344CB8AC3E}">
        <p14:creationId xmlns:p14="http://schemas.microsoft.com/office/powerpoint/2010/main" val="41010421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20103702" cy="11308259"/>
          </a:xfrm>
          <a:prstGeom prst="rect">
            <a:avLst/>
          </a:prstGeom>
        </p:spPr>
      </p:pic>
      <p:sp>
        <p:nvSpPr>
          <p:cNvPr id="2" name="Holder 2"/>
          <p:cNvSpPr>
            <a:spLocks noGrp="1"/>
          </p:cNvSpPr>
          <p:nvPr>
            <p:ph type="ctrTitle"/>
          </p:nvPr>
        </p:nvSpPr>
        <p:spPr>
          <a:xfrm>
            <a:off x="2474703" y="3731688"/>
            <a:ext cx="15154692" cy="1533525"/>
          </a:xfrm>
          <a:prstGeom prst="rect">
            <a:avLst/>
          </a:prstGeom>
        </p:spPr>
        <p:txBody>
          <a:bodyPr wrap="square" lIns="0" tIns="0" rIns="0" bIns="0">
            <a:spAutoFit/>
          </a:bodyPr>
          <a:lstStyle>
            <a:lvl1pPr>
              <a:defRPr sz="9900" b="1" i="0">
                <a:solidFill>
                  <a:schemeClr val="bg1"/>
                </a:solidFill>
                <a:latin typeface="Arial"/>
                <a:cs typeface="Arial"/>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650" b="1" i="0">
                <a:solidFill>
                  <a:srgbClr val="72B5E4"/>
                </a:solidFill>
                <a:latin typeface="Arial"/>
                <a:cs typeface="Arial"/>
              </a:defRPr>
            </a:lvl1p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99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800" b="0" i="0">
                <a:solidFill>
                  <a:schemeClr val="bg1"/>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defRPr sz="1650" b="1" i="0">
                <a:solidFill>
                  <a:srgbClr val="72B5E4"/>
                </a:solidFill>
                <a:latin typeface="Arial"/>
                <a:cs typeface="Arial"/>
              </a:defRPr>
            </a:lvl1p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9900" b="1" i="0">
                <a:solidFill>
                  <a:schemeClr val="bg1"/>
                </a:solidFill>
                <a:latin typeface="Arial"/>
                <a:cs typeface="Arial"/>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650" b="1" i="0">
                <a:solidFill>
                  <a:srgbClr val="72B5E4"/>
                </a:solidFill>
                <a:latin typeface="Arial"/>
                <a:cs typeface="Arial"/>
              </a:defRPr>
            </a:lvl1p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20103702" cy="11308259"/>
          </a:xfrm>
          <a:prstGeom prst="rect">
            <a:avLst/>
          </a:prstGeom>
        </p:spPr>
      </p:pic>
      <p:pic>
        <p:nvPicPr>
          <p:cNvPr id="17" name="bg object 17"/>
          <p:cNvPicPr/>
          <p:nvPr/>
        </p:nvPicPr>
        <p:blipFill>
          <a:blip r:embed="rId3" cstate="print"/>
          <a:stretch>
            <a:fillRect/>
          </a:stretch>
        </p:blipFill>
        <p:spPr>
          <a:xfrm>
            <a:off x="16889223" y="10357271"/>
            <a:ext cx="2323740" cy="405149"/>
          </a:xfrm>
          <a:prstGeom prst="rect">
            <a:avLst/>
          </a:prstGeom>
        </p:spPr>
      </p:pic>
      <p:sp>
        <p:nvSpPr>
          <p:cNvPr id="2" name="Holder 2"/>
          <p:cNvSpPr>
            <a:spLocks noGrp="1"/>
          </p:cNvSpPr>
          <p:nvPr>
            <p:ph type="title"/>
          </p:nvPr>
        </p:nvSpPr>
        <p:spPr/>
        <p:txBody>
          <a:bodyPr lIns="0" tIns="0" rIns="0" bIns="0"/>
          <a:lstStyle>
            <a:lvl1pPr>
              <a:defRPr sz="99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650" b="1" i="0">
                <a:solidFill>
                  <a:srgbClr val="72B5E4"/>
                </a:solidFill>
                <a:latin typeface="Arial"/>
                <a:cs typeface="Arial"/>
              </a:defRPr>
            </a:lvl1p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0104100" cy="11308715"/>
          </a:xfrm>
          <a:custGeom>
            <a:avLst/>
            <a:gdLst/>
            <a:ahLst/>
            <a:cxnLst/>
            <a:rect l="l" t="t" r="r" b="b"/>
            <a:pathLst>
              <a:path w="20104100" h="11308715">
                <a:moveTo>
                  <a:pt x="20104100" y="0"/>
                </a:moveTo>
                <a:lnTo>
                  <a:pt x="0" y="0"/>
                </a:lnTo>
                <a:lnTo>
                  <a:pt x="0" y="11308556"/>
                </a:lnTo>
                <a:lnTo>
                  <a:pt x="20104100" y="11308556"/>
                </a:lnTo>
                <a:lnTo>
                  <a:pt x="20104100" y="0"/>
                </a:lnTo>
                <a:close/>
              </a:path>
            </a:pathLst>
          </a:custGeom>
          <a:solidFill>
            <a:srgbClr val="E9F5FE">
              <a:alpha val="79998"/>
            </a:srgbClr>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862537" y="10484010"/>
            <a:ext cx="1597741" cy="278410"/>
          </a:xfrm>
          <a:prstGeom prst="rect">
            <a:avLst/>
          </a:prstGeom>
        </p:spPr>
      </p:pic>
      <p:sp>
        <p:nvSpPr>
          <p:cNvPr id="2" name="Holder 2"/>
          <p:cNvSpPr>
            <a:spLocks noGrp="1"/>
          </p:cNvSpPr>
          <p:nvPr>
            <p:ph type="ftr" sz="quarter" idx="5"/>
          </p:nvPr>
        </p:nvSpPr>
        <p:spPr/>
        <p:txBody>
          <a:bodyPr lIns="0" tIns="0" rIns="0" bIns="0"/>
          <a:lstStyle>
            <a:lvl1pPr>
              <a:defRPr sz="1650" b="1" i="0">
                <a:solidFill>
                  <a:srgbClr val="72B5E4"/>
                </a:solidFill>
                <a:latin typeface="Arial"/>
                <a:cs typeface="Arial"/>
              </a:defRPr>
            </a:lvl1p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47034" y="3122282"/>
            <a:ext cx="19610031" cy="2989579"/>
          </a:xfrm>
          <a:prstGeom prst="rect">
            <a:avLst/>
          </a:prstGeom>
        </p:spPr>
        <p:txBody>
          <a:bodyPr wrap="square" lIns="0" tIns="0" rIns="0" bIns="0">
            <a:spAutoFit/>
          </a:bodyPr>
          <a:lstStyle>
            <a:lvl1pPr>
              <a:defRPr sz="9900" b="1" i="0">
                <a:solidFill>
                  <a:schemeClr val="bg1"/>
                </a:solidFill>
                <a:latin typeface="Arial"/>
                <a:cs typeface="Arial"/>
              </a:defRPr>
            </a:lvl1pPr>
          </a:lstStyle>
          <a:p>
            <a:endParaRPr/>
          </a:p>
        </p:txBody>
      </p:sp>
      <p:sp>
        <p:nvSpPr>
          <p:cNvPr id="3" name="Holder 3"/>
          <p:cNvSpPr>
            <a:spLocks noGrp="1"/>
          </p:cNvSpPr>
          <p:nvPr>
            <p:ph type="body" idx="1"/>
          </p:nvPr>
        </p:nvSpPr>
        <p:spPr>
          <a:xfrm>
            <a:off x="873582" y="1875410"/>
            <a:ext cx="17935575" cy="4725034"/>
          </a:xfrm>
          <a:prstGeom prst="rect">
            <a:avLst/>
          </a:prstGeom>
        </p:spPr>
        <p:txBody>
          <a:bodyPr wrap="square" lIns="0" tIns="0" rIns="0" bIns="0">
            <a:spAutoFit/>
          </a:bodyPr>
          <a:lstStyle>
            <a:lvl1pPr>
              <a:defRPr sz="2800" b="0" i="0">
                <a:solidFill>
                  <a:schemeClr val="bg1"/>
                </a:solidFill>
                <a:latin typeface="Arial MT"/>
                <a:cs typeface="Arial MT"/>
              </a:defRPr>
            </a:lvl1pPr>
          </a:lstStyle>
          <a:p>
            <a:endParaRPr/>
          </a:p>
        </p:txBody>
      </p:sp>
      <p:sp>
        <p:nvSpPr>
          <p:cNvPr id="4" name="Holder 4"/>
          <p:cNvSpPr>
            <a:spLocks noGrp="1"/>
          </p:cNvSpPr>
          <p:nvPr>
            <p:ph type="ftr" sz="quarter" idx="5"/>
          </p:nvPr>
        </p:nvSpPr>
        <p:spPr>
          <a:xfrm>
            <a:off x="18348940" y="10578543"/>
            <a:ext cx="1012190" cy="259715"/>
          </a:xfrm>
          <a:prstGeom prst="rect">
            <a:avLst/>
          </a:prstGeom>
        </p:spPr>
        <p:txBody>
          <a:bodyPr wrap="square" lIns="0" tIns="0" rIns="0" bIns="0">
            <a:spAutoFit/>
          </a:bodyPr>
          <a:lstStyle>
            <a:lvl1pPr>
              <a:defRPr sz="1650" b="1" i="0">
                <a:solidFill>
                  <a:srgbClr val="72B5E4"/>
                </a:solidFill>
                <a:latin typeface="Arial"/>
                <a:cs typeface="Arial"/>
              </a:defRPr>
            </a:lvl1p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9/6/2022</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cosmeticsinfo.org/ingredients/phenoxyethanol/)"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1728181" y="3782840"/>
            <a:ext cx="15154692" cy="1533525"/>
          </a:xfrm>
          <a:prstGeom prst="rect">
            <a:avLst/>
          </a:prstGeom>
        </p:spPr>
        <p:txBody>
          <a:bodyPr vert="horz" wrap="square" lIns="0" tIns="11430" rIns="0" bIns="0" rtlCol="0">
            <a:spAutoFit/>
          </a:bodyPr>
          <a:lstStyle/>
          <a:p>
            <a:pPr marL="9206230">
              <a:lnSpc>
                <a:spcPct val="100000"/>
              </a:lnSpc>
              <a:spcBef>
                <a:spcPts val="90"/>
              </a:spcBef>
            </a:pPr>
            <a:r>
              <a:rPr spc="-10" dirty="0"/>
              <a:t>Coralbrite</a:t>
            </a:r>
          </a:p>
        </p:txBody>
      </p:sp>
      <p:pic>
        <p:nvPicPr>
          <p:cNvPr id="3" name="object 3"/>
          <p:cNvPicPr/>
          <p:nvPr/>
        </p:nvPicPr>
        <p:blipFill>
          <a:blip r:embed="rId2" cstate="print"/>
          <a:stretch>
            <a:fillRect/>
          </a:stretch>
        </p:blipFill>
        <p:spPr>
          <a:xfrm>
            <a:off x="16889223" y="10357271"/>
            <a:ext cx="2323740" cy="405149"/>
          </a:xfrm>
          <a:prstGeom prst="rect">
            <a:avLst/>
          </a:prstGeom>
        </p:spPr>
      </p:pic>
      <p:sp>
        <p:nvSpPr>
          <p:cNvPr id="4" name="object 4"/>
          <p:cNvSpPr txBox="1"/>
          <p:nvPr/>
        </p:nvSpPr>
        <p:spPr>
          <a:xfrm>
            <a:off x="10966450" y="5977484"/>
            <a:ext cx="9448800" cy="983603"/>
          </a:xfrm>
          <a:prstGeom prst="rect">
            <a:avLst/>
          </a:prstGeom>
        </p:spPr>
        <p:txBody>
          <a:bodyPr vert="horz" wrap="square" lIns="0" tIns="16510" rIns="0" bIns="0" rtlCol="0">
            <a:spAutoFit/>
          </a:bodyPr>
          <a:lstStyle/>
          <a:p>
            <a:pPr marL="12700">
              <a:lnSpc>
                <a:spcPct val="100000"/>
              </a:lnSpc>
              <a:spcBef>
                <a:spcPts val="130"/>
              </a:spcBef>
            </a:pPr>
            <a:r>
              <a:rPr lang="en-US" sz="3100" b="1" spc="-40" dirty="0">
                <a:solidFill>
                  <a:srgbClr val="363F47"/>
                </a:solidFill>
                <a:latin typeface="Arial"/>
                <a:cs typeface="Arial"/>
              </a:rPr>
              <a:t>Tu </a:t>
            </a:r>
            <a:r>
              <a:rPr lang="en-US" sz="3100" b="1" spc="-40" dirty="0" err="1">
                <a:solidFill>
                  <a:srgbClr val="363F47"/>
                </a:solidFill>
                <a:latin typeface="Arial"/>
                <a:cs typeface="Arial"/>
              </a:rPr>
              <a:t>verdadera</a:t>
            </a:r>
            <a:r>
              <a:rPr lang="en-US" sz="3100" b="1" spc="-40" dirty="0">
                <a:solidFill>
                  <a:srgbClr val="363F47"/>
                </a:solidFill>
                <a:latin typeface="Arial"/>
                <a:cs typeface="Arial"/>
              </a:rPr>
              <a:t> </a:t>
            </a:r>
            <a:r>
              <a:rPr lang="en-US" sz="3100" b="1" spc="-40" dirty="0" err="1">
                <a:solidFill>
                  <a:srgbClr val="363F47"/>
                </a:solidFill>
                <a:latin typeface="Arial"/>
                <a:cs typeface="Arial"/>
              </a:rPr>
              <a:t>sonrisa</a:t>
            </a:r>
            <a:r>
              <a:rPr lang="en-US" sz="3100" b="1" spc="-40" dirty="0">
                <a:solidFill>
                  <a:srgbClr val="363F47"/>
                </a:solidFill>
                <a:latin typeface="Arial"/>
                <a:cs typeface="Arial"/>
              </a:rPr>
              <a:t> – </a:t>
            </a:r>
            <a:r>
              <a:rPr lang="en-US" sz="3100" b="1" spc="-40" dirty="0" err="1">
                <a:solidFill>
                  <a:srgbClr val="363F47"/>
                </a:solidFill>
                <a:latin typeface="Arial"/>
                <a:cs typeface="Arial"/>
              </a:rPr>
              <a:t>restaurada</a:t>
            </a:r>
            <a:r>
              <a:rPr lang="en-US" sz="3100" b="1" spc="-40" dirty="0">
                <a:solidFill>
                  <a:srgbClr val="363F47"/>
                </a:solidFill>
                <a:latin typeface="Arial"/>
                <a:cs typeface="Arial"/>
              </a:rPr>
              <a:t> </a:t>
            </a:r>
            <a:r>
              <a:rPr lang="en-US" sz="3100" b="1" spc="-40" dirty="0" err="1">
                <a:solidFill>
                  <a:srgbClr val="363F47"/>
                </a:solidFill>
                <a:latin typeface="Arial"/>
                <a:cs typeface="Arial"/>
              </a:rPr>
              <a:t>naturalmente</a:t>
            </a:r>
            <a:r>
              <a:rPr lang="en-US" sz="3100" b="1" spc="-40" dirty="0">
                <a:solidFill>
                  <a:srgbClr val="363F47"/>
                </a:solidFill>
                <a:latin typeface="Arial"/>
                <a:cs typeface="Arial"/>
              </a:rPr>
              <a:t>
</a:t>
            </a:r>
            <a:endParaRPr sz="310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7517" y="-279165"/>
            <a:ext cx="20104100" cy="11308715"/>
          </a:xfrm>
          <a:custGeom>
            <a:avLst/>
            <a:gdLst/>
            <a:ahLst/>
            <a:cxnLst/>
            <a:rect l="l" t="t" r="r" b="b"/>
            <a:pathLst>
              <a:path w="20104100" h="11308715">
                <a:moveTo>
                  <a:pt x="20104100" y="0"/>
                </a:moveTo>
                <a:lnTo>
                  <a:pt x="0" y="0"/>
                </a:lnTo>
                <a:lnTo>
                  <a:pt x="0" y="11308556"/>
                </a:lnTo>
                <a:lnTo>
                  <a:pt x="20104100" y="11308556"/>
                </a:lnTo>
                <a:lnTo>
                  <a:pt x="20104100" y="0"/>
                </a:lnTo>
                <a:close/>
              </a:path>
            </a:pathLst>
          </a:custGeom>
          <a:solidFill>
            <a:srgbClr val="5686BA"/>
          </a:solidFill>
        </p:spPr>
        <p:txBody>
          <a:bodyPr wrap="square" lIns="0" tIns="0" rIns="0" bIns="0" rtlCol="0"/>
          <a:lstStyle/>
          <a:p>
            <a:endParaRPr/>
          </a:p>
        </p:txBody>
      </p:sp>
      <p:sp>
        <p:nvSpPr>
          <p:cNvPr id="3" name="object 3"/>
          <p:cNvSpPr txBox="1">
            <a:spLocks noGrp="1"/>
          </p:cNvSpPr>
          <p:nvPr>
            <p:ph type="title"/>
          </p:nvPr>
        </p:nvSpPr>
        <p:spPr>
          <a:xfrm>
            <a:off x="843900" y="493253"/>
            <a:ext cx="14424025" cy="1568378"/>
          </a:xfrm>
          <a:prstGeom prst="rect">
            <a:avLst/>
          </a:prstGeom>
        </p:spPr>
        <p:txBody>
          <a:bodyPr vert="horz" wrap="square" lIns="0" tIns="105410" rIns="0" bIns="0" rtlCol="0">
            <a:spAutoFit/>
          </a:bodyPr>
          <a:lstStyle/>
          <a:p>
            <a:pPr marL="12700" marR="5080">
              <a:lnSpc>
                <a:spcPts val="5680"/>
              </a:lnSpc>
              <a:spcBef>
                <a:spcPts val="830"/>
              </a:spcBef>
            </a:pPr>
            <a:r>
              <a:rPr sz="5250" spc="10" dirty="0">
                <a:solidFill>
                  <a:srgbClr val="E0F7FF"/>
                </a:solidFill>
              </a:rPr>
              <a:t>Coral</a:t>
            </a:r>
            <a:r>
              <a:rPr sz="5250" spc="-195" dirty="0">
                <a:solidFill>
                  <a:srgbClr val="E0F7FF"/>
                </a:solidFill>
              </a:rPr>
              <a:t> </a:t>
            </a:r>
            <a:r>
              <a:rPr sz="5250" spc="10" dirty="0">
                <a:solidFill>
                  <a:srgbClr val="E0F7FF"/>
                </a:solidFill>
              </a:rPr>
              <a:t>Apatite® </a:t>
            </a:r>
            <a:r>
              <a:rPr sz="5250" spc="10" dirty="0"/>
              <a:t>– </a:t>
            </a:r>
            <a:r>
              <a:rPr lang="en-US" sz="5250" spc="10" dirty="0" err="1"/>
              <a:t>hidroxiapatita</a:t>
            </a:r>
            <a:r>
              <a:rPr lang="en-US" sz="5250" spc="10" dirty="0"/>
              <a:t> a </a:t>
            </a:r>
            <a:r>
              <a:rPr lang="en-US" sz="5250" spc="10" dirty="0" err="1"/>
              <a:t>partir</a:t>
            </a:r>
            <a:r>
              <a:rPr lang="en-US" sz="5250" spc="10" dirty="0"/>
              <a:t> de </a:t>
            </a:r>
            <a:r>
              <a:rPr lang="en-US" sz="5250" spc="10" dirty="0" err="1"/>
              <a:t>materias</a:t>
            </a:r>
            <a:r>
              <a:rPr lang="en-US" sz="5250" spc="10" dirty="0"/>
              <a:t> </a:t>
            </a:r>
            <a:r>
              <a:rPr lang="en-US" sz="5250" spc="10" dirty="0" err="1"/>
              <a:t>primas</a:t>
            </a:r>
            <a:r>
              <a:rPr lang="en-US" sz="5250" spc="10" dirty="0"/>
              <a:t> </a:t>
            </a:r>
            <a:r>
              <a:rPr lang="en-US" sz="5250" spc="10" dirty="0" err="1"/>
              <a:t>únicas</a:t>
            </a:r>
            <a:r>
              <a:rPr lang="en-US" sz="5250" spc="10" dirty="0"/>
              <a:t> y naturales</a:t>
            </a:r>
            <a:endParaRPr sz="5250" dirty="0"/>
          </a:p>
        </p:txBody>
      </p:sp>
      <p:pic>
        <p:nvPicPr>
          <p:cNvPr id="4" name="object 4"/>
          <p:cNvPicPr/>
          <p:nvPr/>
        </p:nvPicPr>
        <p:blipFill>
          <a:blip r:embed="rId2" cstate="print"/>
          <a:stretch>
            <a:fillRect/>
          </a:stretch>
        </p:blipFill>
        <p:spPr>
          <a:xfrm>
            <a:off x="871441" y="10497663"/>
            <a:ext cx="1433307" cy="250806"/>
          </a:xfrm>
          <a:prstGeom prst="rect">
            <a:avLst/>
          </a:prstGeom>
        </p:spPr>
      </p:pic>
      <p:sp>
        <p:nvSpPr>
          <p:cNvPr id="5" name="object 5"/>
          <p:cNvSpPr txBox="1"/>
          <p:nvPr/>
        </p:nvSpPr>
        <p:spPr>
          <a:xfrm>
            <a:off x="873582" y="2519579"/>
            <a:ext cx="15375255" cy="1615635"/>
          </a:xfrm>
          <a:prstGeom prst="rect">
            <a:avLst/>
          </a:prstGeom>
        </p:spPr>
        <p:txBody>
          <a:bodyPr vert="horz" wrap="square" lIns="0" tIns="11430" rIns="0" bIns="0" rtlCol="0">
            <a:spAutoFit/>
          </a:bodyPr>
          <a:lstStyle/>
          <a:p>
            <a:pPr marL="12700" marR="5080">
              <a:lnSpc>
                <a:spcPct val="101499"/>
              </a:lnSpc>
              <a:spcBef>
                <a:spcPts val="90"/>
              </a:spcBef>
            </a:pPr>
            <a:r>
              <a:rPr lang="es-ES" sz="2600" spc="10" dirty="0">
                <a:solidFill>
                  <a:srgbClr val="FFFFFF"/>
                </a:solidFill>
                <a:latin typeface="Arial MT"/>
                <a:cs typeface="Arial MT"/>
              </a:rPr>
              <a:t>La pasta de dientes Coralbrite Apatita® se deriva de la hidroxiapatita de coral procedente de corales fosilizados naturales de la isla de Yonaguni, Japón. La mayoría de la producción de pasta de dientes apatita se obtiene de piedra caliza convencional.
</a:t>
            </a:r>
            <a:endParaRPr sz="2600" dirty="0">
              <a:latin typeface="Arial MT"/>
              <a:cs typeface="Arial MT"/>
            </a:endParaRPr>
          </a:p>
        </p:txBody>
      </p:sp>
      <p:sp>
        <p:nvSpPr>
          <p:cNvPr id="6" name="object 6"/>
          <p:cNvSpPr txBox="1"/>
          <p:nvPr/>
        </p:nvSpPr>
        <p:spPr>
          <a:xfrm>
            <a:off x="4685248" y="5944815"/>
            <a:ext cx="13071475" cy="1629485"/>
          </a:xfrm>
          <a:prstGeom prst="rect">
            <a:avLst/>
          </a:prstGeom>
        </p:spPr>
        <p:txBody>
          <a:bodyPr vert="horz" wrap="square" lIns="0" tIns="10160" rIns="0" bIns="0" rtlCol="0">
            <a:spAutoFit/>
          </a:bodyPr>
          <a:lstStyle/>
          <a:p>
            <a:pPr marL="12700" marR="5080">
              <a:lnSpc>
                <a:spcPct val="101800"/>
              </a:lnSpc>
              <a:spcBef>
                <a:spcPts val="80"/>
              </a:spcBef>
            </a:pPr>
            <a:r>
              <a:rPr lang="es-ES" sz="2600" spc="20" dirty="0">
                <a:solidFill>
                  <a:srgbClr val="FFFFFF"/>
                </a:solidFill>
                <a:latin typeface="Arial MT"/>
                <a:cs typeface="Arial MT"/>
              </a:rPr>
              <a:t>Debido a sus propiedades coralinas, Coral Apatita® hidroxiapatita, contiene alrededor de otros 70 minerales, incluyendo magnesio, potasio, zinc, potasio y estroncio, que son importantes para la salud dental.
</a:t>
            </a:r>
            <a:endParaRPr sz="2600" dirty="0">
              <a:latin typeface="Arial MT"/>
              <a:cs typeface="Arial MT"/>
            </a:endParaRPr>
          </a:p>
        </p:txBody>
      </p:sp>
      <p:sp>
        <p:nvSpPr>
          <p:cNvPr id="7" name="object 7"/>
          <p:cNvSpPr txBox="1"/>
          <p:nvPr/>
        </p:nvSpPr>
        <p:spPr>
          <a:xfrm>
            <a:off x="4685248" y="7558168"/>
            <a:ext cx="12599670" cy="1230465"/>
          </a:xfrm>
          <a:prstGeom prst="rect">
            <a:avLst/>
          </a:prstGeom>
        </p:spPr>
        <p:txBody>
          <a:bodyPr vert="horz" wrap="square" lIns="0" tIns="17145" rIns="0" bIns="0" rtlCol="0">
            <a:spAutoFit/>
          </a:bodyPr>
          <a:lstStyle/>
          <a:p>
            <a:pPr marL="12700" marR="5080">
              <a:lnSpc>
                <a:spcPct val="100000"/>
              </a:lnSpc>
              <a:spcBef>
                <a:spcPts val="135"/>
              </a:spcBef>
            </a:pPr>
            <a:r>
              <a:rPr lang="es-ES" sz="2600" spc="15" dirty="0">
                <a:solidFill>
                  <a:srgbClr val="FFFFFF"/>
                </a:solidFill>
                <a:latin typeface="Arial MT"/>
                <a:cs typeface="Arial MT"/>
              </a:rPr>
              <a:t>Estos minerales se incorporaron al coral a partir del agua de mar hace mucho tiempo, cuando el coral todavía estaba completamente sumergido.
</a:t>
            </a:r>
            <a:endParaRPr sz="2600" dirty="0">
              <a:latin typeface="Arial MT"/>
              <a:cs typeface="Arial MT"/>
            </a:endParaRPr>
          </a:p>
        </p:txBody>
      </p:sp>
      <p:sp>
        <p:nvSpPr>
          <p:cNvPr id="8" name="object 8"/>
          <p:cNvSpPr txBox="1"/>
          <p:nvPr/>
        </p:nvSpPr>
        <p:spPr>
          <a:xfrm>
            <a:off x="1477522" y="5904607"/>
            <a:ext cx="1936114" cy="2086610"/>
          </a:xfrm>
          <a:prstGeom prst="rect">
            <a:avLst/>
          </a:prstGeom>
        </p:spPr>
        <p:txBody>
          <a:bodyPr vert="horz" wrap="square" lIns="0" tIns="15240" rIns="0" bIns="0" rtlCol="0">
            <a:spAutoFit/>
          </a:bodyPr>
          <a:lstStyle/>
          <a:p>
            <a:pPr marL="12700">
              <a:lnSpc>
                <a:spcPct val="100000"/>
              </a:lnSpc>
              <a:spcBef>
                <a:spcPts val="120"/>
              </a:spcBef>
            </a:pPr>
            <a:r>
              <a:rPr sz="13500" b="1" spc="10" dirty="0">
                <a:solidFill>
                  <a:srgbClr val="FFFFFF"/>
                </a:solidFill>
                <a:latin typeface="Arial"/>
                <a:cs typeface="Arial"/>
              </a:rPr>
              <a:t>70</a:t>
            </a:r>
            <a:endParaRPr sz="13500">
              <a:latin typeface="Arial"/>
              <a:cs typeface="Arial"/>
            </a:endParaRPr>
          </a:p>
        </p:txBody>
      </p:sp>
      <p:grpSp>
        <p:nvGrpSpPr>
          <p:cNvPr id="9" name="object 9"/>
          <p:cNvGrpSpPr/>
          <p:nvPr/>
        </p:nvGrpSpPr>
        <p:grpSpPr>
          <a:xfrm>
            <a:off x="797345" y="5476594"/>
            <a:ext cx="3296920" cy="3296920"/>
            <a:chOff x="797345" y="5476594"/>
            <a:chExt cx="3296920" cy="3296920"/>
          </a:xfrm>
        </p:grpSpPr>
        <p:sp>
          <p:nvSpPr>
            <p:cNvPr id="10" name="object 10"/>
            <p:cNvSpPr/>
            <p:nvPr/>
          </p:nvSpPr>
          <p:spPr>
            <a:xfrm>
              <a:off x="1121951" y="5801200"/>
              <a:ext cx="2647315" cy="2647315"/>
            </a:xfrm>
            <a:custGeom>
              <a:avLst/>
              <a:gdLst/>
              <a:ahLst/>
              <a:cxnLst/>
              <a:rect l="l" t="t" r="r" b="b"/>
              <a:pathLst>
                <a:path w="2647315" h="2647315">
                  <a:moveTo>
                    <a:pt x="0" y="1323487"/>
                  </a:moveTo>
                  <a:lnTo>
                    <a:pt x="872" y="1274967"/>
                  </a:lnTo>
                  <a:lnTo>
                    <a:pt x="3471" y="1226888"/>
                  </a:lnTo>
                  <a:lnTo>
                    <a:pt x="7766" y="1179278"/>
                  </a:lnTo>
                  <a:lnTo>
                    <a:pt x="13726" y="1132168"/>
                  </a:lnTo>
                  <a:lnTo>
                    <a:pt x="21323" y="1085588"/>
                  </a:lnTo>
                  <a:lnTo>
                    <a:pt x="30525" y="1039567"/>
                  </a:lnTo>
                  <a:lnTo>
                    <a:pt x="41304" y="994136"/>
                  </a:lnTo>
                  <a:lnTo>
                    <a:pt x="53630" y="949325"/>
                  </a:lnTo>
                  <a:lnTo>
                    <a:pt x="67472" y="905162"/>
                  </a:lnTo>
                  <a:lnTo>
                    <a:pt x="82800" y="861679"/>
                  </a:lnTo>
                  <a:lnTo>
                    <a:pt x="99585" y="818905"/>
                  </a:lnTo>
                  <a:lnTo>
                    <a:pt x="117797" y="776870"/>
                  </a:lnTo>
                  <a:lnTo>
                    <a:pt x="137406" y="735603"/>
                  </a:lnTo>
                  <a:lnTo>
                    <a:pt x="158382" y="695136"/>
                  </a:lnTo>
                  <a:lnTo>
                    <a:pt x="180694" y="655497"/>
                  </a:lnTo>
                  <a:lnTo>
                    <a:pt x="204314" y="616717"/>
                  </a:lnTo>
                  <a:lnTo>
                    <a:pt x="229211" y="578825"/>
                  </a:lnTo>
                  <a:lnTo>
                    <a:pt x="255356" y="541852"/>
                  </a:lnTo>
                  <a:lnTo>
                    <a:pt x="282718" y="505827"/>
                  </a:lnTo>
                  <a:lnTo>
                    <a:pt x="311267" y="470781"/>
                  </a:lnTo>
                  <a:lnTo>
                    <a:pt x="340974" y="436742"/>
                  </a:lnTo>
                  <a:lnTo>
                    <a:pt x="371809" y="403742"/>
                  </a:lnTo>
                  <a:lnTo>
                    <a:pt x="403742" y="371809"/>
                  </a:lnTo>
                  <a:lnTo>
                    <a:pt x="436742" y="340974"/>
                  </a:lnTo>
                  <a:lnTo>
                    <a:pt x="470781" y="311267"/>
                  </a:lnTo>
                  <a:lnTo>
                    <a:pt x="505827" y="282718"/>
                  </a:lnTo>
                  <a:lnTo>
                    <a:pt x="541852" y="255356"/>
                  </a:lnTo>
                  <a:lnTo>
                    <a:pt x="578825" y="229211"/>
                  </a:lnTo>
                  <a:lnTo>
                    <a:pt x="616717" y="204314"/>
                  </a:lnTo>
                  <a:lnTo>
                    <a:pt x="655497" y="180694"/>
                  </a:lnTo>
                  <a:lnTo>
                    <a:pt x="695136" y="158382"/>
                  </a:lnTo>
                  <a:lnTo>
                    <a:pt x="735603" y="137406"/>
                  </a:lnTo>
                  <a:lnTo>
                    <a:pt x="776870" y="117797"/>
                  </a:lnTo>
                  <a:lnTo>
                    <a:pt x="818905" y="99585"/>
                  </a:lnTo>
                  <a:lnTo>
                    <a:pt x="861679" y="82800"/>
                  </a:lnTo>
                  <a:lnTo>
                    <a:pt x="905162" y="67472"/>
                  </a:lnTo>
                  <a:lnTo>
                    <a:pt x="949325" y="53630"/>
                  </a:lnTo>
                  <a:lnTo>
                    <a:pt x="994136" y="41304"/>
                  </a:lnTo>
                  <a:lnTo>
                    <a:pt x="1039567" y="30525"/>
                  </a:lnTo>
                  <a:lnTo>
                    <a:pt x="1085588" y="21323"/>
                  </a:lnTo>
                  <a:lnTo>
                    <a:pt x="1132168" y="13726"/>
                  </a:lnTo>
                  <a:lnTo>
                    <a:pt x="1179278" y="7766"/>
                  </a:lnTo>
                  <a:lnTo>
                    <a:pt x="1226888" y="3471"/>
                  </a:lnTo>
                  <a:lnTo>
                    <a:pt x="1274967" y="872"/>
                  </a:lnTo>
                  <a:lnTo>
                    <a:pt x="1323487" y="0"/>
                  </a:lnTo>
                  <a:lnTo>
                    <a:pt x="1372006" y="872"/>
                  </a:lnTo>
                  <a:lnTo>
                    <a:pt x="1420085" y="3471"/>
                  </a:lnTo>
                  <a:lnTo>
                    <a:pt x="1467695" y="7766"/>
                  </a:lnTo>
                  <a:lnTo>
                    <a:pt x="1514805" y="13726"/>
                  </a:lnTo>
                  <a:lnTo>
                    <a:pt x="1561385" y="21323"/>
                  </a:lnTo>
                  <a:lnTo>
                    <a:pt x="1607405" y="30525"/>
                  </a:lnTo>
                  <a:lnTo>
                    <a:pt x="1652836" y="41304"/>
                  </a:lnTo>
                  <a:lnTo>
                    <a:pt x="1697648" y="53630"/>
                  </a:lnTo>
                  <a:lnTo>
                    <a:pt x="1741811" y="67472"/>
                  </a:lnTo>
                  <a:lnTo>
                    <a:pt x="1785294" y="82800"/>
                  </a:lnTo>
                  <a:lnTo>
                    <a:pt x="1828068" y="99585"/>
                  </a:lnTo>
                  <a:lnTo>
                    <a:pt x="1870103" y="117797"/>
                  </a:lnTo>
                  <a:lnTo>
                    <a:pt x="1911369" y="137406"/>
                  </a:lnTo>
                  <a:lnTo>
                    <a:pt x="1951837" y="158382"/>
                  </a:lnTo>
                  <a:lnTo>
                    <a:pt x="1991476" y="180694"/>
                  </a:lnTo>
                  <a:lnTo>
                    <a:pt x="2030256" y="204314"/>
                  </a:lnTo>
                  <a:lnTo>
                    <a:pt x="2068147" y="229211"/>
                  </a:lnTo>
                  <a:lnTo>
                    <a:pt x="2105121" y="255356"/>
                  </a:lnTo>
                  <a:lnTo>
                    <a:pt x="2141145" y="282718"/>
                  </a:lnTo>
                  <a:lnTo>
                    <a:pt x="2176192" y="311267"/>
                  </a:lnTo>
                  <a:lnTo>
                    <a:pt x="2210231" y="340974"/>
                  </a:lnTo>
                  <a:lnTo>
                    <a:pt x="2243231" y="371809"/>
                  </a:lnTo>
                  <a:lnTo>
                    <a:pt x="2275164" y="403742"/>
                  </a:lnTo>
                  <a:lnTo>
                    <a:pt x="2305999" y="436742"/>
                  </a:lnTo>
                  <a:lnTo>
                    <a:pt x="2335706" y="470781"/>
                  </a:lnTo>
                  <a:lnTo>
                    <a:pt x="2364255" y="505827"/>
                  </a:lnTo>
                  <a:lnTo>
                    <a:pt x="2391617" y="541852"/>
                  </a:lnTo>
                  <a:lnTo>
                    <a:pt x="2417762" y="578825"/>
                  </a:lnTo>
                  <a:lnTo>
                    <a:pt x="2442659" y="616717"/>
                  </a:lnTo>
                  <a:lnTo>
                    <a:pt x="2466279" y="655497"/>
                  </a:lnTo>
                  <a:lnTo>
                    <a:pt x="2488591" y="695136"/>
                  </a:lnTo>
                  <a:lnTo>
                    <a:pt x="2509567" y="735603"/>
                  </a:lnTo>
                  <a:lnTo>
                    <a:pt x="2529176" y="776870"/>
                  </a:lnTo>
                  <a:lnTo>
                    <a:pt x="2547388" y="818905"/>
                  </a:lnTo>
                  <a:lnTo>
                    <a:pt x="2564173" y="861679"/>
                  </a:lnTo>
                  <a:lnTo>
                    <a:pt x="2579501" y="905162"/>
                  </a:lnTo>
                  <a:lnTo>
                    <a:pt x="2593343" y="949325"/>
                  </a:lnTo>
                  <a:lnTo>
                    <a:pt x="2605669" y="994136"/>
                  </a:lnTo>
                  <a:lnTo>
                    <a:pt x="2616448" y="1039567"/>
                  </a:lnTo>
                  <a:lnTo>
                    <a:pt x="2625650" y="1085588"/>
                  </a:lnTo>
                  <a:lnTo>
                    <a:pt x="2633247" y="1132168"/>
                  </a:lnTo>
                  <a:lnTo>
                    <a:pt x="2639207" y="1179278"/>
                  </a:lnTo>
                  <a:lnTo>
                    <a:pt x="2643502" y="1226888"/>
                  </a:lnTo>
                  <a:lnTo>
                    <a:pt x="2646101" y="1274967"/>
                  </a:lnTo>
                  <a:lnTo>
                    <a:pt x="2646974" y="1323487"/>
                  </a:lnTo>
                  <a:lnTo>
                    <a:pt x="2646101" y="1372006"/>
                  </a:lnTo>
                  <a:lnTo>
                    <a:pt x="2643502" y="1420085"/>
                  </a:lnTo>
                  <a:lnTo>
                    <a:pt x="2639207" y="1467695"/>
                  </a:lnTo>
                  <a:lnTo>
                    <a:pt x="2633247" y="1514805"/>
                  </a:lnTo>
                  <a:lnTo>
                    <a:pt x="2625650" y="1561385"/>
                  </a:lnTo>
                  <a:lnTo>
                    <a:pt x="2616448" y="1607405"/>
                  </a:lnTo>
                  <a:lnTo>
                    <a:pt x="2605669" y="1652836"/>
                  </a:lnTo>
                  <a:lnTo>
                    <a:pt x="2593343" y="1697648"/>
                  </a:lnTo>
                  <a:lnTo>
                    <a:pt x="2579501" y="1741811"/>
                  </a:lnTo>
                  <a:lnTo>
                    <a:pt x="2564173" y="1785294"/>
                  </a:lnTo>
                  <a:lnTo>
                    <a:pt x="2547388" y="1828068"/>
                  </a:lnTo>
                  <a:lnTo>
                    <a:pt x="2529176" y="1870103"/>
                  </a:lnTo>
                  <a:lnTo>
                    <a:pt x="2509567" y="1911369"/>
                  </a:lnTo>
                  <a:lnTo>
                    <a:pt x="2488591" y="1951837"/>
                  </a:lnTo>
                  <a:lnTo>
                    <a:pt x="2466279" y="1991476"/>
                  </a:lnTo>
                  <a:lnTo>
                    <a:pt x="2442659" y="2030256"/>
                  </a:lnTo>
                  <a:lnTo>
                    <a:pt x="2417762" y="2068147"/>
                  </a:lnTo>
                  <a:lnTo>
                    <a:pt x="2391617" y="2105121"/>
                  </a:lnTo>
                  <a:lnTo>
                    <a:pt x="2364255" y="2141145"/>
                  </a:lnTo>
                  <a:lnTo>
                    <a:pt x="2335706" y="2176192"/>
                  </a:lnTo>
                  <a:lnTo>
                    <a:pt x="2305999" y="2210231"/>
                  </a:lnTo>
                  <a:lnTo>
                    <a:pt x="2275164" y="2243231"/>
                  </a:lnTo>
                  <a:lnTo>
                    <a:pt x="2243231" y="2275164"/>
                  </a:lnTo>
                  <a:lnTo>
                    <a:pt x="2210231" y="2305999"/>
                  </a:lnTo>
                  <a:lnTo>
                    <a:pt x="2176192" y="2335706"/>
                  </a:lnTo>
                  <a:lnTo>
                    <a:pt x="2141145" y="2364255"/>
                  </a:lnTo>
                  <a:lnTo>
                    <a:pt x="2105121" y="2391617"/>
                  </a:lnTo>
                  <a:lnTo>
                    <a:pt x="2068147" y="2417762"/>
                  </a:lnTo>
                  <a:lnTo>
                    <a:pt x="2030256" y="2442659"/>
                  </a:lnTo>
                  <a:lnTo>
                    <a:pt x="1991476" y="2466279"/>
                  </a:lnTo>
                  <a:lnTo>
                    <a:pt x="1951837" y="2488591"/>
                  </a:lnTo>
                  <a:lnTo>
                    <a:pt x="1911369" y="2509567"/>
                  </a:lnTo>
                  <a:lnTo>
                    <a:pt x="1870103" y="2529176"/>
                  </a:lnTo>
                  <a:lnTo>
                    <a:pt x="1828068" y="2547388"/>
                  </a:lnTo>
                  <a:lnTo>
                    <a:pt x="1785294" y="2564173"/>
                  </a:lnTo>
                  <a:lnTo>
                    <a:pt x="1741811" y="2579501"/>
                  </a:lnTo>
                  <a:lnTo>
                    <a:pt x="1697648" y="2593343"/>
                  </a:lnTo>
                  <a:lnTo>
                    <a:pt x="1652836" y="2605669"/>
                  </a:lnTo>
                  <a:lnTo>
                    <a:pt x="1607405" y="2616448"/>
                  </a:lnTo>
                  <a:lnTo>
                    <a:pt x="1561385" y="2625650"/>
                  </a:lnTo>
                  <a:lnTo>
                    <a:pt x="1514805" y="2633247"/>
                  </a:lnTo>
                  <a:lnTo>
                    <a:pt x="1467695" y="2639207"/>
                  </a:lnTo>
                  <a:lnTo>
                    <a:pt x="1420085" y="2643502"/>
                  </a:lnTo>
                  <a:lnTo>
                    <a:pt x="1372006" y="2646101"/>
                  </a:lnTo>
                  <a:lnTo>
                    <a:pt x="1323487" y="2646974"/>
                  </a:lnTo>
                  <a:lnTo>
                    <a:pt x="1274967" y="2646101"/>
                  </a:lnTo>
                  <a:lnTo>
                    <a:pt x="1226888" y="2643502"/>
                  </a:lnTo>
                  <a:lnTo>
                    <a:pt x="1179278" y="2639207"/>
                  </a:lnTo>
                  <a:lnTo>
                    <a:pt x="1132168" y="2633247"/>
                  </a:lnTo>
                  <a:lnTo>
                    <a:pt x="1085588" y="2625650"/>
                  </a:lnTo>
                  <a:lnTo>
                    <a:pt x="1039567" y="2616448"/>
                  </a:lnTo>
                  <a:lnTo>
                    <a:pt x="994136" y="2605669"/>
                  </a:lnTo>
                  <a:lnTo>
                    <a:pt x="949325" y="2593343"/>
                  </a:lnTo>
                  <a:lnTo>
                    <a:pt x="905162" y="2579501"/>
                  </a:lnTo>
                  <a:lnTo>
                    <a:pt x="861679" y="2564173"/>
                  </a:lnTo>
                  <a:lnTo>
                    <a:pt x="818905" y="2547388"/>
                  </a:lnTo>
                  <a:lnTo>
                    <a:pt x="776870" y="2529176"/>
                  </a:lnTo>
                  <a:lnTo>
                    <a:pt x="735603" y="2509567"/>
                  </a:lnTo>
                  <a:lnTo>
                    <a:pt x="695136" y="2488591"/>
                  </a:lnTo>
                  <a:lnTo>
                    <a:pt x="655497" y="2466279"/>
                  </a:lnTo>
                  <a:lnTo>
                    <a:pt x="616717" y="2442659"/>
                  </a:lnTo>
                  <a:lnTo>
                    <a:pt x="578825" y="2417762"/>
                  </a:lnTo>
                  <a:lnTo>
                    <a:pt x="541852" y="2391617"/>
                  </a:lnTo>
                  <a:lnTo>
                    <a:pt x="505827" y="2364255"/>
                  </a:lnTo>
                  <a:lnTo>
                    <a:pt x="470781" y="2335706"/>
                  </a:lnTo>
                  <a:lnTo>
                    <a:pt x="436742" y="2305999"/>
                  </a:lnTo>
                  <a:lnTo>
                    <a:pt x="403742" y="2275164"/>
                  </a:lnTo>
                  <a:lnTo>
                    <a:pt x="371809" y="2243231"/>
                  </a:lnTo>
                  <a:lnTo>
                    <a:pt x="340974" y="2210231"/>
                  </a:lnTo>
                  <a:lnTo>
                    <a:pt x="311267" y="2176192"/>
                  </a:lnTo>
                  <a:lnTo>
                    <a:pt x="282718" y="2141145"/>
                  </a:lnTo>
                  <a:lnTo>
                    <a:pt x="255356" y="2105121"/>
                  </a:lnTo>
                  <a:lnTo>
                    <a:pt x="229211" y="2068147"/>
                  </a:lnTo>
                  <a:lnTo>
                    <a:pt x="204314" y="2030256"/>
                  </a:lnTo>
                  <a:lnTo>
                    <a:pt x="180694" y="1991476"/>
                  </a:lnTo>
                  <a:lnTo>
                    <a:pt x="158382" y="1951837"/>
                  </a:lnTo>
                  <a:lnTo>
                    <a:pt x="137406" y="1911369"/>
                  </a:lnTo>
                  <a:lnTo>
                    <a:pt x="117797" y="1870103"/>
                  </a:lnTo>
                  <a:lnTo>
                    <a:pt x="99585" y="1828068"/>
                  </a:lnTo>
                  <a:lnTo>
                    <a:pt x="82800" y="1785294"/>
                  </a:lnTo>
                  <a:lnTo>
                    <a:pt x="67472" y="1741811"/>
                  </a:lnTo>
                  <a:lnTo>
                    <a:pt x="53630" y="1697648"/>
                  </a:lnTo>
                  <a:lnTo>
                    <a:pt x="41304" y="1652836"/>
                  </a:lnTo>
                  <a:lnTo>
                    <a:pt x="30525" y="1607405"/>
                  </a:lnTo>
                  <a:lnTo>
                    <a:pt x="21323" y="1561385"/>
                  </a:lnTo>
                  <a:lnTo>
                    <a:pt x="13726" y="1514805"/>
                  </a:lnTo>
                  <a:lnTo>
                    <a:pt x="7766" y="1467695"/>
                  </a:lnTo>
                  <a:lnTo>
                    <a:pt x="3471" y="1420085"/>
                  </a:lnTo>
                  <a:lnTo>
                    <a:pt x="872" y="1372006"/>
                  </a:lnTo>
                  <a:lnTo>
                    <a:pt x="0" y="1323487"/>
                  </a:lnTo>
                  <a:close/>
                </a:path>
              </a:pathLst>
            </a:custGeom>
            <a:ln w="31412">
              <a:solidFill>
                <a:srgbClr val="72B6E3"/>
              </a:solidFill>
            </a:ln>
          </p:spPr>
          <p:txBody>
            <a:bodyPr wrap="square" lIns="0" tIns="0" rIns="0" bIns="0" rtlCol="0"/>
            <a:lstStyle/>
            <a:p>
              <a:endParaRPr/>
            </a:p>
          </p:txBody>
        </p:sp>
        <p:sp>
          <p:nvSpPr>
            <p:cNvPr id="11" name="object 11"/>
            <p:cNvSpPr/>
            <p:nvPr/>
          </p:nvSpPr>
          <p:spPr>
            <a:xfrm>
              <a:off x="802581" y="5481829"/>
              <a:ext cx="3286125" cy="3286125"/>
            </a:xfrm>
            <a:custGeom>
              <a:avLst/>
              <a:gdLst/>
              <a:ahLst/>
              <a:cxnLst/>
              <a:rect l="l" t="t" r="r" b="b"/>
              <a:pathLst>
                <a:path w="3286125" h="3286125">
                  <a:moveTo>
                    <a:pt x="0" y="1643005"/>
                  </a:moveTo>
                  <a:lnTo>
                    <a:pt x="700" y="1594562"/>
                  </a:lnTo>
                  <a:lnTo>
                    <a:pt x="2789" y="1546466"/>
                  </a:lnTo>
                  <a:lnTo>
                    <a:pt x="6246" y="1498738"/>
                  </a:lnTo>
                  <a:lnTo>
                    <a:pt x="11053" y="1451396"/>
                  </a:lnTo>
                  <a:lnTo>
                    <a:pt x="17191" y="1404460"/>
                  </a:lnTo>
                  <a:lnTo>
                    <a:pt x="24639" y="1357949"/>
                  </a:lnTo>
                  <a:lnTo>
                    <a:pt x="33380" y="1311882"/>
                  </a:lnTo>
                  <a:lnTo>
                    <a:pt x="43392" y="1266279"/>
                  </a:lnTo>
                  <a:lnTo>
                    <a:pt x="54659" y="1221159"/>
                  </a:lnTo>
                  <a:lnTo>
                    <a:pt x="67159" y="1176540"/>
                  </a:lnTo>
                  <a:lnTo>
                    <a:pt x="80874" y="1132443"/>
                  </a:lnTo>
                  <a:lnTo>
                    <a:pt x="95784" y="1088887"/>
                  </a:lnTo>
                  <a:lnTo>
                    <a:pt x="111871" y="1045891"/>
                  </a:lnTo>
                  <a:lnTo>
                    <a:pt x="129115" y="1003473"/>
                  </a:lnTo>
                  <a:lnTo>
                    <a:pt x="147497" y="961654"/>
                  </a:lnTo>
                  <a:lnTo>
                    <a:pt x="166996" y="920453"/>
                  </a:lnTo>
                  <a:lnTo>
                    <a:pt x="187596" y="879888"/>
                  </a:lnTo>
                  <a:lnTo>
                    <a:pt x="209275" y="839980"/>
                  </a:lnTo>
                  <a:lnTo>
                    <a:pt x="232015" y="800747"/>
                  </a:lnTo>
                  <a:lnTo>
                    <a:pt x="255796" y="762209"/>
                  </a:lnTo>
                  <a:lnTo>
                    <a:pt x="280599" y="724385"/>
                  </a:lnTo>
                  <a:lnTo>
                    <a:pt x="306405" y="687294"/>
                  </a:lnTo>
                  <a:lnTo>
                    <a:pt x="333195" y="650956"/>
                  </a:lnTo>
                  <a:lnTo>
                    <a:pt x="360949" y="615389"/>
                  </a:lnTo>
                  <a:lnTo>
                    <a:pt x="389649" y="580613"/>
                  </a:lnTo>
                  <a:lnTo>
                    <a:pt x="419274" y="546648"/>
                  </a:lnTo>
                  <a:lnTo>
                    <a:pt x="449806" y="513512"/>
                  </a:lnTo>
                  <a:lnTo>
                    <a:pt x="481225" y="481225"/>
                  </a:lnTo>
                  <a:lnTo>
                    <a:pt x="513512" y="449806"/>
                  </a:lnTo>
                  <a:lnTo>
                    <a:pt x="546648" y="419274"/>
                  </a:lnTo>
                  <a:lnTo>
                    <a:pt x="580613" y="389649"/>
                  </a:lnTo>
                  <a:lnTo>
                    <a:pt x="615389" y="360949"/>
                  </a:lnTo>
                  <a:lnTo>
                    <a:pt x="650956" y="333195"/>
                  </a:lnTo>
                  <a:lnTo>
                    <a:pt x="687294" y="306405"/>
                  </a:lnTo>
                  <a:lnTo>
                    <a:pt x="724385" y="280599"/>
                  </a:lnTo>
                  <a:lnTo>
                    <a:pt x="762209" y="255796"/>
                  </a:lnTo>
                  <a:lnTo>
                    <a:pt x="800747" y="232015"/>
                  </a:lnTo>
                  <a:lnTo>
                    <a:pt x="839980" y="209275"/>
                  </a:lnTo>
                  <a:lnTo>
                    <a:pt x="879888" y="187596"/>
                  </a:lnTo>
                  <a:lnTo>
                    <a:pt x="920453" y="166996"/>
                  </a:lnTo>
                  <a:lnTo>
                    <a:pt x="961654" y="147497"/>
                  </a:lnTo>
                  <a:lnTo>
                    <a:pt x="1003473" y="129115"/>
                  </a:lnTo>
                  <a:lnTo>
                    <a:pt x="1045891" y="111871"/>
                  </a:lnTo>
                  <a:lnTo>
                    <a:pt x="1088887" y="95784"/>
                  </a:lnTo>
                  <a:lnTo>
                    <a:pt x="1132443" y="80874"/>
                  </a:lnTo>
                  <a:lnTo>
                    <a:pt x="1176540" y="67159"/>
                  </a:lnTo>
                  <a:lnTo>
                    <a:pt x="1221159" y="54659"/>
                  </a:lnTo>
                  <a:lnTo>
                    <a:pt x="1266279" y="43392"/>
                  </a:lnTo>
                  <a:lnTo>
                    <a:pt x="1311882" y="33380"/>
                  </a:lnTo>
                  <a:lnTo>
                    <a:pt x="1357949" y="24639"/>
                  </a:lnTo>
                  <a:lnTo>
                    <a:pt x="1404460" y="17191"/>
                  </a:lnTo>
                  <a:lnTo>
                    <a:pt x="1451396" y="11053"/>
                  </a:lnTo>
                  <a:lnTo>
                    <a:pt x="1498738" y="6246"/>
                  </a:lnTo>
                  <a:lnTo>
                    <a:pt x="1546466" y="2789"/>
                  </a:lnTo>
                  <a:lnTo>
                    <a:pt x="1594562" y="700"/>
                  </a:lnTo>
                  <a:lnTo>
                    <a:pt x="1643005" y="0"/>
                  </a:lnTo>
                  <a:lnTo>
                    <a:pt x="1691449" y="700"/>
                  </a:lnTo>
                  <a:lnTo>
                    <a:pt x="1739544" y="2789"/>
                  </a:lnTo>
                  <a:lnTo>
                    <a:pt x="1787273" y="6246"/>
                  </a:lnTo>
                  <a:lnTo>
                    <a:pt x="1834614" y="11053"/>
                  </a:lnTo>
                  <a:lnTo>
                    <a:pt x="1881550" y="17191"/>
                  </a:lnTo>
                  <a:lnTo>
                    <a:pt x="1928061" y="24639"/>
                  </a:lnTo>
                  <a:lnTo>
                    <a:pt x="1974128" y="33380"/>
                  </a:lnTo>
                  <a:lnTo>
                    <a:pt x="2019731" y="43392"/>
                  </a:lnTo>
                  <a:lnTo>
                    <a:pt x="2064852" y="54659"/>
                  </a:lnTo>
                  <a:lnTo>
                    <a:pt x="2109470" y="67159"/>
                  </a:lnTo>
                  <a:lnTo>
                    <a:pt x="2153567" y="80874"/>
                  </a:lnTo>
                  <a:lnTo>
                    <a:pt x="2197123" y="95784"/>
                  </a:lnTo>
                  <a:lnTo>
                    <a:pt x="2240120" y="111871"/>
                  </a:lnTo>
                  <a:lnTo>
                    <a:pt x="2282537" y="129115"/>
                  </a:lnTo>
                  <a:lnTo>
                    <a:pt x="2324356" y="147497"/>
                  </a:lnTo>
                  <a:lnTo>
                    <a:pt x="2365557" y="166996"/>
                  </a:lnTo>
                  <a:lnTo>
                    <a:pt x="2406122" y="187596"/>
                  </a:lnTo>
                  <a:lnTo>
                    <a:pt x="2446030" y="209275"/>
                  </a:lnTo>
                  <a:lnTo>
                    <a:pt x="2485263" y="232015"/>
                  </a:lnTo>
                  <a:lnTo>
                    <a:pt x="2523801" y="255796"/>
                  </a:lnTo>
                  <a:lnTo>
                    <a:pt x="2561625" y="280599"/>
                  </a:lnTo>
                  <a:lnTo>
                    <a:pt x="2598716" y="306405"/>
                  </a:lnTo>
                  <a:lnTo>
                    <a:pt x="2635055" y="333195"/>
                  </a:lnTo>
                  <a:lnTo>
                    <a:pt x="2670621" y="360949"/>
                  </a:lnTo>
                  <a:lnTo>
                    <a:pt x="2705397" y="389649"/>
                  </a:lnTo>
                  <a:lnTo>
                    <a:pt x="2739363" y="419274"/>
                  </a:lnTo>
                  <a:lnTo>
                    <a:pt x="2772499" y="449806"/>
                  </a:lnTo>
                  <a:lnTo>
                    <a:pt x="2804786" y="481225"/>
                  </a:lnTo>
                  <a:lnTo>
                    <a:pt x="2836205" y="513512"/>
                  </a:lnTo>
                  <a:lnTo>
                    <a:pt x="2866736" y="546648"/>
                  </a:lnTo>
                  <a:lnTo>
                    <a:pt x="2896362" y="580613"/>
                  </a:lnTo>
                  <a:lnTo>
                    <a:pt x="2925061" y="615389"/>
                  </a:lnTo>
                  <a:lnTo>
                    <a:pt x="2952815" y="650956"/>
                  </a:lnTo>
                  <a:lnTo>
                    <a:pt x="2979605" y="687294"/>
                  </a:lnTo>
                  <a:lnTo>
                    <a:pt x="3005411" y="724385"/>
                  </a:lnTo>
                  <a:lnTo>
                    <a:pt x="3030215" y="762209"/>
                  </a:lnTo>
                  <a:lnTo>
                    <a:pt x="3053996" y="800747"/>
                  </a:lnTo>
                  <a:lnTo>
                    <a:pt x="3076736" y="839980"/>
                  </a:lnTo>
                  <a:lnTo>
                    <a:pt x="3098415" y="879888"/>
                  </a:lnTo>
                  <a:lnTo>
                    <a:pt x="3119014" y="920453"/>
                  </a:lnTo>
                  <a:lnTo>
                    <a:pt x="3138514" y="961654"/>
                  </a:lnTo>
                  <a:lnTo>
                    <a:pt x="3156895" y="1003473"/>
                  </a:lnTo>
                  <a:lnTo>
                    <a:pt x="3174139" y="1045891"/>
                  </a:lnTo>
                  <a:lnTo>
                    <a:pt x="3190226" y="1088887"/>
                  </a:lnTo>
                  <a:lnTo>
                    <a:pt x="3205136" y="1132443"/>
                  </a:lnTo>
                  <a:lnTo>
                    <a:pt x="3218851" y="1176540"/>
                  </a:lnTo>
                  <a:lnTo>
                    <a:pt x="3231352" y="1221159"/>
                  </a:lnTo>
                  <a:lnTo>
                    <a:pt x="3242618" y="1266279"/>
                  </a:lnTo>
                  <a:lnTo>
                    <a:pt x="3252631" y="1311882"/>
                  </a:lnTo>
                  <a:lnTo>
                    <a:pt x="3261371" y="1357949"/>
                  </a:lnTo>
                  <a:lnTo>
                    <a:pt x="3268820" y="1404460"/>
                  </a:lnTo>
                  <a:lnTo>
                    <a:pt x="3274957" y="1451396"/>
                  </a:lnTo>
                  <a:lnTo>
                    <a:pt x="3279764" y="1498738"/>
                  </a:lnTo>
                  <a:lnTo>
                    <a:pt x="3283222" y="1546466"/>
                  </a:lnTo>
                  <a:lnTo>
                    <a:pt x="3285310" y="1594562"/>
                  </a:lnTo>
                  <a:lnTo>
                    <a:pt x="3286011" y="1643005"/>
                  </a:lnTo>
                  <a:lnTo>
                    <a:pt x="3285310" y="1691449"/>
                  </a:lnTo>
                  <a:lnTo>
                    <a:pt x="3283222" y="1739544"/>
                  </a:lnTo>
                  <a:lnTo>
                    <a:pt x="3279764" y="1787273"/>
                  </a:lnTo>
                  <a:lnTo>
                    <a:pt x="3274957" y="1834614"/>
                  </a:lnTo>
                  <a:lnTo>
                    <a:pt x="3268820" y="1881550"/>
                  </a:lnTo>
                  <a:lnTo>
                    <a:pt x="3261371" y="1928061"/>
                  </a:lnTo>
                  <a:lnTo>
                    <a:pt x="3252631" y="1974128"/>
                  </a:lnTo>
                  <a:lnTo>
                    <a:pt x="3242618" y="2019731"/>
                  </a:lnTo>
                  <a:lnTo>
                    <a:pt x="3231352" y="2064852"/>
                  </a:lnTo>
                  <a:lnTo>
                    <a:pt x="3218851" y="2109470"/>
                  </a:lnTo>
                  <a:lnTo>
                    <a:pt x="3205136" y="2153567"/>
                  </a:lnTo>
                  <a:lnTo>
                    <a:pt x="3190226" y="2197123"/>
                  </a:lnTo>
                  <a:lnTo>
                    <a:pt x="3174139" y="2240120"/>
                  </a:lnTo>
                  <a:lnTo>
                    <a:pt x="3156895" y="2282537"/>
                  </a:lnTo>
                  <a:lnTo>
                    <a:pt x="3138514" y="2324356"/>
                  </a:lnTo>
                  <a:lnTo>
                    <a:pt x="3119014" y="2365557"/>
                  </a:lnTo>
                  <a:lnTo>
                    <a:pt x="3098415" y="2406122"/>
                  </a:lnTo>
                  <a:lnTo>
                    <a:pt x="3076736" y="2446030"/>
                  </a:lnTo>
                  <a:lnTo>
                    <a:pt x="3053996" y="2485263"/>
                  </a:lnTo>
                  <a:lnTo>
                    <a:pt x="3030215" y="2523801"/>
                  </a:lnTo>
                  <a:lnTo>
                    <a:pt x="3005411" y="2561625"/>
                  </a:lnTo>
                  <a:lnTo>
                    <a:pt x="2979605" y="2598716"/>
                  </a:lnTo>
                  <a:lnTo>
                    <a:pt x="2952815" y="2635055"/>
                  </a:lnTo>
                  <a:lnTo>
                    <a:pt x="2925061" y="2670621"/>
                  </a:lnTo>
                  <a:lnTo>
                    <a:pt x="2896362" y="2705397"/>
                  </a:lnTo>
                  <a:lnTo>
                    <a:pt x="2866736" y="2739363"/>
                  </a:lnTo>
                  <a:lnTo>
                    <a:pt x="2836205" y="2772499"/>
                  </a:lnTo>
                  <a:lnTo>
                    <a:pt x="2804786" y="2804786"/>
                  </a:lnTo>
                  <a:lnTo>
                    <a:pt x="2772499" y="2836205"/>
                  </a:lnTo>
                  <a:lnTo>
                    <a:pt x="2739363" y="2866736"/>
                  </a:lnTo>
                  <a:lnTo>
                    <a:pt x="2705397" y="2896362"/>
                  </a:lnTo>
                  <a:lnTo>
                    <a:pt x="2670621" y="2925061"/>
                  </a:lnTo>
                  <a:lnTo>
                    <a:pt x="2635055" y="2952815"/>
                  </a:lnTo>
                  <a:lnTo>
                    <a:pt x="2598716" y="2979605"/>
                  </a:lnTo>
                  <a:lnTo>
                    <a:pt x="2561625" y="3005411"/>
                  </a:lnTo>
                  <a:lnTo>
                    <a:pt x="2523801" y="3030215"/>
                  </a:lnTo>
                  <a:lnTo>
                    <a:pt x="2485263" y="3053996"/>
                  </a:lnTo>
                  <a:lnTo>
                    <a:pt x="2446030" y="3076736"/>
                  </a:lnTo>
                  <a:lnTo>
                    <a:pt x="2406122" y="3098415"/>
                  </a:lnTo>
                  <a:lnTo>
                    <a:pt x="2365557" y="3119014"/>
                  </a:lnTo>
                  <a:lnTo>
                    <a:pt x="2324356" y="3138514"/>
                  </a:lnTo>
                  <a:lnTo>
                    <a:pt x="2282537" y="3156895"/>
                  </a:lnTo>
                  <a:lnTo>
                    <a:pt x="2240120" y="3174139"/>
                  </a:lnTo>
                  <a:lnTo>
                    <a:pt x="2197123" y="3190226"/>
                  </a:lnTo>
                  <a:lnTo>
                    <a:pt x="2153567" y="3205136"/>
                  </a:lnTo>
                  <a:lnTo>
                    <a:pt x="2109470" y="3218851"/>
                  </a:lnTo>
                  <a:lnTo>
                    <a:pt x="2064852" y="3231352"/>
                  </a:lnTo>
                  <a:lnTo>
                    <a:pt x="2019731" y="3242618"/>
                  </a:lnTo>
                  <a:lnTo>
                    <a:pt x="1974128" y="3252631"/>
                  </a:lnTo>
                  <a:lnTo>
                    <a:pt x="1928061" y="3261371"/>
                  </a:lnTo>
                  <a:lnTo>
                    <a:pt x="1881550" y="3268820"/>
                  </a:lnTo>
                  <a:lnTo>
                    <a:pt x="1834614" y="3274957"/>
                  </a:lnTo>
                  <a:lnTo>
                    <a:pt x="1787273" y="3279764"/>
                  </a:lnTo>
                  <a:lnTo>
                    <a:pt x="1739544" y="3283222"/>
                  </a:lnTo>
                  <a:lnTo>
                    <a:pt x="1691449" y="3285310"/>
                  </a:lnTo>
                  <a:lnTo>
                    <a:pt x="1643005" y="3286011"/>
                  </a:lnTo>
                  <a:lnTo>
                    <a:pt x="1594562" y="3285310"/>
                  </a:lnTo>
                  <a:lnTo>
                    <a:pt x="1546466" y="3283222"/>
                  </a:lnTo>
                  <a:lnTo>
                    <a:pt x="1498738" y="3279764"/>
                  </a:lnTo>
                  <a:lnTo>
                    <a:pt x="1451396" y="3274957"/>
                  </a:lnTo>
                  <a:lnTo>
                    <a:pt x="1404460" y="3268820"/>
                  </a:lnTo>
                  <a:lnTo>
                    <a:pt x="1357949" y="3261371"/>
                  </a:lnTo>
                  <a:lnTo>
                    <a:pt x="1311882" y="3252631"/>
                  </a:lnTo>
                  <a:lnTo>
                    <a:pt x="1266279" y="3242618"/>
                  </a:lnTo>
                  <a:lnTo>
                    <a:pt x="1221159" y="3231352"/>
                  </a:lnTo>
                  <a:lnTo>
                    <a:pt x="1176540" y="3218851"/>
                  </a:lnTo>
                  <a:lnTo>
                    <a:pt x="1132443" y="3205136"/>
                  </a:lnTo>
                  <a:lnTo>
                    <a:pt x="1088887" y="3190226"/>
                  </a:lnTo>
                  <a:lnTo>
                    <a:pt x="1045891" y="3174139"/>
                  </a:lnTo>
                  <a:lnTo>
                    <a:pt x="1003473" y="3156895"/>
                  </a:lnTo>
                  <a:lnTo>
                    <a:pt x="961654" y="3138514"/>
                  </a:lnTo>
                  <a:lnTo>
                    <a:pt x="920453" y="3119014"/>
                  </a:lnTo>
                  <a:lnTo>
                    <a:pt x="879888" y="3098415"/>
                  </a:lnTo>
                  <a:lnTo>
                    <a:pt x="839980" y="3076736"/>
                  </a:lnTo>
                  <a:lnTo>
                    <a:pt x="800747" y="3053996"/>
                  </a:lnTo>
                  <a:lnTo>
                    <a:pt x="762209" y="3030215"/>
                  </a:lnTo>
                  <a:lnTo>
                    <a:pt x="724385" y="3005411"/>
                  </a:lnTo>
                  <a:lnTo>
                    <a:pt x="687294" y="2979605"/>
                  </a:lnTo>
                  <a:lnTo>
                    <a:pt x="650956" y="2952815"/>
                  </a:lnTo>
                  <a:lnTo>
                    <a:pt x="615389" y="2925061"/>
                  </a:lnTo>
                  <a:lnTo>
                    <a:pt x="580613" y="2896362"/>
                  </a:lnTo>
                  <a:lnTo>
                    <a:pt x="546648" y="2866736"/>
                  </a:lnTo>
                  <a:lnTo>
                    <a:pt x="513512" y="2836205"/>
                  </a:lnTo>
                  <a:lnTo>
                    <a:pt x="481225" y="2804786"/>
                  </a:lnTo>
                  <a:lnTo>
                    <a:pt x="449806" y="2772499"/>
                  </a:lnTo>
                  <a:lnTo>
                    <a:pt x="419274" y="2739363"/>
                  </a:lnTo>
                  <a:lnTo>
                    <a:pt x="389649" y="2705397"/>
                  </a:lnTo>
                  <a:lnTo>
                    <a:pt x="360949" y="2670621"/>
                  </a:lnTo>
                  <a:lnTo>
                    <a:pt x="333195" y="2635055"/>
                  </a:lnTo>
                  <a:lnTo>
                    <a:pt x="306405" y="2598716"/>
                  </a:lnTo>
                  <a:lnTo>
                    <a:pt x="280599" y="2561625"/>
                  </a:lnTo>
                  <a:lnTo>
                    <a:pt x="255796" y="2523801"/>
                  </a:lnTo>
                  <a:lnTo>
                    <a:pt x="232015" y="2485263"/>
                  </a:lnTo>
                  <a:lnTo>
                    <a:pt x="209275" y="2446030"/>
                  </a:lnTo>
                  <a:lnTo>
                    <a:pt x="187596" y="2406122"/>
                  </a:lnTo>
                  <a:lnTo>
                    <a:pt x="166996" y="2365557"/>
                  </a:lnTo>
                  <a:lnTo>
                    <a:pt x="147497" y="2324356"/>
                  </a:lnTo>
                  <a:lnTo>
                    <a:pt x="129115" y="2282537"/>
                  </a:lnTo>
                  <a:lnTo>
                    <a:pt x="111871" y="2240120"/>
                  </a:lnTo>
                  <a:lnTo>
                    <a:pt x="95784" y="2197123"/>
                  </a:lnTo>
                  <a:lnTo>
                    <a:pt x="80874" y="2153567"/>
                  </a:lnTo>
                  <a:lnTo>
                    <a:pt x="67159" y="2109470"/>
                  </a:lnTo>
                  <a:lnTo>
                    <a:pt x="54659" y="2064852"/>
                  </a:lnTo>
                  <a:lnTo>
                    <a:pt x="43392" y="2019731"/>
                  </a:lnTo>
                  <a:lnTo>
                    <a:pt x="33380" y="1974128"/>
                  </a:lnTo>
                  <a:lnTo>
                    <a:pt x="24639" y="1928061"/>
                  </a:lnTo>
                  <a:lnTo>
                    <a:pt x="17191" y="1881550"/>
                  </a:lnTo>
                  <a:lnTo>
                    <a:pt x="11053" y="1834614"/>
                  </a:lnTo>
                  <a:lnTo>
                    <a:pt x="6246" y="1787273"/>
                  </a:lnTo>
                  <a:lnTo>
                    <a:pt x="2789" y="1739544"/>
                  </a:lnTo>
                  <a:lnTo>
                    <a:pt x="700" y="1691449"/>
                  </a:lnTo>
                  <a:lnTo>
                    <a:pt x="0" y="1643005"/>
                  </a:lnTo>
                  <a:close/>
                </a:path>
              </a:pathLst>
            </a:custGeom>
            <a:ln w="10470">
              <a:solidFill>
                <a:srgbClr val="FFFFFF"/>
              </a:solidFill>
            </a:ln>
          </p:spPr>
          <p:txBody>
            <a:bodyPr wrap="square" lIns="0" tIns="0" rIns="0" bIns="0" rtlCol="0"/>
            <a:lstStyle/>
            <a:p>
              <a:endParaRPr/>
            </a:p>
          </p:txBody>
        </p:sp>
      </p:grpSp>
      <p:sp>
        <p:nvSpPr>
          <p:cNvPr id="12" name="object 12"/>
          <p:cNvSpPr txBox="1"/>
          <p:nvPr/>
        </p:nvSpPr>
        <p:spPr>
          <a:xfrm>
            <a:off x="5452329" y="10286435"/>
            <a:ext cx="9254475" cy="673261"/>
          </a:xfrm>
          <a:prstGeom prst="rect">
            <a:avLst/>
          </a:prstGeom>
        </p:spPr>
        <p:txBody>
          <a:bodyPr vert="horz" wrap="square" lIns="0" tIns="6350" rIns="0" bIns="0" rtlCol="0">
            <a:spAutoFit/>
          </a:bodyPr>
          <a:lstStyle/>
          <a:p>
            <a:pPr marL="12700" marR="5080">
              <a:lnSpc>
                <a:spcPts val="1739"/>
              </a:lnSpc>
              <a:spcBef>
                <a:spcPts val="50"/>
              </a:spcBef>
            </a:pPr>
            <a:r>
              <a:rPr lang="es-ES" sz="1450" spc="15" dirty="0">
                <a:latin typeface="Arial MT"/>
                <a:cs typeface="Arial MT"/>
              </a:rPr>
              <a:t>Las declaraciones con respecto a este producto no han sido evaluadas por la Administración de Alimentos y Medicamentos. Este producto no está destinado a diagnosticar, tratar o prevenir ninguna enfermedad.
</a:t>
            </a:r>
            <a:endParaRPr sz="1450" dirty="0">
              <a:latin typeface="Arial MT"/>
              <a:cs typeface="Arial MT"/>
            </a:endParaRPr>
          </a:p>
        </p:txBody>
      </p:sp>
      <p:sp>
        <p:nvSpPr>
          <p:cNvPr id="13" name="object 13"/>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42970" y="0"/>
            <a:ext cx="20104100" cy="11308715"/>
          </a:xfrm>
          <a:custGeom>
            <a:avLst/>
            <a:gdLst/>
            <a:ahLst/>
            <a:cxnLst/>
            <a:rect l="l" t="t" r="r" b="b"/>
            <a:pathLst>
              <a:path w="20104100" h="11308715">
                <a:moveTo>
                  <a:pt x="20104100" y="0"/>
                </a:moveTo>
                <a:lnTo>
                  <a:pt x="0" y="0"/>
                </a:lnTo>
                <a:lnTo>
                  <a:pt x="0" y="11308556"/>
                </a:lnTo>
                <a:lnTo>
                  <a:pt x="20104100" y="11308556"/>
                </a:lnTo>
                <a:lnTo>
                  <a:pt x="20104100" y="0"/>
                </a:lnTo>
                <a:close/>
              </a:path>
            </a:pathLst>
          </a:custGeom>
          <a:solidFill>
            <a:srgbClr val="5686BA"/>
          </a:solidFill>
        </p:spPr>
        <p:txBody>
          <a:bodyPr wrap="square" lIns="0" tIns="0" rIns="0" bIns="0" rtlCol="0"/>
          <a:lstStyle/>
          <a:p>
            <a:endParaRPr/>
          </a:p>
        </p:txBody>
      </p:sp>
      <p:pic>
        <p:nvPicPr>
          <p:cNvPr id="3" name="object 3"/>
          <p:cNvPicPr/>
          <p:nvPr/>
        </p:nvPicPr>
        <p:blipFill>
          <a:blip r:embed="rId2" cstate="print"/>
          <a:stretch>
            <a:fillRect/>
          </a:stretch>
        </p:blipFill>
        <p:spPr>
          <a:xfrm>
            <a:off x="0" y="5672976"/>
            <a:ext cx="20103702" cy="5635579"/>
          </a:xfrm>
          <a:prstGeom prst="rect">
            <a:avLst/>
          </a:prstGeom>
        </p:spPr>
      </p:pic>
      <p:sp>
        <p:nvSpPr>
          <p:cNvPr id="4" name="object 4"/>
          <p:cNvSpPr txBox="1"/>
          <p:nvPr/>
        </p:nvSpPr>
        <p:spPr>
          <a:xfrm>
            <a:off x="18348940" y="10558705"/>
            <a:ext cx="1012190" cy="276860"/>
          </a:xfrm>
          <a:prstGeom prst="rect">
            <a:avLst/>
          </a:prstGeom>
        </p:spPr>
        <p:txBody>
          <a:bodyPr vert="horz" wrap="square" lIns="0" tIns="12065" rIns="0" bIns="0" rtlCol="0">
            <a:spAutoFit/>
          </a:bodyPr>
          <a:lstStyle/>
          <a:p>
            <a:pPr marL="12700">
              <a:lnSpc>
                <a:spcPct val="100000"/>
              </a:lnSpc>
              <a:spcBef>
                <a:spcPts val="95"/>
              </a:spcBef>
            </a:pPr>
            <a:r>
              <a:rPr sz="1650" b="1" spc="-5" dirty="0">
                <a:solidFill>
                  <a:srgbClr val="E0F7FF"/>
                </a:solidFill>
                <a:latin typeface="Arial"/>
                <a:cs typeface="Arial"/>
              </a:rPr>
              <a:t>Co</a:t>
            </a:r>
            <a:r>
              <a:rPr sz="1650" b="1" spc="-10" dirty="0">
                <a:solidFill>
                  <a:srgbClr val="E0F7FF"/>
                </a:solidFill>
                <a:latin typeface="Arial"/>
                <a:cs typeface="Arial"/>
              </a:rPr>
              <a:t>ra</a:t>
            </a:r>
            <a:r>
              <a:rPr sz="1650" b="1" spc="-15" dirty="0">
                <a:solidFill>
                  <a:srgbClr val="E0F7FF"/>
                </a:solidFill>
                <a:latin typeface="Arial"/>
                <a:cs typeface="Arial"/>
              </a:rPr>
              <a:t>l</a:t>
            </a:r>
            <a:r>
              <a:rPr sz="1650" b="1" spc="-5" dirty="0">
                <a:solidFill>
                  <a:srgbClr val="E0F7FF"/>
                </a:solidFill>
                <a:latin typeface="Arial"/>
                <a:cs typeface="Arial"/>
              </a:rPr>
              <a:t>b</a:t>
            </a:r>
            <a:r>
              <a:rPr sz="1650" b="1" spc="-10" dirty="0">
                <a:solidFill>
                  <a:srgbClr val="E0F7FF"/>
                </a:solidFill>
                <a:latin typeface="Arial"/>
                <a:cs typeface="Arial"/>
              </a:rPr>
              <a:t>r</a:t>
            </a:r>
            <a:r>
              <a:rPr sz="1650" b="1" spc="-15" dirty="0">
                <a:solidFill>
                  <a:srgbClr val="E0F7FF"/>
                </a:solidFill>
                <a:latin typeface="Arial"/>
                <a:cs typeface="Arial"/>
              </a:rPr>
              <a:t>i</a:t>
            </a:r>
            <a:r>
              <a:rPr sz="1650" b="1" spc="-10" dirty="0">
                <a:solidFill>
                  <a:srgbClr val="E0F7FF"/>
                </a:solidFill>
                <a:latin typeface="Arial"/>
                <a:cs typeface="Arial"/>
              </a:rPr>
              <a:t>t</a:t>
            </a:r>
            <a:r>
              <a:rPr sz="1650" b="1" spc="-5" dirty="0">
                <a:solidFill>
                  <a:srgbClr val="E0F7FF"/>
                </a:solidFill>
                <a:latin typeface="Arial"/>
                <a:cs typeface="Arial"/>
              </a:rPr>
              <a:t>e</a:t>
            </a:r>
            <a:endParaRPr sz="1650">
              <a:latin typeface="Arial"/>
              <a:cs typeface="Arial"/>
            </a:endParaRPr>
          </a:p>
        </p:txBody>
      </p:sp>
      <p:pic>
        <p:nvPicPr>
          <p:cNvPr id="5" name="object 5"/>
          <p:cNvPicPr/>
          <p:nvPr/>
        </p:nvPicPr>
        <p:blipFill>
          <a:blip r:embed="rId3" cstate="print"/>
          <a:stretch>
            <a:fillRect/>
          </a:stretch>
        </p:blipFill>
        <p:spPr>
          <a:xfrm>
            <a:off x="871441" y="10497663"/>
            <a:ext cx="1433307" cy="250806"/>
          </a:xfrm>
          <a:prstGeom prst="rect">
            <a:avLst/>
          </a:prstGeom>
        </p:spPr>
      </p:pic>
      <p:sp>
        <p:nvSpPr>
          <p:cNvPr id="6" name="object 6"/>
          <p:cNvSpPr txBox="1"/>
          <p:nvPr/>
        </p:nvSpPr>
        <p:spPr>
          <a:xfrm>
            <a:off x="873582" y="2519579"/>
            <a:ext cx="16428085" cy="3254674"/>
          </a:xfrm>
          <a:prstGeom prst="rect">
            <a:avLst/>
          </a:prstGeom>
        </p:spPr>
        <p:txBody>
          <a:bodyPr vert="horz" wrap="square" lIns="0" tIns="12065" rIns="0" bIns="0" rtlCol="0">
            <a:spAutoFit/>
          </a:bodyPr>
          <a:lstStyle/>
          <a:p>
            <a:pPr marL="12700" marR="5080">
              <a:lnSpc>
                <a:spcPct val="101299"/>
              </a:lnSpc>
              <a:spcBef>
                <a:spcPts val="95"/>
              </a:spcBef>
            </a:pPr>
            <a:r>
              <a:rPr lang="es-ES" sz="2600" spc="15" dirty="0">
                <a:solidFill>
                  <a:srgbClr val="FFFFFF"/>
                </a:solidFill>
                <a:latin typeface="Arial MT"/>
                <a:cs typeface="Arial MT"/>
              </a:rPr>
              <a:t>Los antiguos corales fosilizados a partir de los cuales se produce Coral Apatita® provienen de arrecifes de coral que crecieron en mares prístinos durante el período cálido de la Tierra hace unos 100.000 años. El movimiento posterior de la corteza terrestre elevó el arrecife sobre el nivel del mar. Estos no son corales vivos, sino fósiles de coral agregados conservados en el mismo estado en que lo fueron durante la vida.
</a:t>
            </a:r>
            <a:endParaRPr sz="2700" dirty="0">
              <a:latin typeface="Arial MT"/>
              <a:cs typeface="Arial MT"/>
            </a:endParaRPr>
          </a:p>
          <a:p>
            <a:pPr marL="12700" marR="413384">
              <a:lnSpc>
                <a:spcPct val="102699"/>
              </a:lnSpc>
            </a:pPr>
            <a:r>
              <a:rPr lang="es-ES" sz="2600" spc="10" dirty="0">
                <a:solidFill>
                  <a:srgbClr val="FFFFFF"/>
                </a:solidFill>
                <a:latin typeface="Arial MT"/>
                <a:cs typeface="Arial MT"/>
              </a:rPr>
              <a:t>Su extracción y procesamiento no daña el ecosistema de la isla. El arrecife vivo debajo de la superficie del agua no se ve afectado, y las condiciones naturales del área circundante no se ven perturbadas.
</a:t>
            </a:r>
            <a:endParaRPr sz="2600" dirty="0">
              <a:latin typeface="Arial MT"/>
              <a:cs typeface="Arial MT"/>
            </a:endParaRPr>
          </a:p>
        </p:txBody>
      </p:sp>
      <p:sp>
        <p:nvSpPr>
          <p:cNvPr id="7" name="object 7"/>
          <p:cNvSpPr txBox="1">
            <a:spLocks noGrp="1"/>
          </p:cNvSpPr>
          <p:nvPr>
            <p:ph type="title"/>
          </p:nvPr>
        </p:nvSpPr>
        <p:spPr>
          <a:xfrm>
            <a:off x="843900" y="493253"/>
            <a:ext cx="14465950" cy="823944"/>
          </a:xfrm>
          <a:prstGeom prst="rect">
            <a:avLst/>
          </a:prstGeom>
        </p:spPr>
        <p:txBody>
          <a:bodyPr vert="horz" wrap="square" lIns="0" tIns="15875" rIns="0" bIns="0" rtlCol="0">
            <a:spAutoFit/>
          </a:bodyPr>
          <a:lstStyle/>
          <a:p>
            <a:pPr marL="12700">
              <a:lnSpc>
                <a:spcPct val="100000"/>
              </a:lnSpc>
              <a:spcBef>
                <a:spcPts val="125"/>
              </a:spcBef>
            </a:pPr>
            <a:r>
              <a:rPr sz="5250" spc="10" dirty="0">
                <a:solidFill>
                  <a:srgbClr val="E0F7FF"/>
                </a:solidFill>
              </a:rPr>
              <a:t>Coral</a:t>
            </a:r>
            <a:r>
              <a:rPr sz="5250" spc="-195" dirty="0">
                <a:solidFill>
                  <a:srgbClr val="E0F7FF"/>
                </a:solidFill>
              </a:rPr>
              <a:t> </a:t>
            </a:r>
            <a:r>
              <a:rPr sz="5250" spc="10" dirty="0">
                <a:solidFill>
                  <a:srgbClr val="E0F7FF"/>
                </a:solidFill>
              </a:rPr>
              <a:t>Apatite®</a:t>
            </a:r>
            <a:r>
              <a:rPr sz="5250" spc="5" dirty="0">
                <a:solidFill>
                  <a:srgbClr val="E0F7FF"/>
                </a:solidFill>
              </a:rPr>
              <a:t> </a:t>
            </a:r>
            <a:r>
              <a:rPr sz="5250" spc="10" dirty="0"/>
              <a:t>– </a:t>
            </a:r>
            <a:r>
              <a:rPr lang="en-US" sz="5250" spc="10" dirty="0"/>
              <a:t>natural y eco-</a:t>
            </a:r>
            <a:r>
              <a:rPr lang="en-US" sz="5250" spc="10" dirty="0" err="1"/>
              <a:t>amigable</a:t>
            </a:r>
            <a:endParaRPr sz="5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856456"/>
            <a:ext cx="20104100" cy="10452100"/>
            <a:chOff x="0" y="856456"/>
            <a:chExt cx="20104100" cy="10452100"/>
          </a:xfrm>
        </p:grpSpPr>
        <p:pic>
          <p:nvPicPr>
            <p:cNvPr id="3" name="object 3"/>
            <p:cNvPicPr/>
            <p:nvPr/>
          </p:nvPicPr>
          <p:blipFill>
            <a:blip r:embed="rId2" cstate="print"/>
            <a:stretch>
              <a:fillRect/>
            </a:stretch>
          </p:blipFill>
          <p:spPr>
            <a:xfrm>
              <a:off x="0" y="5718204"/>
              <a:ext cx="19309117" cy="5590352"/>
            </a:xfrm>
            <a:prstGeom prst="rect">
              <a:avLst/>
            </a:prstGeom>
          </p:spPr>
        </p:pic>
        <p:sp>
          <p:nvSpPr>
            <p:cNvPr id="4" name="object 4"/>
            <p:cNvSpPr/>
            <p:nvPr/>
          </p:nvSpPr>
          <p:spPr>
            <a:xfrm>
              <a:off x="9082462" y="856456"/>
              <a:ext cx="11021695" cy="10452100"/>
            </a:xfrm>
            <a:custGeom>
              <a:avLst/>
              <a:gdLst/>
              <a:ahLst/>
              <a:cxnLst/>
              <a:rect l="l" t="t" r="r" b="b"/>
              <a:pathLst>
                <a:path w="11021694" h="10452100">
                  <a:moveTo>
                    <a:pt x="7407706" y="139700"/>
                  </a:moveTo>
                  <a:lnTo>
                    <a:pt x="4764873" y="139700"/>
                  </a:lnTo>
                  <a:lnTo>
                    <a:pt x="4207979" y="292100"/>
                  </a:lnTo>
                  <a:lnTo>
                    <a:pt x="4162552" y="317500"/>
                  </a:lnTo>
                  <a:lnTo>
                    <a:pt x="3982438" y="368300"/>
                  </a:lnTo>
                  <a:lnTo>
                    <a:pt x="3937817" y="393700"/>
                  </a:lnTo>
                  <a:lnTo>
                    <a:pt x="3893362" y="406400"/>
                  </a:lnTo>
                  <a:lnTo>
                    <a:pt x="3849074" y="431800"/>
                  </a:lnTo>
                  <a:lnTo>
                    <a:pt x="3761007" y="457200"/>
                  </a:lnTo>
                  <a:lnTo>
                    <a:pt x="3717231" y="482600"/>
                  </a:lnTo>
                  <a:lnTo>
                    <a:pt x="3673629" y="495300"/>
                  </a:lnTo>
                  <a:lnTo>
                    <a:pt x="3630203" y="520700"/>
                  </a:lnTo>
                  <a:lnTo>
                    <a:pt x="3586953" y="533400"/>
                  </a:lnTo>
                  <a:lnTo>
                    <a:pt x="3543882" y="558800"/>
                  </a:lnTo>
                  <a:lnTo>
                    <a:pt x="3500990" y="571500"/>
                  </a:lnTo>
                  <a:lnTo>
                    <a:pt x="3415754" y="622300"/>
                  </a:lnTo>
                  <a:lnTo>
                    <a:pt x="3373412" y="635000"/>
                  </a:lnTo>
                  <a:lnTo>
                    <a:pt x="3289290" y="685800"/>
                  </a:lnTo>
                  <a:lnTo>
                    <a:pt x="3247511" y="698500"/>
                  </a:lnTo>
                  <a:lnTo>
                    <a:pt x="3123330" y="774700"/>
                  </a:lnTo>
                  <a:lnTo>
                    <a:pt x="3082325" y="787400"/>
                  </a:lnTo>
                  <a:lnTo>
                    <a:pt x="2960501" y="863600"/>
                  </a:lnTo>
                  <a:lnTo>
                    <a:pt x="2722349" y="1016000"/>
                  </a:lnTo>
                  <a:lnTo>
                    <a:pt x="2529687" y="1143000"/>
                  </a:lnTo>
                  <a:lnTo>
                    <a:pt x="2491806" y="1181100"/>
                  </a:lnTo>
                  <a:lnTo>
                    <a:pt x="2342506" y="1282700"/>
                  </a:lnTo>
                  <a:lnTo>
                    <a:pt x="2305745" y="1320800"/>
                  </a:lnTo>
                  <a:lnTo>
                    <a:pt x="2232909" y="1371600"/>
                  </a:lnTo>
                  <a:lnTo>
                    <a:pt x="2196838" y="1409700"/>
                  </a:lnTo>
                  <a:lnTo>
                    <a:pt x="2125398" y="1460500"/>
                  </a:lnTo>
                  <a:lnTo>
                    <a:pt x="2090032" y="1498600"/>
                  </a:lnTo>
                  <a:lnTo>
                    <a:pt x="2054903" y="1524000"/>
                  </a:lnTo>
                  <a:lnTo>
                    <a:pt x="2020015" y="1562100"/>
                  </a:lnTo>
                  <a:lnTo>
                    <a:pt x="1985367" y="1587500"/>
                  </a:lnTo>
                  <a:lnTo>
                    <a:pt x="1950962" y="1625600"/>
                  </a:lnTo>
                  <a:lnTo>
                    <a:pt x="1916802" y="1651000"/>
                  </a:lnTo>
                  <a:lnTo>
                    <a:pt x="1882887" y="1689100"/>
                  </a:lnTo>
                  <a:lnTo>
                    <a:pt x="1849219" y="1714500"/>
                  </a:lnTo>
                  <a:lnTo>
                    <a:pt x="1815801" y="1752600"/>
                  </a:lnTo>
                  <a:lnTo>
                    <a:pt x="1782633" y="1778000"/>
                  </a:lnTo>
                  <a:lnTo>
                    <a:pt x="1717055" y="1854200"/>
                  </a:lnTo>
                  <a:lnTo>
                    <a:pt x="1684649" y="1879600"/>
                  </a:lnTo>
                  <a:lnTo>
                    <a:pt x="1620607" y="1955800"/>
                  </a:lnTo>
                  <a:lnTo>
                    <a:pt x="1588975" y="1981200"/>
                  </a:lnTo>
                  <a:lnTo>
                    <a:pt x="1557605" y="2019300"/>
                  </a:lnTo>
                  <a:lnTo>
                    <a:pt x="1526498" y="2057400"/>
                  </a:lnTo>
                  <a:lnTo>
                    <a:pt x="1495655" y="2095500"/>
                  </a:lnTo>
                  <a:lnTo>
                    <a:pt x="1465079" y="2120900"/>
                  </a:lnTo>
                  <a:lnTo>
                    <a:pt x="1434770" y="2159000"/>
                  </a:lnTo>
                  <a:lnTo>
                    <a:pt x="1404731" y="2197100"/>
                  </a:lnTo>
                  <a:lnTo>
                    <a:pt x="1374963" y="2235200"/>
                  </a:lnTo>
                  <a:lnTo>
                    <a:pt x="1345467" y="2273300"/>
                  </a:lnTo>
                  <a:lnTo>
                    <a:pt x="1316245" y="2311400"/>
                  </a:lnTo>
                  <a:lnTo>
                    <a:pt x="1287299" y="2349500"/>
                  </a:lnTo>
                  <a:lnTo>
                    <a:pt x="1258629" y="2374900"/>
                  </a:lnTo>
                  <a:lnTo>
                    <a:pt x="1230239" y="2413000"/>
                  </a:lnTo>
                  <a:lnTo>
                    <a:pt x="1202129" y="2451100"/>
                  </a:lnTo>
                  <a:lnTo>
                    <a:pt x="1174301" y="2489200"/>
                  </a:lnTo>
                  <a:lnTo>
                    <a:pt x="1146756" y="2527300"/>
                  </a:lnTo>
                  <a:lnTo>
                    <a:pt x="1119496" y="2565400"/>
                  </a:lnTo>
                  <a:lnTo>
                    <a:pt x="1092523" y="2603500"/>
                  </a:lnTo>
                  <a:lnTo>
                    <a:pt x="1065838" y="2641600"/>
                  </a:lnTo>
                  <a:lnTo>
                    <a:pt x="1039443" y="2679700"/>
                  </a:lnTo>
                  <a:lnTo>
                    <a:pt x="1013339" y="2717800"/>
                  </a:lnTo>
                  <a:lnTo>
                    <a:pt x="987527" y="2768600"/>
                  </a:lnTo>
                  <a:lnTo>
                    <a:pt x="962010" y="2806700"/>
                  </a:lnTo>
                  <a:lnTo>
                    <a:pt x="936789" y="2844800"/>
                  </a:lnTo>
                  <a:lnTo>
                    <a:pt x="911866" y="2882900"/>
                  </a:lnTo>
                  <a:lnTo>
                    <a:pt x="887242" y="2921000"/>
                  </a:lnTo>
                  <a:lnTo>
                    <a:pt x="862918" y="2959100"/>
                  </a:lnTo>
                  <a:lnTo>
                    <a:pt x="838897" y="2997200"/>
                  </a:lnTo>
                  <a:lnTo>
                    <a:pt x="815179" y="3048000"/>
                  </a:lnTo>
                  <a:lnTo>
                    <a:pt x="791767" y="3086100"/>
                  </a:lnTo>
                  <a:lnTo>
                    <a:pt x="768661" y="3124200"/>
                  </a:lnTo>
                  <a:lnTo>
                    <a:pt x="745864" y="3162300"/>
                  </a:lnTo>
                  <a:lnTo>
                    <a:pt x="723378" y="3213100"/>
                  </a:lnTo>
                  <a:lnTo>
                    <a:pt x="701202" y="3251200"/>
                  </a:lnTo>
                  <a:lnTo>
                    <a:pt x="679340" y="3289300"/>
                  </a:lnTo>
                  <a:lnTo>
                    <a:pt x="657793" y="3327400"/>
                  </a:lnTo>
                  <a:lnTo>
                    <a:pt x="636562" y="3378200"/>
                  </a:lnTo>
                  <a:lnTo>
                    <a:pt x="615649" y="3416300"/>
                  </a:lnTo>
                  <a:lnTo>
                    <a:pt x="595056" y="3454400"/>
                  </a:lnTo>
                  <a:lnTo>
                    <a:pt x="574783" y="3505200"/>
                  </a:lnTo>
                  <a:lnTo>
                    <a:pt x="554833" y="3543300"/>
                  </a:lnTo>
                  <a:lnTo>
                    <a:pt x="535207" y="3594100"/>
                  </a:lnTo>
                  <a:lnTo>
                    <a:pt x="515907" y="3632200"/>
                  </a:lnTo>
                  <a:lnTo>
                    <a:pt x="496935" y="3670300"/>
                  </a:lnTo>
                  <a:lnTo>
                    <a:pt x="478291" y="3721100"/>
                  </a:lnTo>
                  <a:lnTo>
                    <a:pt x="459977" y="3759200"/>
                  </a:lnTo>
                  <a:lnTo>
                    <a:pt x="441996" y="3810000"/>
                  </a:lnTo>
                  <a:lnTo>
                    <a:pt x="424348" y="3848100"/>
                  </a:lnTo>
                  <a:lnTo>
                    <a:pt x="407035" y="3898900"/>
                  </a:lnTo>
                  <a:lnTo>
                    <a:pt x="390059" y="3937000"/>
                  </a:lnTo>
                  <a:lnTo>
                    <a:pt x="373421" y="3987800"/>
                  </a:lnTo>
                  <a:lnTo>
                    <a:pt x="357122" y="4025900"/>
                  </a:lnTo>
                  <a:lnTo>
                    <a:pt x="341166" y="4076700"/>
                  </a:lnTo>
                  <a:lnTo>
                    <a:pt x="325552" y="4114800"/>
                  </a:lnTo>
                  <a:lnTo>
                    <a:pt x="310283" y="4165600"/>
                  </a:lnTo>
                  <a:lnTo>
                    <a:pt x="295360" y="4203700"/>
                  </a:lnTo>
                  <a:lnTo>
                    <a:pt x="280784" y="4254500"/>
                  </a:lnTo>
                  <a:lnTo>
                    <a:pt x="266558" y="4305300"/>
                  </a:lnTo>
                  <a:lnTo>
                    <a:pt x="252682" y="4343400"/>
                  </a:lnTo>
                  <a:lnTo>
                    <a:pt x="239159" y="4394200"/>
                  </a:lnTo>
                  <a:lnTo>
                    <a:pt x="225990" y="4432300"/>
                  </a:lnTo>
                  <a:lnTo>
                    <a:pt x="213176" y="4483100"/>
                  </a:lnTo>
                  <a:lnTo>
                    <a:pt x="200719" y="4533900"/>
                  </a:lnTo>
                  <a:lnTo>
                    <a:pt x="188621" y="4572000"/>
                  </a:lnTo>
                  <a:lnTo>
                    <a:pt x="176883" y="4622800"/>
                  </a:lnTo>
                  <a:lnTo>
                    <a:pt x="165507" y="4673600"/>
                  </a:lnTo>
                  <a:lnTo>
                    <a:pt x="154494" y="4724400"/>
                  </a:lnTo>
                  <a:lnTo>
                    <a:pt x="143846" y="4762500"/>
                  </a:lnTo>
                  <a:lnTo>
                    <a:pt x="133565" y="4813300"/>
                  </a:lnTo>
                  <a:lnTo>
                    <a:pt x="123651" y="4864100"/>
                  </a:lnTo>
                  <a:lnTo>
                    <a:pt x="114107" y="4902200"/>
                  </a:lnTo>
                  <a:lnTo>
                    <a:pt x="104935" y="4953000"/>
                  </a:lnTo>
                  <a:lnTo>
                    <a:pt x="96135" y="5003800"/>
                  </a:lnTo>
                  <a:lnTo>
                    <a:pt x="87709" y="5054600"/>
                  </a:lnTo>
                  <a:lnTo>
                    <a:pt x="79659" y="5105400"/>
                  </a:lnTo>
                  <a:lnTo>
                    <a:pt x="71986" y="5143500"/>
                  </a:lnTo>
                  <a:lnTo>
                    <a:pt x="64693" y="5194300"/>
                  </a:lnTo>
                  <a:lnTo>
                    <a:pt x="57780" y="5245100"/>
                  </a:lnTo>
                  <a:lnTo>
                    <a:pt x="51249" y="5295900"/>
                  </a:lnTo>
                  <a:lnTo>
                    <a:pt x="45102" y="5346700"/>
                  </a:lnTo>
                  <a:lnTo>
                    <a:pt x="39340" y="5397500"/>
                  </a:lnTo>
                  <a:lnTo>
                    <a:pt x="33964" y="5435600"/>
                  </a:lnTo>
                  <a:lnTo>
                    <a:pt x="28978" y="5486400"/>
                  </a:lnTo>
                  <a:lnTo>
                    <a:pt x="24381" y="5537200"/>
                  </a:lnTo>
                  <a:lnTo>
                    <a:pt x="20175" y="5588000"/>
                  </a:lnTo>
                  <a:lnTo>
                    <a:pt x="16363" y="5638800"/>
                  </a:lnTo>
                  <a:lnTo>
                    <a:pt x="12945" y="5689600"/>
                  </a:lnTo>
                  <a:lnTo>
                    <a:pt x="9924" y="5740400"/>
                  </a:lnTo>
                  <a:lnTo>
                    <a:pt x="7300" y="5791200"/>
                  </a:lnTo>
                  <a:lnTo>
                    <a:pt x="5076" y="5842000"/>
                  </a:lnTo>
                  <a:lnTo>
                    <a:pt x="3253" y="5892800"/>
                  </a:lnTo>
                  <a:lnTo>
                    <a:pt x="1832" y="5930900"/>
                  </a:lnTo>
                  <a:lnTo>
                    <a:pt x="815" y="5981700"/>
                  </a:lnTo>
                  <a:lnTo>
                    <a:pt x="204" y="6032500"/>
                  </a:lnTo>
                  <a:lnTo>
                    <a:pt x="0" y="6083300"/>
                  </a:lnTo>
                  <a:lnTo>
                    <a:pt x="204" y="6134100"/>
                  </a:lnTo>
                  <a:lnTo>
                    <a:pt x="815" y="6184900"/>
                  </a:lnTo>
                  <a:lnTo>
                    <a:pt x="1832" y="6235700"/>
                  </a:lnTo>
                  <a:lnTo>
                    <a:pt x="3253" y="6286500"/>
                  </a:lnTo>
                  <a:lnTo>
                    <a:pt x="5076" y="6337300"/>
                  </a:lnTo>
                  <a:lnTo>
                    <a:pt x="7300" y="6388100"/>
                  </a:lnTo>
                  <a:lnTo>
                    <a:pt x="9924" y="6438900"/>
                  </a:lnTo>
                  <a:lnTo>
                    <a:pt x="12945" y="6489700"/>
                  </a:lnTo>
                  <a:lnTo>
                    <a:pt x="16363" y="6540500"/>
                  </a:lnTo>
                  <a:lnTo>
                    <a:pt x="20175" y="6591300"/>
                  </a:lnTo>
                  <a:lnTo>
                    <a:pt x="24381" y="6642100"/>
                  </a:lnTo>
                  <a:lnTo>
                    <a:pt x="28978" y="6680200"/>
                  </a:lnTo>
                  <a:lnTo>
                    <a:pt x="33964" y="6731000"/>
                  </a:lnTo>
                  <a:lnTo>
                    <a:pt x="39340" y="6781800"/>
                  </a:lnTo>
                  <a:lnTo>
                    <a:pt x="45102" y="6832600"/>
                  </a:lnTo>
                  <a:lnTo>
                    <a:pt x="51249" y="6883400"/>
                  </a:lnTo>
                  <a:lnTo>
                    <a:pt x="57780" y="6934200"/>
                  </a:lnTo>
                  <a:lnTo>
                    <a:pt x="64693" y="6972300"/>
                  </a:lnTo>
                  <a:lnTo>
                    <a:pt x="71986" y="7023100"/>
                  </a:lnTo>
                  <a:lnTo>
                    <a:pt x="79659" y="7073900"/>
                  </a:lnTo>
                  <a:lnTo>
                    <a:pt x="87709" y="7124700"/>
                  </a:lnTo>
                  <a:lnTo>
                    <a:pt x="96135" y="7175500"/>
                  </a:lnTo>
                  <a:lnTo>
                    <a:pt x="104935" y="7213600"/>
                  </a:lnTo>
                  <a:lnTo>
                    <a:pt x="114107" y="7264400"/>
                  </a:lnTo>
                  <a:lnTo>
                    <a:pt x="123651" y="7315200"/>
                  </a:lnTo>
                  <a:lnTo>
                    <a:pt x="133565" y="7366000"/>
                  </a:lnTo>
                  <a:lnTo>
                    <a:pt x="143846" y="7404100"/>
                  </a:lnTo>
                  <a:lnTo>
                    <a:pt x="154494" y="7454900"/>
                  </a:lnTo>
                  <a:lnTo>
                    <a:pt x="165507" y="7505700"/>
                  </a:lnTo>
                  <a:lnTo>
                    <a:pt x="176883" y="7543800"/>
                  </a:lnTo>
                  <a:lnTo>
                    <a:pt x="188621" y="7594600"/>
                  </a:lnTo>
                  <a:lnTo>
                    <a:pt x="200719" y="7645400"/>
                  </a:lnTo>
                  <a:lnTo>
                    <a:pt x="213176" y="7696200"/>
                  </a:lnTo>
                  <a:lnTo>
                    <a:pt x="225990" y="7734300"/>
                  </a:lnTo>
                  <a:lnTo>
                    <a:pt x="239159" y="7785100"/>
                  </a:lnTo>
                  <a:lnTo>
                    <a:pt x="252682" y="7823200"/>
                  </a:lnTo>
                  <a:lnTo>
                    <a:pt x="266558" y="7874000"/>
                  </a:lnTo>
                  <a:lnTo>
                    <a:pt x="280784" y="7924800"/>
                  </a:lnTo>
                  <a:lnTo>
                    <a:pt x="295360" y="7962900"/>
                  </a:lnTo>
                  <a:lnTo>
                    <a:pt x="310283" y="8013700"/>
                  </a:lnTo>
                  <a:lnTo>
                    <a:pt x="325552" y="8051800"/>
                  </a:lnTo>
                  <a:lnTo>
                    <a:pt x="341166" y="8102600"/>
                  </a:lnTo>
                  <a:lnTo>
                    <a:pt x="357122" y="8140700"/>
                  </a:lnTo>
                  <a:lnTo>
                    <a:pt x="373421" y="8191500"/>
                  </a:lnTo>
                  <a:lnTo>
                    <a:pt x="390059" y="8229600"/>
                  </a:lnTo>
                  <a:lnTo>
                    <a:pt x="407035" y="8280400"/>
                  </a:lnTo>
                  <a:lnTo>
                    <a:pt x="424348" y="8318500"/>
                  </a:lnTo>
                  <a:lnTo>
                    <a:pt x="441996" y="8369300"/>
                  </a:lnTo>
                  <a:lnTo>
                    <a:pt x="459977" y="8407400"/>
                  </a:lnTo>
                  <a:lnTo>
                    <a:pt x="478291" y="8458200"/>
                  </a:lnTo>
                  <a:lnTo>
                    <a:pt x="496935" y="8496300"/>
                  </a:lnTo>
                  <a:lnTo>
                    <a:pt x="515907" y="8547100"/>
                  </a:lnTo>
                  <a:lnTo>
                    <a:pt x="535207" y="8585200"/>
                  </a:lnTo>
                  <a:lnTo>
                    <a:pt x="554833" y="8636000"/>
                  </a:lnTo>
                  <a:lnTo>
                    <a:pt x="574783" y="8674100"/>
                  </a:lnTo>
                  <a:lnTo>
                    <a:pt x="595056" y="8712200"/>
                  </a:lnTo>
                  <a:lnTo>
                    <a:pt x="615649" y="8763000"/>
                  </a:lnTo>
                  <a:lnTo>
                    <a:pt x="636562" y="8801100"/>
                  </a:lnTo>
                  <a:lnTo>
                    <a:pt x="657793" y="8839200"/>
                  </a:lnTo>
                  <a:lnTo>
                    <a:pt x="679340" y="8890000"/>
                  </a:lnTo>
                  <a:lnTo>
                    <a:pt x="701202" y="8928100"/>
                  </a:lnTo>
                  <a:lnTo>
                    <a:pt x="723378" y="8966200"/>
                  </a:lnTo>
                  <a:lnTo>
                    <a:pt x="745864" y="9004300"/>
                  </a:lnTo>
                  <a:lnTo>
                    <a:pt x="768661" y="9055100"/>
                  </a:lnTo>
                  <a:lnTo>
                    <a:pt x="791767" y="9093200"/>
                  </a:lnTo>
                  <a:lnTo>
                    <a:pt x="815179" y="9131300"/>
                  </a:lnTo>
                  <a:lnTo>
                    <a:pt x="838897" y="9169400"/>
                  </a:lnTo>
                  <a:lnTo>
                    <a:pt x="862918" y="9207500"/>
                  </a:lnTo>
                  <a:lnTo>
                    <a:pt x="887242" y="9258300"/>
                  </a:lnTo>
                  <a:lnTo>
                    <a:pt x="911866" y="9296400"/>
                  </a:lnTo>
                  <a:lnTo>
                    <a:pt x="936789" y="9334500"/>
                  </a:lnTo>
                  <a:lnTo>
                    <a:pt x="962010" y="9372600"/>
                  </a:lnTo>
                  <a:lnTo>
                    <a:pt x="987527" y="9410700"/>
                  </a:lnTo>
                  <a:lnTo>
                    <a:pt x="1013339" y="9448800"/>
                  </a:lnTo>
                  <a:lnTo>
                    <a:pt x="1039443" y="9486900"/>
                  </a:lnTo>
                  <a:lnTo>
                    <a:pt x="1065838" y="9525000"/>
                  </a:lnTo>
                  <a:lnTo>
                    <a:pt x="1092523" y="9563100"/>
                  </a:lnTo>
                  <a:lnTo>
                    <a:pt x="1119496" y="9601200"/>
                  </a:lnTo>
                  <a:lnTo>
                    <a:pt x="1146756" y="9639300"/>
                  </a:lnTo>
                  <a:lnTo>
                    <a:pt x="1174301" y="9677400"/>
                  </a:lnTo>
                  <a:lnTo>
                    <a:pt x="1202129" y="9715500"/>
                  </a:lnTo>
                  <a:lnTo>
                    <a:pt x="1230239" y="9753600"/>
                  </a:lnTo>
                  <a:lnTo>
                    <a:pt x="1258629" y="9791700"/>
                  </a:lnTo>
                  <a:lnTo>
                    <a:pt x="1287299" y="9829800"/>
                  </a:lnTo>
                  <a:lnTo>
                    <a:pt x="1316245" y="9867900"/>
                  </a:lnTo>
                  <a:lnTo>
                    <a:pt x="1345467" y="9906000"/>
                  </a:lnTo>
                  <a:lnTo>
                    <a:pt x="1374963" y="9944100"/>
                  </a:lnTo>
                  <a:lnTo>
                    <a:pt x="1404731" y="9982200"/>
                  </a:lnTo>
                  <a:lnTo>
                    <a:pt x="1434770" y="10007600"/>
                  </a:lnTo>
                  <a:lnTo>
                    <a:pt x="1465079" y="10045700"/>
                  </a:lnTo>
                  <a:lnTo>
                    <a:pt x="1495655" y="10083800"/>
                  </a:lnTo>
                  <a:lnTo>
                    <a:pt x="1526498" y="10121900"/>
                  </a:lnTo>
                  <a:lnTo>
                    <a:pt x="1557605" y="10160000"/>
                  </a:lnTo>
                  <a:lnTo>
                    <a:pt x="1588975" y="10185400"/>
                  </a:lnTo>
                  <a:lnTo>
                    <a:pt x="1652498" y="10261600"/>
                  </a:lnTo>
                  <a:lnTo>
                    <a:pt x="1684649" y="10287000"/>
                  </a:lnTo>
                  <a:lnTo>
                    <a:pt x="1749717" y="10363200"/>
                  </a:lnTo>
                  <a:lnTo>
                    <a:pt x="1782633" y="10388600"/>
                  </a:lnTo>
                  <a:lnTo>
                    <a:pt x="1815801" y="10426700"/>
                  </a:lnTo>
                  <a:lnTo>
                    <a:pt x="1849219" y="10452100"/>
                  </a:lnTo>
                  <a:lnTo>
                    <a:pt x="10323358" y="10452100"/>
                  </a:lnTo>
                  <a:lnTo>
                    <a:pt x="10356776" y="10426700"/>
                  </a:lnTo>
                  <a:lnTo>
                    <a:pt x="10389944" y="10388600"/>
                  </a:lnTo>
                  <a:lnTo>
                    <a:pt x="10422860" y="10363200"/>
                  </a:lnTo>
                  <a:lnTo>
                    <a:pt x="10487928" y="10287000"/>
                  </a:lnTo>
                  <a:lnTo>
                    <a:pt x="10520078" y="10261600"/>
                  </a:lnTo>
                  <a:lnTo>
                    <a:pt x="10583602" y="10185400"/>
                  </a:lnTo>
                  <a:lnTo>
                    <a:pt x="10614972" y="10160000"/>
                  </a:lnTo>
                  <a:lnTo>
                    <a:pt x="10646079" y="10121900"/>
                  </a:lnTo>
                  <a:lnTo>
                    <a:pt x="10676922" y="10083800"/>
                  </a:lnTo>
                  <a:lnTo>
                    <a:pt x="10707498" y="10045700"/>
                  </a:lnTo>
                  <a:lnTo>
                    <a:pt x="10737807" y="10007600"/>
                  </a:lnTo>
                  <a:lnTo>
                    <a:pt x="10767846" y="9982200"/>
                  </a:lnTo>
                  <a:lnTo>
                    <a:pt x="10797614" y="9944100"/>
                  </a:lnTo>
                  <a:lnTo>
                    <a:pt x="10827110" y="9906000"/>
                  </a:lnTo>
                  <a:lnTo>
                    <a:pt x="10856332" y="9867900"/>
                  </a:lnTo>
                  <a:lnTo>
                    <a:pt x="10885278" y="9829800"/>
                  </a:lnTo>
                  <a:lnTo>
                    <a:pt x="10913947" y="9791700"/>
                  </a:lnTo>
                  <a:lnTo>
                    <a:pt x="10942337" y="9753600"/>
                  </a:lnTo>
                  <a:lnTo>
                    <a:pt x="10970447" y="9715500"/>
                  </a:lnTo>
                  <a:lnTo>
                    <a:pt x="10998276" y="9677400"/>
                  </a:lnTo>
                  <a:lnTo>
                    <a:pt x="11021637" y="9652000"/>
                  </a:lnTo>
                  <a:lnTo>
                    <a:pt x="11021637" y="2527300"/>
                  </a:lnTo>
                  <a:lnTo>
                    <a:pt x="10998276" y="2489200"/>
                  </a:lnTo>
                  <a:lnTo>
                    <a:pt x="10970447" y="2451100"/>
                  </a:lnTo>
                  <a:lnTo>
                    <a:pt x="10942337" y="2413000"/>
                  </a:lnTo>
                  <a:lnTo>
                    <a:pt x="10913947" y="2374900"/>
                  </a:lnTo>
                  <a:lnTo>
                    <a:pt x="10885278" y="2349500"/>
                  </a:lnTo>
                  <a:lnTo>
                    <a:pt x="10856332" y="2311400"/>
                  </a:lnTo>
                  <a:lnTo>
                    <a:pt x="10827110" y="2273300"/>
                  </a:lnTo>
                  <a:lnTo>
                    <a:pt x="10797614" y="2235200"/>
                  </a:lnTo>
                  <a:lnTo>
                    <a:pt x="10767846" y="2197100"/>
                  </a:lnTo>
                  <a:lnTo>
                    <a:pt x="10737807" y="2159000"/>
                  </a:lnTo>
                  <a:lnTo>
                    <a:pt x="10707498" y="2120900"/>
                  </a:lnTo>
                  <a:lnTo>
                    <a:pt x="10676922" y="2095500"/>
                  </a:lnTo>
                  <a:lnTo>
                    <a:pt x="10646079" y="2057400"/>
                  </a:lnTo>
                  <a:lnTo>
                    <a:pt x="10614972" y="2019300"/>
                  </a:lnTo>
                  <a:lnTo>
                    <a:pt x="10583602" y="1981200"/>
                  </a:lnTo>
                  <a:lnTo>
                    <a:pt x="10551970" y="1955800"/>
                  </a:lnTo>
                  <a:lnTo>
                    <a:pt x="10487928" y="1879600"/>
                  </a:lnTo>
                  <a:lnTo>
                    <a:pt x="10455522" y="1854200"/>
                  </a:lnTo>
                  <a:lnTo>
                    <a:pt x="10389944" y="1778000"/>
                  </a:lnTo>
                  <a:lnTo>
                    <a:pt x="10356776" y="1752600"/>
                  </a:lnTo>
                  <a:lnTo>
                    <a:pt x="10323358" y="1714500"/>
                  </a:lnTo>
                  <a:lnTo>
                    <a:pt x="10289690" y="1689100"/>
                  </a:lnTo>
                  <a:lnTo>
                    <a:pt x="10255776" y="1651000"/>
                  </a:lnTo>
                  <a:lnTo>
                    <a:pt x="10221615" y="1625600"/>
                  </a:lnTo>
                  <a:lnTo>
                    <a:pt x="10187210" y="1587500"/>
                  </a:lnTo>
                  <a:lnTo>
                    <a:pt x="10152563" y="1562100"/>
                  </a:lnTo>
                  <a:lnTo>
                    <a:pt x="10117674" y="1524000"/>
                  </a:lnTo>
                  <a:lnTo>
                    <a:pt x="10082546" y="1498600"/>
                  </a:lnTo>
                  <a:lnTo>
                    <a:pt x="10047180" y="1460500"/>
                  </a:lnTo>
                  <a:lnTo>
                    <a:pt x="9975739" y="1409700"/>
                  </a:lnTo>
                  <a:lnTo>
                    <a:pt x="9939668" y="1371600"/>
                  </a:lnTo>
                  <a:lnTo>
                    <a:pt x="9866833" y="1320800"/>
                  </a:lnTo>
                  <a:lnTo>
                    <a:pt x="9830072" y="1282700"/>
                  </a:lnTo>
                  <a:lnTo>
                    <a:pt x="9680771" y="1181100"/>
                  </a:lnTo>
                  <a:lnTo>
                    <a:pt x="9642890" y="1143000"/>
                  </a:lnTo>
                  <a:lnTo>
                    <a:pt x="9450229" y="1016000"/>
                  </a:lnTo>
                  <a:lnTo>
                    <a:pt x="9212077" y="863600"/>
                  </a:lnTo>
                  <a:lnTo>
                    <a:pt x="9090253" y="787400"/>
                  </a:lnTo>
                  <a:lnTo>
                    <a:pt x="9049249" y="774700"/>
                  </a:lnTo>
                  <a:lnTo>
                    <a:pt x="8925067" y="698500"/>
                  </a:lnTo>
                  <a:lnTo>
                    <a:pt x="8883289" y="685800"/>
                  </a:lnTo>
                  <a:lnTo>
                    <a:pt x="8799166" y="635000"/>
                  </a:lnTo>
                  <a:lnTo>
                    <a:pt x="8756824" y="622300"/>
                  </a:lnTo>
                  <a:lnTo>
                    <a:pt x="8671588" y="571500"/>
                  </a:lnTo>
                  <a:lnTo>
                    <a:pt x="8628697" y="558800"/>
                  </a:lnTo>
                  <a:lnTo>
                    <a:pt x="8585626" y="533400"/>
                  </a:lnTo>
                  <a:lnTo>
                    <a:pt x="8542376" y="520700"/>
                  </a:lnTo>
                  <a:lnTo>
                    <a:pt x="8498949" y="495300"/>
                  </a:lnTo>
                  <a:lnTo>
                    <a:pt x="8455347" y="482600"/>
                  </a:lnTo>
                  <a:lnTo>
                    <a:pt x="8411571" y="457200"/>
                  </a:lnTo>
                  <a:lnTo>
                    <a:pt x="8323504" y="431800"/>
                  </a:lnTo>
                  <a:lnTo>
                    <a:pt x="8279217" y="406400"/>
                  </a:lnTo>
                  <a:lnTo>
                    <a:pt x="8234761" y="393700"/>
                  </a:lnTo>
                  <a:lnTo>
                    <a:pt x="8190140" y="368300"/>
                  </a:lnTo>
                  <a:lnTo>
                    <a:pt x="8010027" y="317500"/>
                  </a:lnTo>
                  <a:lnTo>
                    <a:pt x="7964599" y="292100"/>
                  </a:lnTo>
                  <a:lnTo>
                    <a:pt x="7407706" y="139700"/>
                  </a:lnTo>
                  <a:close/>
                </a:path>
                <a:path w="11021694" h="10452100">
                  <a:moveTo>
                    <a:pt x="7217533" y="101600"/>
                  </a:moveTo>
                  <a:lnTo>
                    <a:pt x="4955046" y="101600"/>
                  </a:lnTo>
                  <a:lnTo>
                    <a:pt x="4812214" y="139700"/>
                  </a:lnTo>
                  <a:lnTo>
                    <a:pt x="7360365" y="139700"/>
                  </a:lnTo>
                  <a:lnTo>
                    <a:pt x="7217533" y="101600"/>
                  </a:lnTo>
                  <a:close/>
                </a:path>
                <a:path w="11021694" h="10452100">
                  <a:moveTo>
                    <a:pt x="7073517" y="76200"/>
                  </a:moveTo>
                  <a:lnTo>
                    <a:pt x="5099062" y="76200"/>
                  </a:lnTo>
                  <a:lnTo>
                    <a:pt x="5002922" y="101600"/>
                  </a:lnTo>
                  <a:lnTo>
                    <a:pt x="7169657" y="101600"/>
                  </a:lnTo>
                  <a:lnTo>
                    <a:pt x="7073517" y="76200"/>
                  </a:lnTo>
                  <a:close/>
                </a:path>
                <a:path w="11021694" h="10452100">
                  <a:moveTo>
                    <a:pt x="6976870" y="63500"/>
                  </a:moveTo>
                  <a:lnTo>
                    <a:pt x="5195709" y="63500"/>
                  </a:lnTo>
                  <a:lnTo>
                    <a:pt x="5147323" y="76200"/>
                  </a:lnTo>
                  <a:lnTo>
                    <a:pt x="7025256" y="76200"/>
                  </a:lnTo>
                  <a:lnTo>
                    <a:pt x="6976870" y="63500"/>
                  </a:lnTo>
                  <a:close/>
                </a:path>
                <a:path w="11021694" h="10452100">
                  <a:moveTo>
                    <a:pt x="6879728" y="50800"/>
                  </a:moveTo>
                  <a:lnTo>
                    <a:pt x="5292851" y="50800"/>
                  </a:lnTo>
                  <a:lnTo>
                    <a:pt x="5244219" y="63500"/>
                  </a:lnTo>
                  <a:lnTo>
                    <a:pt x="6928360" y="63500"/>
                  </a:lnTo>
                  <a:lnTo>
                    <a:pt x="6879728" y="50800"/>
                  </a:lnTo>
                  <a:close/>
                </a:path>
                <a:path w="11021694" h="10452100">
                  <a:moveTo>
                    <a:pt x="6782104" y="38100"/>
                  </a:moveTo>
                  <a:lnTo>
                    <a:pt x="5390475" y="38100"/>
                  </a:lnTo>
                  <a:lnTo>
                    <a:pt x="5341604" y="50800"/>
                  </a:lnTo>
                  <a:lnTo>
                    <a:pt x="6830975" y="50800"/>
                  </a:lnTo>
                  <a:lnTo>
                    <a:pt x="6782104" y="38100"/>
                  </a:lnTo>
                  <a:close/>
                </a:path>
                <a:path w="11021694" h="10452100">
                  <a:moveTo>
                    <a:pt x="6684010" y="25400"/>
                  </a:moveTo>
                  <a:lnTo>
                    <a:pt x="5488569" y="25400"/>
                  </a:lnTo>
                  <a:lnTo>
                    <a:pt x="5439464" y="38100"/>
                  </a:lnTo>
                  <a:lnTo>
                    <a:pt x="6733115" y="38100"/>
                  </a:lnTo>
                  <a:lnTo>
                    <a:pt x="6684010" y="25400"/>
                  </a:lnTo>
                  <a:close/>
                </a:path>
                <a:path w="11021694" h="10452100">
                  <a:moveTo>
                    <a:pt x="6536017" y="12700"/>
                  </a:moveTo>
                  <a:lnTo>
                    <a:pt x="5636562" y="12700"/>
                  </a:lnTo>
                  <a:lnTo>
                    <a:pt x="5587119" y="25400"/>
                  </a:lnTo>
                  <a:lnTo>
                    <a:pt x="6585460" y="25400"/>
                  </a:lnTo>
                  <a:lnTo>
                    <a:pt x="6536017" y="12700"/>
                  </a:lnTo>
                  <a:close/>
                </a:path>
                <a:path w="11021694" h="10452100">
                  <a:moveTo>
                    <a:pt x="6337166" y="0"/>
                  </a:moveTo>
                  <a:lnTo>
                    <a:pt x="5835413" y="0"/>
                  </a:lnTo>
                  <a:lnTo>
                    <a:pt x="5785542" y="12700"/>
                  </a:lnTo>
                  <a:lnTo>
                    <a:pt x="6387038" y="12700"/>
                  </a:lnTo>
                  <a:lnTo>
                    <a:pt x="6337166" y="0"/>
                  </a:lnTo>
                  <a:close/>
                </a:path>
              </a:pathLst>
            </a:custGeom>
            <a:solidFill>
              <a:srgbClr val="F1F8FF"/>
            </a:solidFill>
          </p:spPr>
          <p:txBody>
            <a:bodyPr wrap="square" lIns="0" tIns="0" rIns="0" bIns="0" rtlCol="0"/>
            <a:lstStyle/>
            <a:p>
              <a:endParaRPr/>
            </a:p>
          </p:txBody>
        </p:sp>
        <p:pic>
          <p:nvPicPr>
            <p:cNvPr id="5" name="object 5"/>
            <p:cNvPicPr/>
            <p:nvPr/>
          </p:nvPicPr>
          <p:blipFill>
            <a:blip r:embed="rId3" cstate="print"/>
            <a:stretch>
              <a:fillRect/>
            </a:stretch>
          </p:blipFill>
          <p:spPr>
            <a:xfrm>
              <a:off x="862537" y="10484010"/>
              <a:ext cx="1597741" cy="278410"/>
            </a:xfrm>
            <a:prstGeom prst="rect">
              <a:avLst/>
            </a:prstGeom>
          </p:spPr>
        </p:pic>
      </p:grpSp>
      <p:sp>
        <p:nvSpPr>
          <p:cNvPr id="6" name="object 6"/>
          <p:cNvSpPr txBox="1"/>
          <p:nvPr/>
        </p:nvSpPr>
        <p:spPr>
          <a:xfrm>
            <a:off x="853758" y="4379208"/>
            <a:ext cx="6921500" cy="2446375"/>
          </a:xfrm>
          <a:prstGeom prst="rect">
            <a:avLst/>
          </a:prstGeom>
        </p:spPr>
        <p:txBody>
          <a:bodyPr vert="horz" wrap="square" lIns="0" tIns="10795" rIns="0" bIns="0" rtlCol="0">
            <a:spAutoFit/>
          </a:bodyPr>
          <a:lstStyle/>
          <a:p>
            <a:pPr marL="25400" marR="17780">
              <a:lnSpc>
                <a:spcPct val="101600"/>
              </a:lnSpc>
              <a:spcBef>
                <a:spcPts val="85"/>
              </a:spcBef>
            </a:pPr>
            <a:r>
              <a:rPr lang="es-ES" sz="2600" spc="20" dirty="0">
                <a:solidFill>
                  <a:srgbClr val="363F47"/>
                </a:solidFill>
                <a:latin typeface="Arial MT"/>
                <a:cs typeface="Arial MT"/>
              </a:rPr>
              <a:t>Una vez en agua, la hidroxiapatita se disocia en iones de calcio (Ca2+), iones de fosfato (PO43-) e iones de fosfato de hidrógeno (HPO42-), que penetran en el esmalte dental, proporcionando un </a:t>
            </a:r>
            <a:r>
              <a:rPr lang="es-ES" sz="2600" b="1" spc="20" dirty="0">
                <a:solidFill>
                  <a:srgbClr val="363F47"/>
                </a:solidFill>
                <a:latin typeface="Arial MT"/>
                <a:cs typeface="Arial MT"/>
              </a:rPr>
              <a:t>efecto remineralizante.</a:t>
            </a:r>
            <a:r>
              <a:rPr lang="es-ES" sz="2600" spc="20" dirty="0">
                <a:solidFill>
                  <a:srgbClr val="363F47"/>
                </a:solidFill>
                <a:latin typeface="Arial MT"/>
                <a:cs typeface="Arial MT"/>
              </a:rPr>
              <a:t>
</a:t>
            </a:r>
            <a:endParaRPr sz="2600" dirty="0">
              <a:latin typeface="Arial MT"/>
              <a:cs typeface="Arial MT"/>
            </a:endParaRPr>
          </a:p>
        </p:txBody>
      </p:sp>
      <p:sp>
        <p:nvSpPr>
          <p:cNvPr id="7" name="object 7"/>
          <p:cNvSpPr txBox="1">
            <a:spLocks noGrp="1"/>
          </p:cNvSpPr>
          <p:nvPr>
            <p:ph type="title"/>
          </p:nvPr>
        </p:nvSpPr>
        <p:spPr>
          <a:xfrm>
            <a:off x="843900" y="1754784"/>
            <a:ext cx="6921500" cy="3092513"/>
          </a:xfrm>
          <a:prstGeom prst="rect">
            <a:avLst/>
          </a:prstGeom>
        </p:spPr>
        <p:txBody>
          <a:bodyPr vert="horz" wrap="square" lIns="0" tIns="93345" rIns="0" bIns="0" rtlCol="0">
            <a:spAutoFit/>
          </a:bodyPr>
          <a:lstStyle/>
          <a:p>
            <a:pPr marL="12700" marR="5080">
              <a:lnSpc>
                <a:spcPct val="90300"/>
              </a:lnSpc>
              <a:spcBef>
                <a:spcPts val="735"/>
              </a:spcBef>
            </a:pPr>
            <a:r>
              <a:rPr lang="es-ES" sz="5250" spc="15" dirty="0">
                <a:solidFill>
                  <a:srgbClr val="363F47"/>
                </a:solidFill>
              </a:rPr>
              <a:t>¿Qué papel juega la </a:t>
            </a:r>
            <a:r>
              <a:rPr lang="es-ES" sz="5250" spc="15" dirty="0">
                <a:solidFill>
                  <a:srgbClr val="0070C0"/>
                </a:solidFill>
              </a:rPr>
              <a:t>hidroxiapatita</a:t>
            </a:r>
            <a:r>
              <a:rPr lang="es-ES" sz="5250" spc="15" dirty="0">
                <a:solidFill>
                  <a:srgbClr val="363F47"/>
                </a:solidFill>
              </a:rPr>
              <a:t> en la pasta de dientes?
</a:t>
            </a:r>
            <a:endParaRPr sz="5250" dirty="0"/>
          </a:p>
        </p:txBody>
      </p:sp>
      <p:grpSp>
        <p:nvGrpSpPr>
          <p:cNvPr id="8" name="object 8"/>
          <p:cNvGrpSpPr/>
          <p:nvPr/>
        </p:nvGrpSpPr>
        <p:grpSpPr>
          <a:xfrm>
            <a:off x="11224852" y="4331889"/>
            <a:ext cx="8054975" cy="6987540"/>
            <a:chOff x="11224852" y="4331889"/>
            <a:chExt cx="8054975" cy="6987540"/>
          </a:xfrm>
        </p:grpSpPr>
        <p:sp>
          <p:nvSpPr>
            <p:cNvPr id="9" name="object 9"/>
            <p:cNvSpPr/>
            <p:nvPr/>
          </p:nvSpPr>
          <p:spPr>
            <a:xfrm>
              <a:off x="15723636" y="6377016"/>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10" name="object 10"/>
            <p:cNvSpPr/>
            <p:nvPr/>
          </p:nvSpPr>
          <p:spPr>
            <a:xfrm>
              <a:off x="14788387" y="7340469"/>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11" name="object 11"/>
            <p:cNvSpPr/>
            <p:nvPr/>
          </p:nvSpPr>
          <p:spPr>
            <a:xfrm>
              <a:off x="13807422" y="8356162"/>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12" name="object 12"/>
            <p:cNvSpPr/>
            <p:nvPr/>
          </p:nvSpPr>
          <p:spPr>
            <a:xfrm>
              <a:off x="16673147" y="5357762"/>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13" name="object 13"/>
            <p:cNvSpPr/>
            <p:nvPr/>
          </p:nvSpPr>
          <p:spPr>
            <a:xfrm>
              <a:off x="17603652" y="4342367"/>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14" name="object 14"/>
            <p:cNvSpPr/>
            <p:nvPr/>
          </p:nvSpPr>
          <p:spPr>
            <a:xfrm>
              <a:off x="12832394" y="9392631"/>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15" name="object 15"/>
            <p:cNvSpPr/>
            <p:nvPr/>
          </p:nvSpPr>
          <p:spPr>
            <a:xfrm>
              <a:off x="16850932" y="6045476"/>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16" name="object 16"/>
            <p:cNvSpPr/>
            <p:nvPr/>
          </p:nvSpPr>
          <p:spPr>
            <a:xfrm>
              <a:off x="15908552" y="7050781"/>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17" name="object 17"/>
            <p:cNvSpPr/>
            <p:nvPr/>
          </p:nvSpPr>
          <p:spPr>
            <a:xfrm>
              <a:off x="14931451" y="8055788"/>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18" name="object 18"/>
            <p:cNvSpPr/>
            <p:nvPr/>
          </p:nvSpPr>
          <p:spPr>
            <a:xfrm>
              <a:off x="13914267" y="9144792"/>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19" name="object 19"/>
            <p:cNvSpPr/>
            <p:nvPr/>
          </p:nvSpPr>
          <p:spPr>
            <a:xfrm>
              <a:off x="16987168" y="6788992"/>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20" name="object 20"/>
            <p:cNvSpPr/>
            <p:nvPr/>
          </p:nvSpPr>
          <p:spPr>
            <a:xfrm>
              <a:off x="16041229" y="7773222"/>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21" name="object 21"/>
            <p:cNvSpPr/>
            <p:nvPr/>
          </p:nvSpPr>
          <p:spPr>
            <a:xfrm>
              <a:off x="15066201" y="8809692"/>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22" name="object 22"/>
            <p:cNvSpPr/>
            <p:nvPr/>
          </p:nvSpPr>
          <p:spPr>
            <a:xfrm>
              <a:off x="16986575" y="8349632"/>
              <a:ext cx="1101090" cy="1558290"/>
            </a:xfrm>
            <a:custGeom>
              <a:avLst/>
              <a:gdLst/>
              <a:ahLst/>
              <a:cxnLst/>
              <a:rect l="l" t="t" r="r" b="b"/>
              <a:pathLst>
                <a:path w="1101090" h="1558290">
                  <a:moveTo>
                    <a:pt x="1100580" y="1557968"/>
                  </a:moveTo>
                  <a:lnTo>
                    <a:pt x="0" y="0"/>
                  </a:lnTo>
                </a:path>
              </a:pathLst>
            </a:custGeom>
            <a:ln w="20941">
              <a:solidFill>
                <a:srgbClr val="7A7A7A"/>
              </a:solidFill>
            </a:ln>
          </p:spPr>
          <p:txBody>
            <a:bodyPr wrap="square" lIns="0" tIns="0" rIns="0" bIns="0" rtlCol="0"/>
            <a:lstStyle/>
            <a:p>
              <a:endParaRPr/>
            </a:p>
          </p:txBody>
        </p:sp>
        <p:sp>
          <p:nvSpPr>
            <p:cNvPr id="23" name="object 23"/>
            <p:cNvSpPr/>
            <p:nvPr/>
          </p:nvSpPr>
          <p:spPr>
            <a:xfrm>
              <a:off x="16393253" y="8747954"/>
              <a:ext cx="1101090" cy="1558290"/>
            </a:xfrm>
            <a:custGeom>
              <a:avLst/>
              <a:gdLst/>
              <a:ahLst/>
              <a:cxnLst/>
              <a:rect l="l" t="t" r="r" b="b"/>
              <a:pathLst>
                <a:path w="1101090" h="1558290">
                  <a:moveTo>
                    <a:pt x="1100580" y="1557968"/>
                  </a:moveTo>
                  <a:lnTo>
                    <a:pt x="0" y="0"/>
                  </a:lnTo>
                </a:path>
              </a:pathLst>
            </a:custGeom>
            <a:ln w="20941">
              <a:solidFill>
                <a:srgbClr val="7A7A7A"/>
              </a:solidFill>
            </a:ln>
          </p:spPr>
          <p:txBody>
            <a:bodyPr wrap="square" lIns="0" tIns="0" rIns="0" bIns="0" rtlCol="0"/>
            <a:lstStyle/>
            <a:p>
              <a:endParaRPr/>
            </a:p>
          </p:txBody>
        </p:sp>
        <p:sp>
          <p:nvSpPr>
            <p:cNvPr id="24" name="object 24"/>
            <p:cNvSpPr/>
            <p:nvPr/>
          </p:nvSpPr>
          <p:spPr>
            <a:xfrm>
              <a:off x="16049546" y="8657130"/>
              <a:ext cx="1101090" cy="1558290"/>
            </a:xfrm>
            <a:custGeom>
              <a:avLst/>
              <a:gdLst/>
              <a:ahLst/>
              <a:cxnLst/>
              <a:rect l="l" t="t" r="r" b="b"/>
              <a:pathLst>
                <a:path w="1101090" h="1558290">
                  <a:moveTo>
                    <a:pt x="1100580" y="1557672"/>
                  </a:moveTo>
                  <a:lnTo>
                    <a:pt x="0" y="0"/>
                  </a:lnTo>
                </a:path>
              </a:pathLst>
            </a:custGeom>
            <a:ln w="20941">
              <a:solidFill>
                <a:srgbClr val="7A7A7A"/>
              </a:solidFill>
            </a:ln>
          </p:spPr>
          <p:txBody>
            <a:bodyPr wrap="square" lIns="0" tIns="0" rIns="0" bIns="0" rtlCol="0"/>
            <a:lstStyle/>
            <a:p>
              <a:endParaRPr/>
            </a:p>
          </p:txBody>
        </p:sp>
        <p:sp>
          <p:nvSpPr>
            <p:cNvPr id="25" name="object 25"/>
            <p:cNvSpPr/>
            <p:nvPr/>
          </p:nvSpPr>
          <p:spPr>
            <a:xfrm>
              <a:off x="16007694" y="9400348"/>
              <a:ext cx="1101090" cy="1558290"/>
            </a:xfrm>
            <a:custGeom>
              <a:avLst/>
              <a:gdLst/>
              <a:ahLst/>
              <a:cxnLst/>
              <a:rect l="l" t="t" r="r" b="b"/>
              <a:pathLst>
                <a:path w="1101090" h="1558290">
                  <a:moveTo>
                    <a:pt x="1100580" y="1557968"/>
                  </a:moveTo>
                  <a:lnTo>
                    <a:pt x="0" y="0"/>
                  </a:lnTo>
                </a:path>
              </a:pathLst>
            </a:custGeom>
            <a:ln w="20941">
              <a:solidFill>
                <a:srgbClr val="7A7A7A"/>
              </a:solidFill>
            </a:ln>
          </p:spPr>
          <p:txBody>
            <a:bodyPr wrap="square" lIns="0" tIns="0" rIns="0" bIns="0" rtlCol="0"/>
            <a:lstStyle/>
            <a:p>
              <a:endParaRPr/>
            </a:p>
          </p:txBody>
        </p:sp>
        <p:sp>
          <p:nvSpPr>
            <p:cNvPr id="26" name="object 26"/>
            <p:cNvSpPr/>
            <p:nvPr/>
          </p:nvSpPr>
          <p:spPr>
            <a:xfrm>
              <a:off x="15407538" y="9782345"/>
              <a:ext cx="1078230" cy="1526540"/>
            </a:xfrm>
            <a:custGeom>
              <a:avLst/>
              <a:gdLst/>
              <a:ahLst/>
              <a:cxnLst/>
              <a:rect l="l" t="t" r="r" b="b"/>
              <a:pathLst>
                <a:path w="1078230" h="1526540">
                  <a:moveTo>
                    <a:pt x="1077855" y="1526210"/>
                  </a:moveTo>
                  <a:lnTo>
                    <a:pt x="0" y="0"/>
                  </a:lnTo>
                </a:path>
              </a:pathLst>
            </a:custGeom>
            <a:ln w="20941">
              <a:solidFill>
                <a:srgbClr val="7A7A7A"/>
              </a:solidFill>
            </a:ln>
          </p:spPr>
          <p:txBody>
            <a:bodyPr wrap="square" lIns="0" tIns="0" rIns="0" bIns="0" rtlCol="0"/>
            <a:lstStyle/>
            <a:p>
              <a:endParaRPr/>
            </a:p>
          </p:txBody>
        </p:sp>
        <p:sp>
          <p:nvSpPr>
            <p:cNvPr id="27" name="object 27"/>
            <p:cNvSpPr/>
            <p:nvPr/>
          </p:nvSpPr>
          <p:spPr>
            <a:xfrm>
              <a:off x="15053737" y="9677868"/>
              <a:ext cx="1100455" cy="1558290"/>
            </a:xfrm>
            <a:custGeom>
              <a:avLst/>
              <a:gdLst/>
              <a:ahLst/>
              <a:cxnLst/>
              <a:rect l="l" t="t" r="r" b="b"/>
              <a:pathLst>
                <a:path w="1100455" h="1558290">
                  <a:moveTo>
                    <a:pt x="1100283" y="1557968"/>
                  </a:moveTo>
                  <a:lnTo>
                    <a:pt x="0" y="0"/>
                  </a:lnTo>
                </a:path>
              </a:pathLst>
            </a:custGeom>
            <a:ln w="20941">
              <a:solidFill>
                <a:srgbClr val="7A7A7A"/>
              </a:solidFill>
            </a:ln>
          </p:spPr>
          <p:txBody>
            <a:bodyPr wrap="square" lIns="0" tIns="0" rIns="0" bIns="0" rtlCol="0"/>
            <a:lstStyle/>
            <a:p>
              <a:endParaRPr/>
            </a:p>
          </p:txBody>
        </p:sp>
        <p:sp>
          <p:nvSpPr>
            <p:cNvPr id="28" name="object 28"/>
            <p:cNvSpPr/>
            <p:nvPr/>
          </p:nvSpPr>
          <p:spPr>
            <a:xfrm>
              <a:off x="14861104" y="9730107"/>
              <a:ext cx="1100455" cy="1558290"/>
            </a:xfrm>
            <a:custGeom>
              <a:avLst/>
              <a:gdLst/>
              <a:ahLst/>
              <a:cxnLst/>
              <a:rect l="l" t="t" r="r" b="b"/>
              <a:pathLst>
                <a:path w="1100455" h="1558290">
                  <a:moveTo>
                    <a:pt x="1100283" y="1557968"/>
                  </a:moveTo>
                  <a:lnTo>
                    <a:pt x="0" y="0"/>
                  </a:lnTo>
                </a:path>
              </a:pathLst>
            </a:custGeom>
            <a:ln w="20941">
              <a:solidFill>
                <a:srgbClr val="7A7A7A"/>
              </a:solidFill>
            </a:ln>
          </p:spPr>
          <p:txBody>
            <a:bodyPr wrap="square" lIns="0" tIns="0" rIns="0" bIns="0" rtlCol="0"/>
            <a:lstStyle/>
            <a:p>
              <a:endParaRPr/>
            </a:p>
          </p:txBody>
        </p:sp>
        <p:sp>
          <p:nvSpPr>
            <p:cNvPr id="29" name="object 29"/>
            <p:cNvSpPr/>
            <p:nvPr/>
          </p:nvSpPr>
          <p:spPr>
            <a:xfrm>
              <a:off x="14260658" y="10121008"/>
              <a:ext cx="839469" cy="1188085"/>
            </a:xfrm>
            <a:custGeom>
              <a:avLst/>
              <a:gdLst/>
              <a:ahLst/>
              <a:cxnLst/>
              <a:rect l="l" t="t" r="r" b="b"/>
              <a:pathLst>
                <a:path w="839469" h="1188084">
                  <a:moveTo>
                    <a:pt x="838907" y="1187547"/>
                  </a:moveTo>
                  <a:lnTo>
                    <a:pt x="0" y="0"/>
                  </a:lnTo>
                </a:path>
              </a:pathLst>
            </a:custGeom>
            <a:ln w="20941">
              <a:solidFill>
                <a:srgbClr val="7A7A7A"/>
              </a:solidFill>
            </a:ln>
          </p:spPr>
          <p:txBody>
            <a:bodyPr wrap="square" lIns="0" tIns="0" rIns="0" bIns="0" rtlCol="0"/>
            <a:lstStyle/>
            <a:p>
              <a:endParaRPr/>
            </a:p>
          </p:txBody>
        </p:sp>
        <p:sp>
          <p:nvSpPr>
            <p:cNvPr id="30" name="object 30"/>
            <p:cNvSpPr/>
            <p:nvPr/>
          </p:nvSpPr>
          <p:spPr>
            <a:xfrm>
              <a:off x="17222844" y="7887791"/>
              <a:ext cx="1100455" cy="1558290"/>
            </a:xfrm>
            <a:custGeom>
              <a:avLst/>
              <a:gdLst/>
              <a:ahLst/>
              <a:cxnLst/>
              <a:rect l="l" t="t" r="r" b="b"/>
              <a:pathLst>
                <a:path w="1100455" h="1558290">
                  <a:moveTo>
                    <a:pt x="1100283" y="1557968"/>
                  </a:moveTo>
                  <a:lnTo>
                    <a:pt x="0" y="0"/>
                  </a:lnTo>
                </a:path>
              </a:pathLst>
            </a:custGeom>
            <a:ln w="20941">
              <a:solidFill>
                <a:srgbClr val="7A7A7A"/>
              </a:solidFill>
            </a:ln>
          </p:spPr>
          <p:txBody>
            <a:bodyPr wrap="square" lIns="0" tIns="0" rIns="0" bIns="0" rtlCol="0"/>
            <a:lstStyle/>
            <a:p>
              <a:endParaRPr/>
            </a:p>
          </p:txBody>
        </p:sp>
        <p:sp>
          <p:nvSpPr>
            <p:cNvPr id="31" name="object 31"/>
            <p:cNvSpPr/>
            <p:nvPr/>
          </p:nvSpPr>
          <p:spPr>
            <a:xfrm>
              <a:off x="17339790" y="7763724"/>
              <a:ext cx="1101090" cy="1558290"/>
            </a:xfrm>
            <a:custGeom>
              <a:avLst/>
              <a:gdLst/>
              <a:ahLst/>
              <a:cxnLst/>
              <a:rect l="l" t="t" r="r" b="b"/>
              <a:pathLst>
                <a:path w="1101090" h="1558290">
                  <a:moveTo>
                    <a:pt x="1100580" y="1557968"/>
                  </a:moveTo>
                  <a:lnTo>
                    <a:pt x="0" y="0"/>
                  </a:lnTo>
                </a:path>
              </a:pathLst>
            </a:custGeom>
            <a:ln w="20941">
              <a:solidFill>
                <a:srgbClr val="7A7A7A"/>
              </a:solidFill>
            </a:ln>
          </p:spPr>
          <p:txBody>
            <a:bodyPr wrap="square" lIns="0" tIns="0" rIns="0" bIns="0" rtlCol="0"/>
            <a:lstStyle/>
            <a:p>
              <a:endParaRPr/>
            </a:p>
          </p:txBody>
        </p:sp>
        <p:sp>
          <p:nvSpPr>
            <p:cNvPr id="32" name="object 32"/>
            <p:cNvSpPr/>
            <p:nvPr/>
          </p:nvSpPr>
          <p:spPr>
            <a:xfrm>
              <a:off x="17925395" y="7372822"/>
              <a:ext cx="1101090" cy="1558290"/>
            </a:xfrm>
            <a:custGeom>
              <a:avLst/>
              <a:gdLst/>
              <a:ahLst/>
              <a:cxnLst/>
              <a:rect l="l" t="t" r="r" b="b"/>
              <a:pathLst>
                <a:path w="1101090" h="1558290">
                  <a:moveTo>
                    <a:pt x="1100580" y="1557968"/>
                  </a:moveTo>
                  <a:lnTo>
                    <a:pt x="0" y="0"/>
                  </a:lnTo>
                </a:path>
              </a:pathLst>
            </a:custGeom>
            <a:ln w="20941">
              <a:solidFill>
                <a:srgbClr val="7A7A7A"/>
              </a:solidFill>
            </a:ln>
          </p:spPr>
          <p:txBody>
            <a:bodyPr wrap="square" lIns="0" tIns="0" rIns="0" bIns="0" rtlCol="0"/>
            <a:lstStyle/>
            <a:p>
              <a:endParaRPr/>
            </a:p>
          </p:txBody>
        </p:sp>
        <p:sp>
          <p:nvSpPr>
            <p:cNvPr id="33" name="object 33"/>
            <p:cNvSpPr/>
            <p:nvPr/>
          </p:nvSpPr>
          <p:spPr>
            <a:xfrm>
              <a:off x="18168194" y="6908607"/>
              <a:ext cx="1101090" cy="1558290"/>
            </a:xfrm>
            <a:custGeom>
              <a:avLst/>
              <a:gdLst/>
              <a:ahLst/>
              <a:cxnLst/>
              <a:rect l="l" t="t" r="r" b="b"/>
              <a:pathLst>
                <a:path w="1101090" h="1558290">
                  <a:moveTo>
                    <a:pt x="1100580" y="1557968"/>
                  </a:moveTo>
                  <a:lnTo>
                    <a:pt x="0" y="0"/>
                  </a:lnTo>
                </a:path>
              </a:pathLst>
            </a:custGeom>
            <a:ln w="20941">
              <a:solidFill>
                <a:srgbClr val="7A7A7A"/>
              </a:solidFill>
            </a:ln>
          </p:spPr>
          <p:txBody>
            <a:bodyPr wrap="square" lIns="0" tIns="0" rIns="0" bIns="0" rtlCol="0"/>
            <a:lstStyle/>
            <a:p>
              <a:endParaRPr/>
            </a:p>
          </p:txBody>
        </p:sp>
        <p:sp>
          <p:nvSpPr>
            <p:cNvPr id="34" name="object 34"/>
            <p:cNvSpPr/>
            <p:nvPr/>
          </p:nvSpPr>
          <p:spPr>
            <a:xfrm>
              <a:off x="18035813" y="6160343"/>
              <a:ext cx="1100455" cy="1558290"/>
            </a:xfrm>
            <a:custGeom>
              <a:avLst/>
              <a:gdLst/>
              <a:ahLst/>
              <a:cxnLst/>
              <a:rect l="l" t="t" r="r" b="b"/>
              <a:pathLst>
                <a:path w="1100455" h="1558290">
                  <a:moveTo>
                    <a:pt x="1100283" y="1557968"/>
                  </a:moveTo>
                  <a:lnTo>
                    <a:pt x="0" y="0"/>
                  </a:lnTo>
                </a:path>
              </a:pathLst>
            </a:custGeom>
            <a:ln w="20941">
              <a:solidFill>
                <a:srgbClr val="7A7A7A"/>
              </a:solidFill>
            </a:ln>
          </p:spPr>
          <p:txBody>
            <a:bodyPr wrap="square" lIns="0" tIns="0" rIns="0" bIns="0" rtlCol="0"/>
            <a:lstStyle/>
            <a:p>
              <a:endParaRPr/>
            </a:p>
          </p:txBody>
        </p:sp>
        <p:sp>
          <p:nvSpPr>
            <p:cNvPr id="35" name="object 35"/>
            <p:cNvSpPr/>
            <p:nvPr/>
          </p:nvSpPr>
          <p:spPr>
            <a:xfrm>
              <a:off x="17862772" y="5483016"/>
              <a:ext cx="1100455" cy="1558290"/>
            </a:xfrm>
            <a:custGeom>
              <a:avLst/>
              <a:gdLst/>
              <a:ahLst/>
              <a:cxnLst/>
              <a:rect l="l" t="t" r="r" b="b"/>
              <a:pathLst>
                <a:path w="1100455" h="1558290">
                  <a:moveTo>
                    <a:pt x="1100283" y="1557968"/>
                  </a:moveTo>
                  <a:lnTo>
                    <a:pt x="0" y="0"/>
                  </a:lnTo>
                </a:path>
              </a:pathLst>
            </a:custGeom>
            <a:ln w="20941">
              <a:solidFill>
                <a:srgbClr val="7A7A7A"/>
              </a:solidFill>
            </a:ln>
          </p:spPr>
          <p:txBody>
            <a:bodyPr wrap="square" lIns="0" tIns="0" rIns="0" bIns="0" rtlCol="0"/>
            <a:lstStyle/>
            <a:p>
              <a:endParaRPr/>
            </a:p>
          </p:txBody>
        </p:sp>
        <p:sp>
          <p:nvSpPr>
            <p:cNvPr id="36" name="object 36"/>
            <p:cNvSpPr/>
            <p:nvPr/>
          </p:nvSpPr>
          <p:spPr>
            <a:xfrm>
              <a:off x="17946472" y="5320660"/>
              <a:ext cx="1101090" cy="1558290"/>
            </a:xfrm>
            <a:custGeom>
              <a:avLst/>
              <a:gdLst/>
              <a:ahLst/>
              <a:cxnLst/>
              <a:rect l="l" t="t" r="r" b="b"/>
              <a:pathLst>
                <a:path w="1101090" h="1558290">
                  <a:moveTo>
                    <a:pt x="1100580" y="1557968"/>
                  </a:moveTo>
                  <a:lnTo>
                    <a:pt x="0" y="0"/>
                  </a:lnTo>
                </a:path>
              </a:pathLst>
            </a:custGeom>
            <a:ln w="20941">
              <a:solidFill>
                <a:srgbClr val="7A7A7A"/>
              </a:solidFill>
            </a:ln>
          </p:spPr>
          <p:txBody>
            <a:bodyPr wrap="square" lIns="0" tIns="0" rIns="0" bIns="0" rtlCol="0"/>
            <a:lstStyle/>
            <a:p>
              <a:endParaRPr/>
            </a:p>
          </p:txBody>
        </p:sp>
        <p:sp>
          <p:nvSpPr>
            <p:cNvPr id="37" name="object 37"/>
            <p:cNvSpPr/>
            <p:nvPr/>
          </p:nvSpPr>
          <p:spPr>
            <a:xfrm>
              <a:off x="12059915" y="7423819"/>
              <a:ext cx="4223385" cy="3007360"/>
            </a:xfrm>
            <a:custGeom>
              <a:avLst/>
              <a:gdLst/>
              <a:ahLst/>
              <a:cxnLst/>
              <a:rect l="l" t="t" r="r" b="b"/>
              <a:pathLst>
                <a:path w="4223384" h="3007359">
                  <a:moveTo>
                    <a:pt x="4221856" y="2920483"/>
                  </a:moveTo>
                  <a:lnTo>
                    <a:pt x="4116743" y="2920483"/>
                  </a:lnTo>
                  <a:lnTo>
                    <a:pt x="4124115" y="2961711"/>
                  </a:lnTo>
                  <a:lnTo>
                    <a:pt x="4104098" y="2965287"/>
                  </a:lnTo>
                  <a:lnTo>
                    <a:pt x="4112806" y="3006880"/>
                  </a:lnTo>
                  <a:lnTo>
                    <a:pt x="4221856" y="2920483"/>
                  </a:lnTo>
                  <a:close/>
                </a:path>
                <a:path w="4223384" h="3007359">
                  <a:moveTo>
                    <a:pt x="33915" y="0"/>
                  </a:moveTo>
                  <a:lnTo>
                    <a:pt x="0" y="24579"/>
                  </a:lnTo>
                  <a:lnTo>
                    <a:pt x="578694" y="822041"/>
                  </a:lnTo>
                  <a:lnTo>
                    <a:pt x="727234" y="1022113"/>
                  </a:lnTo>
                  <a:lnTo>
                    <a:pt x="802802" y="1121772"/>
                  </a:lnTo>
                  <a:lnTo>
                    <a:pt x="879261" y="1220839"/>
                  </a:lnTo>
                  <a:lnTo>
                    <a:pt x="956693" y="1319175"/>
                  </a:lnTo>
                  <a:lnTo>
                    <a:pt x="1035193" y="1416591"/>
                  </a:lnTo>
                  <a:lnTo>
                    <a:pt x="1114803" y="1512899"/>
                  </a:lnTo>
                  <a:lnTo>
                    <a:pt x="1195607" y="1607912"/>
                  </a:lnTo>
                  <a:lnTo>
                    <a:pt x="1277657" y="1701439"/>
                  </a:lnTo>
                  <a:lnTo>
                    <a:pt x="1361026" y="1793293"/>
                  </a:lnTo>
                  <a:lnTo>
                    <a:pt x="1445777" y="1883285"/>
                  </a:lnTo>
                  <a:lnTo>
                    <a:pt x="1531984" y="1971225"/>
                  </a:lnTo>
                  <a:lnTo>
                    <a:pt x="1619709" y="2056925"/>
                  </a:lnTo>
                  <a:lnTo>
                    <a:pt x="1709026" y="2140197"/>
                  </a:lnTo>
                  <a:lnTo>
                    <a:pt x="1799997" y="2220849"/>
                  </a:lnTo>
                  <a:lnTo>
                    <a:pt x="1892685" y="2298693"/>
                  </a:lnTo>
                  <a:lnTo>
                    <a:pt x="1987154" y="2373538"/>
                  </a:lnTo>
                  <a:lnTo>
                    <a:pt x="2035215" y="2409872"/>
                  </a:lnTo>
                  <a:lnTo>
                    <a:pt x="2083622" y="2445289"/>
                  </a:lnTo>
                  <a:lnTo>
                    <a:pt x="2132500" y="2479861"/>
                  </a:lnTo>
                  <a:lnTo>
                    <a:pt x="2181881" y="2513564"/>
                  </a:lnTo>
                  <a:lnTo>
                    <a:pt x="2231754" y="2546373"/>
                  </a:lnTo>
                  <a:lnTo>
                    <a:pt x="2282129" y="2578264"/>
                  </a:lnTo>
                  <a:lnTo>
                    <a:pt x="2333028" y="2609214"/>
                  </a:lnTo>
                  <a:lnTo>
                    <a:pt x="2384440" y="2639199"/>
                  </a:lnTo>
                  <a:lnTo>
                    <a:pt x="2436386" y="2668194"/>
                  </a:lnTo>
                  <a:lnTo>
                    <a:pt x="2488866" y="2696175"/>
                  </a:lnTo>
                  <a:lnTo>
                    <a:pt x="2541891" y="2723118"/>
                  </a:lnTo>
                  <a:lnTo>
                    <a:pt x="2595481" y="2748999"/>
                  </a:lnTo>
                  <a:lnTo>
                    <a:pt x="2649626" y="2773793"/>
                  </a:lnTo>
                  <a:lnTo>
                    <a:pt x="2704336" y="2797476"/>
                  </a:lnTo>
                  <a:lnTo>
                    <a:pt x="2759633" y="2820025"/>
                  </a:lnTo>
                  <a:lnTo>
                    <a:pt x="2815505" y="2841415"/>
                  </a:lnTo>
                  <a:lnTo>
                    <a:pt x="2871975" y="2861621"/>
                  </a:lnTo>
                  <a:lnTo>
                    <a:pt x="2929052" y="2880621"/>
                  </a:lnTo>
                  <a:lnTo>
                    <a:pt x="2986736" y="2898388"/>
                  </a:lnTo>
                  <a:lnTo>
                    <a:pt x="3045027" y="2914900"/>
                  </a:lnTo>
                  <a:lnTo>
                    <a:pt x="3103947" y="2930132"/>
                  </a:lnTo>
                  <a:lnTo>
                    <a:pt x="3163505" y="2944061"/>
                  </a:lnTo>
                  <a:lnTo>
                    <a:pt x="3223692" y="2956662"/>
                  </a:lnTo>
                  <a:lnTo>
                    <a:pt x="3284528" y="2967910"/>
                  </a:lnTo>
                  <a:lnTo>
                    <a:pt x="3346013" y="2977783"/>
                  </a:lnTo>
                  <a:lnTo>
                    <a:pt x="3408158" y="2986257"/>
                  </a:lnTo>
                  <a:lnTo>
                    <a:pt x="3510751" y="2996679"/>
                  </a:lnTo>
                  <a:lnTo>
                    <a:pt x="3613753" y="3002504"/>
                  </a:lnTo>
                  <a:lnTo>
                    <a:pt x="3716818" y="3003699"/>
                  </a:lnTo>
                  <a:lnTo>
                    <a:pt x="3819768" y="3000259"/>
                  </a:lnTo>
                  <a:lnTo>
                    <a:pt x="3922446" y="2992183"/>
                  </a:lnTo>
                  <a:lnTo>
                    <a:pt x="4024715" y="2979467"/>
                  </a:lnTo>
                  <a:lnTo>
                    <a:pt x="4104098" y="2965287"/>
                  </a:lnTo>
                  <a:lnTo>
                    <a:pt x="4103372" y="2961818"/>
                  </a:lnTo>
                  <a:lnTo>
                    <a:pt x="3717289" y="2961818"/>
                  </a:lnTo>
                  <a:lnTo>
                    <a:pt x="3616109" y="2960687"/>
                  </a:lnTo>
                  <a:lnTo>
                    <a:pt x="3514971" y="2955009"/>
                  </a:lnTo>
                  <a:lnTo>
                    <a:pt x="3413812" y="2944757"/>
                  </a:lnTo>
                  <a:lnTo>
                    <a:pt x="3352651" y="2936429"/>
                  </a:lnTo>
                  <a:lnTo>
                    <a:pt x="3292140" y="2926724"/>
                  </a:lnTo>
                  <a:lnTo>
                    <a:pt x="3232268" y="2915666"/>
                  </a:lnTo>
                  <a:lnTo>
                    <a:pt x="3173034" y="2903277"/>
                  </a:lnTo>
                  <a:lnTo>
                    <a:pt x="3114428" y="2889581"/>
                  </a:lnTo>
                  <a:lnTo>
                    <a:pt x="3056440" y="2874601"/>
                  </a:lnTo>
                  <a:lnTo>
                    <a:pt x="2999060" y="2858360"/>
                  </a:lnTo>
                  <a:lnTo>
                    <a:pt x="2942276" y="2840880"/>
                  </a:lnTo>
                  <a:lnTo>
                    <a:pt x="2886090" y="2822185"/>
                  </a:lnTo>
                  <a:lnTo>
                    <a:pt x="2830479" y="2802297"/>
                  </a:lnTo>
                  <a:lnTo>
                    <a:pt x="2775444" y="2781242"/>
                  </a:lnTo>
                  <a:lnTo>
                    <a:pt x="2720974" y="2759038"/>
                  </a:lnTo>
                  <a:lnTo>
                    <a:pt x="2667060" y="2735710"/>
                  </a:lnTo>
                  <a:lnTo>
                    <a:pt x="2613690" y="2711282"/>
                  </a:lnTo>
                  <a:lnTo>
                    <a:pt x="2560864" y="2685775"/>
                  </a:lnTo>
                  <a:lnTo>
                    <a:pt x="2508562" y="2659214"/>
                  </a:lnTo>
                  <a:lnTo>
                    <a:pt x="2456794" y="2631620"/>
                  </a:lnTo>
                  <a:lnTo>
                    <a:pt x="2405539" y="2603018"/>
                  </a:lnTo>
                  <a:lnTo>
                    <a:pt x="2354786" y="2573428"/>
                  </a:lnTo>
                  <a:lnTo>
                    <a:pt x="2304537" y="2542875"/>
                  </a:lnTo>
                  <a:lnTo>
                    <a:pt x="2254769" y="2511381"/>
                  </a:lnTo>
                  <a:lnTo>
                    <a:pt x="2205493" y="2478969"/>
                  </a:lnTo>
                  <a:lnTo>
                    <a:pt x="2156688" y="2445663"/>
                  </a:lnTo>
                  <a:lnTo>
                    <a:pt x="2108344" y="2411486"/>
                  </a:lnTo>
                  <a:lnTo>
                    <a:pt x="2060471" y="2376461"/>
                  </a:lnTo>
                  <a:lnTo>
                    <a:pt x="2013163" y="2340705"/>
                  </a:lnTo>
                  <a:lnTo>
                    <a:pt x="1919616" y="2266618"/>
                  </a:lnTo>
                  <a:lnTo>
                    <a:pt x="1827776" y="2189509"/>
                  </a:lnTo>
                  <a:lnTo>
                    <a:pt x="1737591" y="2109561"/>
                  </a:lnTo>
                  <a:lnTo>
                    <a:pt x="1648986" y="2026964"/>
                  </a:lnTo>
                  <a:lnTo>
                    <a:pt x="1561900" y="1941904"/>
                  </a:lnTo>
                  <a:lnTo>
                    <a:pt x="1476269" y="1854567"/>
                  </a:lnTo>
                  <a:lnTo>
                    <a:pt x="1392041" y="1765143"/>
                  </a:lnTo>
                  <a:lnTo>
                    <a:pt x="1309143" y="1673817"/>
                  </a:lnTo>
                  <a:lnTo>
                    <a:pt x="1227512" y="1580778"/>
                  </a:lnTo>
                  <a:lnTo>
                    <a:pt x="1147085" y="1486213"/>
                  </a:lnTo>
                  <a:lnTo>
                    <a:pt x="1067799" y="1390312"/>
                  </a:lnTo>
                  <a:lnTo>
                    <a:pt x="989603" y="1293262"/>
                  </a:lnTo>
                  <a:lnTo>
                    <a:pt x="912412" y="1195250"/>
                  </a:lnTo>
                  <a:lnTo>
                    <a:pt x="836173" y="1096466"/>
                  </a:lnTo>
                  <a:lnTo>
                    <a:pt x="760866" y="997146"/>
                  </a:lnTo>
                  <a:lnTo>
                    <a:pt x="612546" y="797385"/>
                  </a:lnTo>
                  <a:lnTo>
                    <a:pt x="33915" y="0"/>
                  </a:lnTo>
                  <a:close/>
                </a:path>
                <a:path w="4223384" h="3007359">
                  <a:moveTo>
                    <a:pt x="4116743" y="2920483"/>
                  </a:moveTo>
                  <a:lnTo>
                    <a:pt x="4095515" y="2924288"/>
                  </a:lnTo>
                  <a:lnTo>
                    <a:pt x="4104098" y="2965287"/>
                  </a:lnTo>
                  <a:lnTo>
                    <a:pt x="4124115" y="2961711"/>
                  </a:lnTo>
                  <a:lnTo>
                    <a:pt x="4116743" y="2920483"/>
                  </a:lnTo>
                  <a:close/>
                </a:path>
                <a:path w="4223384" h="3007359">
                  <a:moveTo>
                    <a:pt x="4095515" y="2924288"/>
                  </a:moveTo>
                  <a:lnTo>
                    <a:pt x="4019542" y="2937904"/>
                  </a:lnTo>
                  <a:lnTo>
                    <a:pt x="3919158" y="2950429"/>
                  </a:lnTo>
                  <a:lnTo>
                    <a:pt x="3818354" y="2958399"/>
                  </a:lnTo>
                  <a:lnTo>
                    <a:pt x="3717289" y="2961818"/>
                  </a:lnTo>
                  <a:lnTo>
                    <a:pt x="4103372" y="2961818"/>
                  </a:lnTo>
                  <a:lnTo>
                    <a:pt x="4095515" y="2924288"/>
                  </a:lnTo>
                  <a:close/>
                </a:path>
                <a:path w="4223384" h="3007359">
                  <a:moveTo>
                    <a:pt x="4087058" y="2883896"/>
                  </a:moveTo>
                  <a:lnTo>
                    <a:pt x="4095515" y="2924288"/>
                  </a:lnTo>
                  <a:lnTo>
                    <a:pt x="4116743" y="2920483"/>
                  </a:lnTo>
                  <a:lnTo>
                    <a:pt x="4221856" y="2920483"/>
                  </a:lnTo>
                  <a:lnTo>
                    <a:pt x="4222918" y="2919641"/>
                  </a:lnTo>
                  <a:lnTo>
                    <a:pt x="4087058" y="2883896"/>
                  </a:lnTo>
                  <a:close/>
                </a:path>
              </a:pathLst>
            </a:custGeom>
            <a:solidFill>
              <a:srgbClr val="EC6463"/>
            </a:solidFill>
          </p:spPr>
          <p:txBody>
            <a:bodyPr wrap="square" lIns="0" tIns="0" rIns="0" bIns="0" rtlCol="0"/>
            <a:lstStyle/>
            <a:p>
              <a:endParaRPr/>
            </a:p>
          </p:txBody>
        </p:sp>
        <p:sp>
          <p:nvSpPr>
            <p:cNvPr id="38" name="object 38"/>
            <p:cNvSpPr/>
            <p:nvPr/>
          </p:nvSpPr>
          <p:spPr>
            <a:xfrm>
              <a:off x="11224852" y="6296580"/>
              <a:ext cx="1047115" cy="1047115"/>
            </a:xfrm>
            <a:custGeom>
              <a:avLst/>
              <a:gdLst/>
              <a:ahLst/>
              <a:cxnLst/>
              <a:rect l="l" t="t" r="r" b="b"/>
              <a:pathLst>
                <a:path w="1047115" h="1047115">
                  <a:moveTo>
                    <a:pt x="523429" y="0"/>
                  </a:moveTo>
                  <a:lnTo>
                    <a:pt x="475786" y="2139"/>
                  </a:lnTo>
                  <a:lnTo>
                    <a:pt x="429342" y="8433"/>
                  </a:lnTo>
                  <a:lnTo>
                    <a:pt x="384281" y="18697"/>
                  </a:lnTo>
                  <a:lnTo>
                    <a:pt x="340788" y="32747"/>
                  </a:lnTo>
                  <a:lnTo>
                    <a:pt x="299048" y="50397"/>
                  </a:lnTo>
                  <a:lnTo>
                    <a:pt x="259245" y="71463"/>
                  </a:lnTo>
                  <a:lnTo>
                    <a:pt x="221564" y="95760"/>
                  </a:lnTo>
                  <a:lnTo>
                    <a:pt x="186191" y="123104"/>
                  </a:lnTo>
                  <a:lnTo>
                    <a:pt x="153309" y="153309"/>
                  </a:lnTo>
                  <a:lnTo>
                    <a:pt x="123104" y="186190"/>
                  </a:lnTo>
                  <a:lnTo>
                    <a:pt x="95761" y="221564"/>
                  </a:lnTo>
                  <a:lnTo>
                    <a:pt x="71463" y="259244"/>
                  </a:lnTo>
                  <a:lnTo>
                    <a:pt x="50397" y="299047"/>
                  </a:lnTo>
                  <a:lnTo>
                    <a:pt x="32747" y="340787"/>
                  </a:lnTo>
                  <a:lnTo>
                    <a:pt x="18697" y="384281"/>
                  </a:lnTo>
                  <a:lnTo>
                    <a:pt x="8433" y="429342"/>
                  </a:lnTo>
                  <a:lnTo>
                    <a:pt x="2139" y="475786"/>
                  </a:lnTo>
                  <a:lnTo>
                    <a:pt x="0" y="523429"/>
                  </a:lnTo>
                  <a:lnTo>
                    <a:pt x="2139" y="571071"/>
                  </a:lnTo>
                  <a:lnTo>
                    <a:pt x="8433" y="617515"/>
                  </a:lnTo>
                  <a:lnTo>
                    <a:pt x="18697" y="662577"/>
                  </a:lnTo>
                  <a:lnTo>
                    <a:pt x="32747" y="706070"/>
                  </a:lnTo>
                  <a:lnTo>
                    <a:pt x="50397" y="747810"/>
                  </a:lnTo>
                  <a:lnTo>
                    <a:pt x="71463" y="787613"/>
                  </a:lnTo>
                  <a:lnTo>
                    <a:pt x="95761" y="825294"/>
                  </a:lnTo>
                  <a:lnTo>
                    <a:pt x="123104" y="860667"/>
                  </a:lnTo>
                  <a:lnTo>
                    <a:pt x="153309" y="893549"/>
                  </a:lnTo>
                  <a:lnTo>
                    <a:pt x="186191" y="923754"/>
                  </a:lnTo>
                  <a:lnTo>
                    <a:pt x="221564" y="951097"/>
                  </a:lnTo>
                  <a:lnTo>
                    <a:pt x="259245" y="975394"/>
                  </a:lnTo>
                  <a:lnTo>
                    <a:pt x="299048" y="996460"/>
                  </a:lnTo>
                  <a:lnTo>
                    <a:pt x="340788" y="1014111"/>
                  </a:lnTo>
                  <a:lnTo>
                    <a:pt x="384281" y="1028160"/>
                  </a:lnTo>
                  <a:lnTo>
                    <a:pt x="429342" y="1038425"/>
                  </a:lnTo>
                  <a:lnTo>
                    <a:pt x="475786" y="1044719"/>
                  </a:lnTo>
                  <a:lnTo>
                    <a:pt x="523429" y="1046858"/>
                  </a:lnTo>
                  <a:lnTo>
                    <a:pt x="571071" y="1044719"/>
                  </a:lnTo>
                  <a:lnTo>
                    <a:pt x="617515" y="1038425"/>
                  </a:lnTo>
                  <a:lnTo>
                    <a:pt x="662576" y="1028160"/>
                  </a:lnTo>
                  <a:lnTo>
                    <a:pt x="706069" y="1014111"/>
                  </a:lnTo>
                  <a:lnTo>
                    <a:pt x="747810" y="996460"/>
                  </a:lnTo>
                  <a:lnTo>
                    <a:pt x="787613" y="975394"/>
                  </a:lnTo>
                  <a:lnTo>
                    <a:pt x="825293" y="951097"/>
                  </a:lnTo>
                  <a:lnTo>
                    <a:pt x="860667" y="923754"/>
                  </a:lnTo>
                  <a:lnTo>
                    <a:pt x="893548" y="893549"/>
                  </a:lnTo>
                  <a:lnTo>
                    <a:pt x="923753" y="860667"/>
                  </a:lnTo>
                  <a:lnTo>
                    <a:pt x="951097" y="825294"/>
                  </a:lnTo>
                  <a:lnTo>
                    <a:pt x="975394" y="787613"/>
                  </a:lnTo>
                  <a:lnTo>
                    <a:pt x="996460" y="747810"/>
                  </a:lnTo>
                  <a:lnTo>
                    <a:pt x="1014110" y="706070"/>
                  </a:lnTo>
                  <a:lnTo>
                    <a:pt x="1028160" y="662577"/>
                  </a:lnTo>
                  <a:lnTo>
                    <a:pt x="1038424" y="617515"/>
                  </a:lnTo>
                  <a:lnTo>
                    <a:pt x="1044719" y="571071"/>
                  </a:lnTo>
                  <a:lnTo>
                    <a:pt x="1046858" y="523429"/>
                  </a:lnTo>
                  <a:lnTo>
                    <a:pt x="1044719" y="475786"/>
                  </a:lnTo>
                  <a:lnTo>
                    <a:pt x="1038424" y="429342"/>
                  </a:lnTo>
                  <a:lnTo>
                    <a:pt x="1028160" y="384281"/>
                  </a:lnTo>
                  <a:lnTo>
                    <a:pt x="1014110" y="340787"/>
                  </a:lnTo>
                  <a:lnTo>
                    <a:pt x="996460" y="299047"/>
                  </a:lnTo>
                  <a:lnTo>
                    <a:pt x="975394" y="259244"/>
                  </a:lnTo>
                  <a:lnTo>
                    <a:pt x="951097" y="221564"/>
                  </a:lnTo>
                  <a:lnTo>
                    <a:pt x="923753" y="186190"/>
                  </a:lnTo>
                  <a:lnTo>
                    <a:pt x="893548" y="153309"/>
                  </a:lnTo>
                  <a:lnTo>
                    <a:pt x="860667" y="123104"/>
                  </a:lnTo>
                  <a:lnTo>
                    <a:pt x="825293" y="95760"/>
                  </a:lnTo>
                  <a:lnTo>
                    <a:pt x="787613" y="71463"/>
                  </a:lnTo>
                  <a:lnTo>
                    <a:pt x="747810" y="50397"/>
                  </a:lnTo>
                  <a:lnTo>
                    <a:pt x="706069" y="32747"/>
                  </a:lnTo>
                  <a:lnTo>
                    <a:pt x="662576" y="18697"/>
                  </a:lnTo>
                  <a:lnTo>
                    <a:pt x="617515" y="8433"/>
                  </a:lnTo>
                  <a:lnTo>
                    <a:pt x="571071" y="2139"/>
                  </a:lnTo>
                  <a:lnTo>
                    <a:pt x="523429" y="0"/>
                  </a:lnTo>
                  <a:close/>
                </a:path>
              </a:pathLst>
            </a:custGeom>
            <a:solidFill>
              <a:srgbClr val="72B6E3"/>
            </a:solidFill>
          </p:spPr>
          <p:txBody>
            <a:bodyPr wrap="square" lIns="0" tIns="0" rIns="0" bIns="0" rtlCol="0"/>
            <a:lstStyle/>
            <a:p>
              <a:endParaRPr/>
            </a:p>
          </p:txBody>
        </p:sp>
      </p:grpSp>
      <p:sp>
        <p:nvSpPr>
          <p:cNvPr id="39" name="object 39"/>
          <p:cNvSpPr txBox="1"/>
          <p:nvPr/>
        </p:nvSpPr>
        <p:spPr>
          <a:xfrm>
            <a:off x="11368725" y="6502703"/>
            <a:ext cx="758825" cy="427990"/>
          </a:xfrm>
          <a:prstGeom prst="rect">
            <a:avLst/>
          </a:prstGeom>
        </p:spPr>
        <p:txBody>
          <a:bodyPr vert="horz" wrap="square" lIns="0" tIns="17145" rIns="0" bIns="0" rtlCol="0">
            <a:spAutoFit/>
          </a:bodyPr>
          <a:lstStyle/>
          <a:p>
            <a:pPr marL="38100">
              <a:lnSpc>
                <a:spcPct val="100000"/>
              </a:lnSpc>
              <a:spcBef>
                <a:spcPts val="135"/>
              </a:spcBef>
            </a:pPr>
            <a:r>
              <a:rPr sz="3900" spc="37" baseline="-18162" dirty="0">
                <a:solidFill>
                  <a:srgbClr val="FFFFFF"/>
                </a:solidFill>
                <a:latin typeface="Arial MT"/>
                <a:cs typeface="Arial MT"/>
              </a:rPr>
              <a:t>Ca</a:t>
            </a:r>
            <a:r>
              <a:rPr sz="1700" spc="25" dirty="0">
                <a:solidFill>
                  <a:srgbClr val="FFFFFF"/>
                </a:solidFill>
                <a:latin typeface="Arial MT"/>
                <a:cs typeface="Arial MT"/>
              </a:rPr>
              <a:t>2+</a:t>
            </a:r>
            <a:endParaRPr sz="1700">
              <a:latin typeface="Arial MT"/>
              <a:cs typeface="Arial MT"/>
            </a:endParaRPr>
          </a:p>
        </p:txBody>
      </p:sp>
      <p:sp>
        <p:nvSpPr>
          <p:cNvPr id="40" name="object 40"/>
          <p:cNvSpPr/>
          <p:nvPr/>
        </p:nvSpPr>
        <p:spPr>
          <a:xfrm>
            <a:off x="13360713" y="5765879"/>
            <a:ext cx="1047115" cy="1047115"/>
          </a:xfrm>
          <a:custGeom>
            <a:avLst/>
            <a:gdLst/>
            <a:ahLst/>
            <a:cxnLst/>
            <a:rect l="l" t="t" r="r" b="b"/>
            <a:pathLst>
              <a:path w="1047115" h="1047115">
                <a:moveTo>
                  <a:pt x="523429" y="0"/>
                </a:moveTo>
                <a:lnTo>
                  <a:pt x="475786" y="2139"/>
                </a:lnTo>
                <a:lnTo>
                  <a:pt x="429342" y="8433"/>
                </a:lnTo>
                <a:lnTo>
                  <a:pt x="384281" y="18697"/>
                </a:lnTo>
                <a:lnTo>
                  <a:pt x="340788" y="32747"/>
                </a:lnTo>
                <a:lnTo>
                  <a:pt x="299048" y="50397"/>
                </a:lnTo>
                <a:lnTo>
                  <a:pt x="259245" y="71463"/>
                </a:lnTo>
                <a:lnTo>
                  <a:pt x="221564" y="95760"/>
                </a:lnTo>
                <a:lnTo>
                  <a:pt x="186191" y="123104"/>
                </a:lnTo>
                <a:lnTo>
                  <a:pt x="153309" y="153309"/>
                </a:lnTo>
                <a:lnTo>
                  <a:pt x="123104" y="186190"/>
                </a:lnTo>
                <a:lnTo>
                  <a:pt x="95761" y="221564"/>
                </a:lnTo>
                <a:lnTo>
                  <a:pt x="71463" y="259244"/>
                </a:lnTo>
                <a:lnTo>
                  <a:pt x="50397" y="299047"/>
                </a:lnTo>
                <a:lnTo>
                  <a:pt x="32747" y="340787"/>
                </a:lnTo>
                <a:lnTo>
                  <a:pt x="18697" y="384281"/>
                </a:lnTo>
                <a:lnTo>
                  <a:pt x="8433" y="429342"/>
                </a:lnTo>
                <a:lnTo>
                  <a:pt x="2139" y="475786"/>
                </a:lnTo>
                <a:lnTo>
                  <a:pt x="0" y="523429"/>
                </a:lnTo>
                <a:lnTo>
                  <a:pt x="2139" y="571071"/>
                </a:lnTo>
                <a:lnTo>
                  <a:pt x="8433" y="617516"/>
                </a:lnTo>
                <a:lnTo>
                  <a:pt x="18697" y="662577"/>
                </a:lnTo>
                <a:lnTo>
                  <a:pt x="32747" y="706070"/>
                </a:lnTo>
                <a:lnTo>
                  <a:pt x="50397" y="747811"/>
                </a:lnTo>
                <a:lnTo>
                  <a:pt x="71463" y="787613"/>
                </a:lnTo>
                <a:lnTo>
                  <a:pt x="95761" y="825294"/>
                </a:lnTo>
                <a:lnTo>
                  <a:pt x="123104" y="860667"/>
                </a:lnTo>
                <a:lnTo>
                  <a:pt x="153309" y="893549"/>
                </a:lnTo>
                <a:lnTo>
                  <a:pt x="186191" y="923754"/>
                </a:lnTo>
                <a:lnTo>
                  <a:pt x="221564" y="951097"/>
                </a:lnTo>
                <a:lnTo>
                  <a:pt x="259245" y="975394"/>
                </a:lnTo>
                <a:lnTo>
                  <a:pt x="299048" y="996460"/>
                </a:lnTo>
                <a:lnTo>
                  <a:pt x="340788" y="1014111"/>
                </a:lnTo>
                <a:lnTo>
                  <a:pt x="384281" y="1028160"/>
                </a:lnTo>
                <a:lnTo>
                  <a:pt x="429342" y="1038425"/>
                </a:lnTo>
                <a:lnTo>
                  <a:pt x="475786" y="1044719"/>
                </a:lnTo>
                <a:lnTo>
                  <a:pt x="523429" y="1046858"/>
                </a:lnTo>
                <a:lnTo>
                  <a:pt x="571073" y="1044719"/>
                </a:lnTo>
                <a:lnTo>
                  <a:pt x="617518" y="1038425"/>
                </a:lnTo>
                <a:lnTo>
                  <a:pt x="662580" y="1028160"/>
                </a:lnTo>
                <a:lnTo>
                  <a:pt x="706073" y="1014111"/>
                </a:lnTo>
                <a:lnTo>
                  <a:pt x="747814" y="996460"/>
                </a:lnTo>
                <a:lnTo>
                  <a:pt x="787617" y="975394"/>
                </a:lnTo>
                <a:lnTo>
                  <a:pt x="825298" y="951097"/>
                </a:lnTo>
                <a:lnTo>
                  <a:pt x="860671" y="923754"/>
                </a:lnTo>
                <a:lnTo>
                  <a:pt x="893552" y="893549"/>
                </a:lnTo>
                <a:lnTo>
                  <a:pt x="923757" y="860667"/>
                </a:lnTo>
                <a:lnTo>
                  <a:pt x="951100" y="825294"/>
                </a:lnTo>
                <a:lnTo>
                  <a:pt x="975396" y="787613"/>
                </a:lnTo>
                <a:lnTo>
                  <a:pt x="996462" y="747811"/>
                </a:lnTo>
                <a:lnTo>
                  <a:pt x="1014112" y="706070"/>
                </a:lnTo>
                <a:lnTo>
                  <a:pt x="1028161" y="662577"/>
                </a:lnTo>
                <a:lnTo>
                  <a:pt x="1038425" y="617516"/>
                </a:lnTo>
                <a:lnTo>
                  <a:pt x="1044719" y="571071"/>
                </a:lnTo>
                <a:lnTo>
                  <a:pt x="1046858" y="523429"/>
                </a:lnTo>
                <a:lnTo>
                  <a:pt x="1044719" y="475786"/>
                </a:lnTo>
                <a:lnTo>
                  <a:pt x="1038425" y="429342"/>
                </a:lnTo>
                <a:lnTo>
                  <a:pt x="1028161" y="384281"/>
                </a:lnTo>
                <a:lnTo>
                  <a:pt x="1014112" y="340787"/>
                </a:lnTo>
                <a:lnTo>
                  <a:pt x="996462" y="299047"/>
                </a:lnTo>
                <a:lnTo>
                  <a:pt x="975396" y="259244"/>
                </a:lnTo>
                <a:lnTo>
                  <a:pt x="951100" y="221564"/>
                </a:lnTo>
                <a:lnTo>
                  <a:pt x="923757" y="186190"/>
                </a:lnTo>
                <a:lnTo>
                  <a:pt x="893552" y="153309"/>
                </a:lnTo>
                <a:lnTo>
                  <a:pt x="860671" y="123104"/>
                </a:lnTo>
                <a:lnTo>
                  <a:pt x="825298" y="95760"/>
                </a:lnTo>
                <a:lnTo>
                  <a:pt x="787617" y="71463"/>
                </a:lnTo>
                <a:lnTo>
                  <a:pt x="747814" y="50397"/>
                </a:lnTo>
                <a:lnTo>
                  <a:pt x="706073" y="32747"/>
                </a:lnTo>
                <a:lnTo>
                  <a:pt x="662580" y="18697"/>
                </a:lnTo>
                <a:lnTo>
                  <a:pt x="617518" y="8433"/>
                </a:lnTo>
                <a:lnTo>
                  <a:pt x="571073" y="2139"/>
                </a:lnTo>
                <a:lnTo>
                  <a:pt x="523429" y="0"/>
                </a:lnTo>
                <a:close/>
              </a:path>
            </a:pathLst>
          </a:custGeom>
          <a:solidFill>
            <a:srgbClr val="285FB0"/>
          </a:solidFill>
        </p:spPr>
        <p:txBody>
          <a:bodyPr wrap="square" lIns="0" tIns="0" rIns="0" bIns="0" rtlCol="0"/>
          <a:lstStyle/>
          <a:p>
            <a:endParaRPr/>
          </a:p>
        </p:txBody>
      </p:sp>
      <p:sp>
        <p:nvSpPr>
          <p:cNvPr id="41" name="object 41"/>
          <p:cNvSpPr txBox="1"/>
          <p:nvPr/>
        </p:nvSpPr>
        <p:spPr>
          <a:xfrm>
            <a:off x="13442443" y="6088056"/>
            <a:ext cx="882650" cy="427990"/>
          </a:xfrm>
          <a:prstGeom prst="rect">
            <a:avLst/>
          </a:prstGeom>
        </p:spPr>
        <p:txBody>
          <a:bodyPr vert="horz" wrap="square" lIns="0" tIns="17145" rIns="0" bIns="0" rtlCol="0">
            <a:spAutoFit/>
          </a:bodyPr>
          <a:lstStyle/>
          <a:p>
            <a:pPr marL="38100">
              <a:lnSpc>
                <a:spcPct val="100000"/>
              </a:lnSpc>
              <a:spcBef>
                <a:spcPts val="135"/>
              </a:spcBef>
            </a:pPr>
            <a:r>
              <a:rPr sz="3900" spc="37" baseline="2136" dirty="0">
                <a:solidFill>
                  <a:srgbClr val="FFFFFF"/>
                </a:solidFill>
                <a:latin typeface="Arial MT"/>
                <a:cs typeface="Arial MT"/>
              </a:rPr>
              <a:t>PO</a:t>
            </a:r>
            <a:r>
              <a:rPr sz="1700" spc="25" dirty="0">
                <a:solidFill>
                  <a:srgbClr val="FFFFFF"/>
                </a:solidFill>
                <a:latin typeface="Arial MT"/>
                <a:cs typeface="Arial MT"/>
              </a:rPr>
              <a:t>4</a:t>
            </a:r>
            <a:r>
              <a:rPr sz="2550" spc="37" baseline="29411" dirty="0">
                <a:solidFill>
                  <a:srgbClr val="FFFFFF"/>
                </a:solidFill>
                <a:latin typeface="Arial MT"/>
                <a:cs typeface="Arial MT"/>
              </a:rPr>
              <a:t>3-</a:t>
            </a:r>
            <a:endParaRPr sz="2550" baseline="29411">
              <a:latin typeface="Arial MT"/>
              <a:cs typeface="Arial MT"/>
            </a:endParaRPr>
          </a:p>
        </p:txBody>
      </p:sp>
      <p:sp>
        <p:nvSpPr>
          <p:cNvPr id="42" name="object 42"/>
          <p:cNvSpPr/>
          <p:nvPr/>
        </p:nvSpPr>
        <p:spPr>
          <a:xfrm>
            <a:off x="14580320" y="3824428"/>
            <a:ext cx="1176655" cy="1176655"/>
          </a:xfrm>
          <a:custGeom>
            <a:avLst/>
            <a:gdLst/>
            <a:ahLst/>
            <a:cxnLst/>
            <a:rect l="l" t="t" r="r" b="b"/>
            <a:pathLst>
              <a:path w="1176655" h="1176654">
                <a:moveTo>
                  <a:pt x="588285" y="0"/>
                </a:moveTo>
                <a:lnTo>
                  <a:pt x="540037" y="1950"/>
                </a:lnTo>
                <a:lnTo>
                  <a:pt x="492862" y="7699"/>
                </a:lnTo>
                <a:lnTo>
                  <a:pt x="446913" y="17097"/>
                </a:lnTo>
                <a:lnTo>
                  <a:pt x="402342" y="29990"/>
                </a:lnTo>
                <a:lnTo>
                  <a:pt x="359298" y="46230"/>
                </a:lnTo>
                <a:lnTo>
                  <a:pt x="317934" y="65662"/>
                </a:lnTo>
                <a:lnTo>
                  <a:pt x="278401" y="88138"/>
                </a:lnTo>
                <a:lnTo>
                  <a:pt x="240851" y="113504"/>
                </a:lnTo>
                <a:lnTo>
                  <a:pt x="205435" y="141609"/>
                </a:lnTo>
                <a:lnTo>
                  <a:pt x="172304" y="172303"/>
                </a:lnTo>
                <a:lnTo>
                  <a:pt x="141610" y="205434"/>
                </a:lnTo>
                <a:lnTo>
                  <a:pt x="113505" y="240850"/>
                </a:lnTo>
                <a:lnTo>
                  <a:pt x="88138" y="278400"/>
                </a:lnTo>
                <a:lnTo>
                  <a:pt x="65663" y="317932"/>
                </a:lnTo>
                <a:lnTo>
                  <a:pt x="46230" y="359296"/>
                </a:lnTo>
                <a:lnTo>
                  <a:pt x="29991" y="402339"/>
                </a:lnTo>
                <a:lnTo>
                  <a:pt x="17097" y="446911"/>
                </a:lnTo>
                <a:lnTo>
                  <a:pt x="7699" y="492859"/>
                </a:lnTo>
                <a:lnTo>
                  <a:pt x="1950" y="540034"/>
                </a:lnTo>
                <a:lnTo>
                  <a:pt x="0" y="588282"/>
                </a:lnTo>
                <a:lnTo>
                  <a:pt x="1950" y="636530"/>
                </a:lnTo>
                <a:lnTo>
                  <a:pt x="7699" y="683704"/>
                </a:lnTo>
                <a:lnTo>
                  <a:pt x="17097" y="729653"/>
                </a:lnTo>
                <a:lnTo>
                  <a:pt x="29991" y="774225"/>
                </a:lnTo>
                <a:lnTo>
                  <a:pt x="46230" y="817268"/>
                </a:lnTo>
                <a:lnTo>
                  <a:pt x="65663" y="858631"/>
                </a:lnTo>
                <a:lnTo>
                  <a:pt x="88138" y="898164"/>
                </a:lnTo>
                <a:lnTo>
                  <a:pt x="113505" y="935714"/>
                </a:lnTo>
                <a:lnTo>
                  <a:pt x="141610" y="971129"/>
                </a:lnTo>
                <a:lnTo>
                  <a:pt x="172304" y="1004260"/>
                </a:lnTo>
                <a:lnTo>
                  <a:pt x="205435" y="1034954"/>
                </a:lnTo>
                <a:lnTo>
                  <a:pt x="240851" y="1063059"/>
                </a:lnTo>
                <a:lnTo>
                  <a:pt x="278401" y="1088426"/>
                </a:lnTo>
                <a:lnTo>
                  <a:pt x="317934" y="1110901"/>
                </a:lnTo>
                <a:lnTo>
                  <a:pt x="359298" y="1130334"/>
                </a:lnTo>
                <a:lnTo>
                  <a:pt x="402342" y="1146573"/>
                </a:lnTo>
                <a:lnTo>
                  <a:pt x="446913" y="1159467"/>
                </a:lnTo>
                <a:lnTo>
                  <a:pt x="492862" y="1168864"/>
                </a:lnTo>
                <a:lnTo>
                  <a:pt x="540037" y="1174614"/>
                </a:lnTo>
                <a:lnTo>
                  <a:pt x="588285" y="1176564"/>
                </a:lnTo>
                <a:lnTo>
                  <a:pt x="636532" y="1174614"/>
                </a:lnTo>
                <a:lnTo>
                  <a:pt x="683705" y="1168864"/>
                </a:lnTo>
                <a:lnTo>
                  <a:pt x="729653" y="1159467"/>
                </a:lnTo>
                <a:lnTo>
                  <a:pt x="774224" y="1146573"/>
                </a:lnTo>
                <a:lnTo>
                  <a:pt x="817267" y="1130334"/>
                </a:lnTo>
                <a:lnTo>
                  <a:pt x="858629" y="1110901"/>
                </a:lnTo>
                <a:lnTo>
                  <a:pt x="898161" y="1088426"/>
                </a:lnTo>
                <a:lnTo>
                  <a:pt x="935711" y="1063059"/>
                </a:lnTo>
                <a:lnTo>
                  <a:pt x="971127" y="1034954"/>
                </a:lnTo>
                <a:lnTo>
                  <a:pt x="1004257" y="1004260"/>
                </a:lnTo>
                <a:lnTo>
                  <a:pt x="1034951" y="971129"/>
                </a:lnTo>
                <a:lnTo>
                  <a:pt x="1063056" y="935714"/>
                </a:lnTo>
                <a:lnTo>
                  <a:pt x="1088422" y="898164"/>
                </a:lnTo>
                <a:lnTo>
                  <a:pt x="1110897" y="858631"/>
                </a:lnTo>
                <a:lnTo>
                  <a:pt x="1130330" y="817268"/>
                </a:lnTo>
                <a:lnTo>
                  <a:pt x="1146569" y="774225"/>
                </a:lnTo>
                <a:lnTo>
                  <a:pt x="1159463" y="729653"/>
                </a:lnTo>
                <a:lnTo>
                  <a:pt x="1168861" y="683704"/>
                </a:lnTo>
                <a:lnTo>
                  <a:pt x="1174610" y="636530"/>
                </a:lnTo>
                <a:lnTo>
                  <a:pt x="1176561" y="588282"/>
                </a:lnTo>
                <a:lnTo>
                  <a:pt x="1174610" y="540034"/>
                </a:lnTo>
                <a:lnTo>
                  <a:pt x="1168861" y="492859"/>
                </a:lnTo>
                <a:lnTo>
                  <a:pt x="1159463" y="446911"/>
                </a:lnTo>
                <a:lnTo>
                  <a:pt x="1146569" y="402339"/>
                </a:lnTo>
                <a:lnTo>
                  <a:pt x="1130330" y="359296"/>
                </a:lnTo>
                <a:lnTo>
                  <a:pt x="1110897" y="317932"/>
                </a:lnTo>
                <a:lnTo>
                  <a:pt x="1088422" y="278400"/>
                </a:lnTo>
                <a:lnTo>
                  <a:pt x="1063056" y="240850"/>
                </a:lnTo>
                <a:lnTo>
                  <a:pt x="1034951" y="205434"/>
                </a:lnTo>
                <a:lnTo>
                  <a:pt x="1004257" y="172303"/>
                </a:lnTo>
                <a:lnTo>
                  <a:pt x="971127" y="141609"/>
                </a:lnTo>
                <a:lnTo>
                  <a:pt x="935711" y="113504"/>
                </a:lnTo>
                <a:lnTo>
                  <a:pt x="898161" y="88138"/>
                </a:lnTo>
                <a:lnTo>
                  <a:pt x="858629" y="65662"/>
                </a:lnTo>
                <a:lnTo>
                  <a:pt x="817267" y="46230"/>
                </a:lnTo>
                <a:lnTo>
                  <a:pt x="774224" y="29990"/>
                </a:lnTo>
                <a:lnTo>
                  <a:pt x="729653" y="17097"/>
                </a:lnTo>
                <a:lnTo>
                  <a:pt x="683705" y="7699"/>
                </a:lnTo>
                <a:lnTo>
                  <a:pt x="636532" y="1950"/>
                </a:lnTo>
                <a:lnTo>
                  <a:pt x="588285" y="0"/>
                </a:lnTo>
                <a:close/>
              </a:path>
            </a:pathLst>
          </a:custGeom>
          <a:solidFill>
            <a:srgbClr val="4AD0CE"/>
          </a:solidFill>
        </p:spPr>
        <p:txBody>
          <a:bodyPr wrap="square" lIns="0" tIns="0" rIns="0" bIns="0" rtlCol="0"/>
          <a:lstStyle/>
          <a:p>
            <a:endParaRPr/>
          </a:p>
        </p:txBody>
      </p:sp>
      <p:sp>
        <p:nvSpPr>
          <p:cNvPr id="43" name="object 43"/>
          <p:cNvSpPr txBox="1"/>
          <p:nvPr/>
        </p:nvSpPr>
        <p:spPr>
          <a:xfrm>
            <a:off x="14605883" y="4233453"/>
            <a:ext cx="1124585" cy="427990"/>
          </a:xfrm>
          <a:prstGeom prst="rect">
            <a:avLst/>
          </a:prstGeom>
        </p:spPr>
        <p:txBody>
          <a:bodyPr vert="horz" wrap="square" lIns="0" tIns="17145" rIns="0" bIns="0" rtlCol="0">
            <a:spAutoFit/>
          </a:bodyPr>
          <a:lstStyle/>
          <a:p>
            <a:pPr marL="38100">
              <a:lnSpc>
                <a:spcPct val="100000"/>
              </a:lnSpc>
              <a:spcBef>
                <a:spcPts val="135"/>
              </a:spcBef>
            </a:pPr>
            <a:r>
              <a:rPr sz="3900" spc="37" baseline="2136" dirty="0">
                <a:solidFill>
                  <a:srgbClr val="FFFFFF"/>
                </a:solidFill>
                <a:latin typeface="Arial MT"/>
                <a:cs typeface="Arial MT"/>
              </a:rPr>
              <a:t>HPO</a:t>
            </a:r>
            <a:r>
              <a:rPr sz="1700" spc="25" dirty="0">
                <a:solidFill>
                  <a:srgbClr val="FFFFFF"/>
                </a:solidFill>
                <a:latin typeface="Arial MT"/>
                <a:cs typeface="Arial MT"/>
              </a:rPr>
              <a:t>4</a:t>
            </a:r>
            <a:r>
              <a:rPr sz="2550" spc="37" baseline="29411" dirty="0">
                <a:solidFill>
                  <a:srgbClr val="FFFFFF"/>
                </a:solidFill>
                <a:latin typeface="Arial MT"/>
                <a:cs typeface="Arial MT"/>
              </a:rPr>
              <a:t>2-</a:t>
            </a:r>
            <a:endParaRPr sz="2550" baseline="29411">
              <a:latin typeface="Arial MT"/>
              <a:cs typeface="Arial MT"/>
            </a:endParaRPr>
          </a:p>
        </p:txBody>
      </p:sp>
      <p:grpSp>
        <p:nvGrpSpPr>
          <p:cNvPr id="44" name="object 44"/>
          <p:cNvGrpSpPr/>
          <p:nvPr/>
        </p:nvGrpSpPr>
        <p:grpSpPr>
          <a:xfrm>
            <a:off x="14240383" y="5018015"/>
            <a:ext cx="3670300" cy="6012180"/>
            <a:chOff x="14240383" y="5018015"/>
            <a:chExt cx="3670300" cy="6012180"/>
          </a:xfrm>
        </p:grpSpPr>
        <p:pic>
          <p:nvPicPr>
            <p:cNvPr id="45" name="object 45"/>
            <p:cNvPicPr/>
            <p:nvPr/>
          </p:nvPicPr>
          <p:blipFill>
            <a:blip r:embed="rId4" cstate="print"/>
            <a:stretch>
              <a:fillRect/>
            </a:stretch>
          </p:blipFill>
          <p:spPr>
            <a:xfrm>
              <a:off x="15671146" y="9011662"/>
              <a:ext cx="1746543" cy="2017949"/>
            </a:xfrm>
            <a:prstGeom prst="rect">
              <a:avLst/>
            </a:prstGeom>
          </p:spPr>
        </p:pic>
        <p:pic>
          <p:nvPicPr>
            <p:cNvPr id="46" name="object 46"/>
            <p:cNvPicPr/>
            <p:nvPr/>
          </p:nvPicPr>
          <p:blipFill>
            <a:blip r:embed="rId5" cstate="print"/>
            <a:stretch>
              <a:fillRect/>
            </a:stretch>
          </p:blipFill>
          <p:spPr>
            <a:xfrm>
              <a:off x="16910061" y="7968762"/>
              <a:ext cx="1000178" cy="1153472"/>
            </a:xfrm>
            <a:prstGeom prst="rect">
              <a:avLst/>
            </a:prstGeom>
          </p:spPr>
        </p:pic>
        <p:pic>
          <p:nvPicPr>
            <p:cNvPr id="47" name="object 47"/>
            <p:cNvPicPr/>
            <p:nvPr/>
          </p:nvPicPr>
          <p:blipFill>
            <a:blip r:embed="rId6" cstate="print"/>
            <a:stretch>
              <a:fillRect/>
            </a:stretch>
          </p:blipFill>
          <p:spPr>
            <a:xfrm>
              <a:off x="16852262" y="9074487"/>
              <a:ext cx="902171" cy="1040387"/>
            </a:xfrm>
            <a:prstGeom prst="rect">
              <a:avLst/>
            </a:prstGeom>
          </p:spPr>
        </p:pic>
        <p:sp>
          <p:nvSpPr>
            <p:cNvPr id="48" name="object 48"/>
            <p:cNvSpPr/>
            <p:nvPr/>
          </p:nvSpPr>
          <p:spPr>
            <a:xfrm>
              <a:off x="14240384" y="5018017"/>
              <a:ext cx="3661410" cy="4168775"/>
            </a:xfrm>
            <a:custGeom>
              <a:avLst/>
              <a:gdLst/>
              <a:ahLst/>
              <a:cxnLst/>
              <a:rect l="l" t="t" r="r" b="b"/>
              <a:pathLst>
                <a:path w="3661409" h="4168775">
                  <a:moveTo>
                    <a:pt x="2833649" y="4168267"/>
                  </a:moveTo>
                  <a:lnTo>
                    <a:pt x="2831935" y="4085653"/>
                  </a:lnTo>
                  <a:lnTo>
                    <a:pt x="2830741" y="4027817"/>
                  </a:lnTo>
                  <a:lnTo>
                    <a:pt x="2793377" y="4047477"/>
                  </a:lnTo>
                  <a:lnTo>
                    <a:pt x="2751759" y="3975112"/>
                  </a:lnTo>
                  <a:lnTo>
                    <a:pt x="2724137" y="3930713"/>
                  </a:lnTo>
                  <a:lnTo>
                    <a:pt x="2695537" y="3886949"/>
                  </a:lnTo>
                  <a:lnTo>
                    <a:pt x="2665971" y="3843845"/>
                  </a:lnTo>
                  <a:lnTo>
                    <a:pt x="2635466" y="3801414"/>
                  </a:lnTo>
                  <a:lnTo>
                    <a:pt x="2604008" y="3759670"/>
                  </a:lnTo>
                  <a:lnTo>
                    <a:pt x="2571648" y="3718636"/>
                  </a:lnTo>
                  <a:lnTo>
                    <a:pt x="2538361" y="3678326"/>
                  </a:lnTo>
                  <a:lnTo>
                    <a:pt x="2504173" y="3638753"/>
                  </a:lnTo>
                  <a:lnTo>
                    <a:pt x="2469096" y="3599929"/>
                  </a:lnTo>
                  <a:lnTo>
                    <a:pt x="2433129" y="3561867"/>
                  </a:lnTo>
                  <a:lnTo>
                    <a:pt x="2396312" y="3524605"/>
                  </a:lnTo>
                  <a:lnTo>
                    <a:pt x="2358567" y="3488067"/>
                  </a:lnTo>
                  <a:lnTo>
                    <a:pt x="2302433" y="3436594"/>
                  </a:lnTo>
                  <a:lnTo>
                    <a:pt x="2245004" y="3387026"/>
                  </a:lnTo>
                  <a:lnTo>
                    <a:pt x="2186330" y="3339223"/>
                  </a:lnTo>
                  <a:lnTo>
                    <a:pt x="2126538" y="3293072"/>
                  </a:lnTo>
                  <a:lnTo>
                    <a:pt x="2065693" y="3248456"/>
                  </a:lnTo>
                  <a:lnTo>
                    <a:pt x="2003894" y="3205251"/>
                  </a:lnTo>
                  <a:lnTo>
                    <a:pt x="1941220" y="3163316"/>
                  </a:lnTo>
                  <a:lnTo>
                    <a:pt x="1877783" y="3122549"/>
                  </a:lnTo>
                  <a:lnTo>
                    <a:pt x="1813661" y="3082810"/>
                  </a:lnTo>
                  <a:lnTo>
                    <a:pt x="1748840" y="3043923"/>
                  </a:lnTo>
                  <a:lnTo>
                    <a:pt x="1617980" y="2968536"/>
                  </a:lnTo>
                  <a:lnTo>
                    <a:pt x="1485785" y="2895308"/>
                  </a:lnTo>
                  <a:lnTo>
                    <a:pt x="1088186" y="2678823"/>
                  </a:lnTo>
                  <a:lnTo>
                    <a:pt x="957516" y="2604401"/>
                  </a:lnTo>
                  <a:lnTo>
                    <a:pt x="892987" y="2566276"/>
                  </a:lnTo>
                  <a:lnTo>
                    <a:pt x="829094" y="2527338"/>
                  </a:lnTo>
                  <a:lnTo>
                    <a:pt x="765924" y="2487498"/>
                  </a:lnTo>
                  <a:lnTo>
                    <a:pt x="703529" y="2446617"/>
                  </a:lnTo>
                  <a:lnTo>
                    <a:pt x="642035" y="2404567"/>
                  </a:lnTo>
                  <a:lnTo>
                    <a:pt x="581507" y="2361247"/>
                  </a:lnTo>
                  <a:lnTo>
                    <a:pt x="522046" y="2316530"/>
                  </a:lnTo>
                  <a:lnTo>
                    <a:pt x="463702" y="2270302"/>
                  </a:lnTo>
                  <a:lnTo>
                    <a:pt x="406603" y="2222436"/>
                  </a:lnTo>
                  <a:lnTo>
                    <a:pt x="350761" y="2172754"/>
                  </a:lnTo>
                  <a:lnTo>
                    <a:pt x="307289" y="2131872"/>
                  </a:lnTo>
                  <a:lnTo>
                    <a:pt x="264883" y="2089937"/>
                  </a:lnTo>
                  <a:lnTo>
                    <a:pt x="223570" y="2046960"/>
                  </a:lnTo>
                  <a:lnTo>
                    <a:pt x="183349" y="2002967"/>
                  </a:lnTo>
                  <a:lnTo>
                    <a:pt x="144259" y="1957971"/>
                  </a:lnTo>
                  <a:lnTo>
                    <a:pt x="106311" y="1912010"/>
                  </a:lnTo>
                  <a:lnTo>
                    <a:pt x="69519" y="1865096"/>
                  </a:lnTo>
                  <a:lnTo>
                    <a:pt x="33604" y="1816823"/>
                  </a:lnTo>
                  <a:lnTo>
                    <a:pt x="0" y="1841817"/>
                  </a:lnTo>
                  <a:lnTo>
                    <a:pt x="35915" y="1890102"/>
                  </a:lnTo>
                  <a:lnTo>
                    <a:pt x="73355" y="1937854"/>
                  </a:lnTo>
                  <a:lnTo>
                    <a:pt x="111963" y="1984641"/>
                  </a:lnTo>
                  <a:lnTo>
                    <a:pt x="151739" y="2030437"/>
                  </a:lnTo>
                  <a:lnTo>
                    <a:pt x="192646" y="2075218"/>
                  </a:lnTo>
                  <a:lnTo>
                    <a:pt x="234683" y="2118957"/>
                  </a:lnTo>
                  <a:lnTo>
                    <a:pt x="277825" y="2161654"/>
                  </a:lnTo>
                  <a:lnTo>
                    <a:pt x="322059" y="2203259"/>
                  </a:lnTo>
                  <a:lnTo>
                    <a:pt x="378764" y="2253729"/>
                  </a:lnTo>
                  <a:lnTo>
                    <a:pt x="436803" y="2302395"/>
                  </a:lnTo>
                  <a:lnTo>
                    <a:pt x="496023" y="2349360"/>
                  </a:lnTo>
                  <a:lnTo>
                    <a:pt x="556336" y="2394724"/>
                  </a:lnTo>
                  <a:lnTo>
                    <a:pt x="617664" y="2438628"/>
                  </a:lnTo>
                  <a:lnTo>
                    <a:pt x="679894" y="2481186"/>
                  </a:lnTo>
                  <a:lnTo>
                    <a:pt x="742950" y="2522524"/>
                  </a:lnTo>
                  <a:lnTo>
                    <a:pt x="806754" y="2562771"/>
                  </a:lnTo>
                  <a:lnTo>
                    <a:pt x="871194" y="2602039"/>
                  </a:lnTo>
                  <a:lnTo>
                    <a:pt x="936205" y="2640457"/>
                  </a:lnTo>
                  <a:lnTo>
                    <a:pt x="1067447" y="2715209"/>
                  </a:lnTo>
                  <a:lnTo>
                    <a:pt x="1465808" y="2932125"/>
                  </a:lnTo>
                  <a:lnTo>
                    <a:pt x="1597685" y="3005175"/>
                  </a:lnTo>
                  <a:lnTo>
                    <a:pt x="1727936" y="3080220"/>
                  </a:lnTo>
                  <a:lnTo>
                    <a:pt x="1792109" y="3118726"/>
                  </a:lnTo>
                  <a:lnTo>
                    <a:pt x="1855724" y="3158147"/>
                  </a:lnTo>
                  <a:lnTo>
                    <a:pt x="1918576" y="3198545"/>
                  </a:lnTo>
                  <a:lnTo>
                    <a:pt x="1980590" y="3240049"/>
                  </a:lnTo>
                  <a:lnTo>
                    <a:pt x="2041677" y="3282785"/>
                  </a:lnTo>
                  <a:lnTo>
                    <a:pt x="2101761" y="3326854"/>
                  </a:lnTo>
                  <a:lnTo>
                    <a:pt x="2160740" y="3372383"/>
                  </a:lnTo>
                  <a:lnTo>
                    <a:pt x="2218550" y="3419487"/>
                  </a:lnTo>
                  <a:lnTo>
                    <a:pt x="2275078" y="3468306"/>
                  </a:lnTo>
                  <a:lnTo>
                    <a:pt x="2330259" y="3518941"/>
                  </a:lnTo>
                  <a:lnTo>
                    <a:pt x="2367178" y="3554692"/>
                  </a:lnTo>
                  <a:lnTo>
                    <a:pt x="2403335" y="3591306"/>
                  </a:lnTo>
                  <a:lnTo>
                    <a:pt x="2438641" y="3628682"/>
                  </a:lnTo>
                  <a:lnTo>
                    <a:pt x="2473083" y="3666820"/>
                  </a:lnTo>
                  <a:lnTo>
                    <a:pt x="2506649" y="3705695"/>
                  </a:lnTo>
                  <a:lnTo>
                    <a:pt x="2539339" y="3745306"/>
                  </a:lnTo>
                  <a:lnTo>
                    <a:pt x="2571127" y="3785603"/>
                  </a:lnTo>
                  <a:lnTo>
                    <a:pt x="2602014" y="3826611"/>
                  </a:lnTo>
                  <a:lnTo>
                    <a:pt x="2631960" y="3868293"/>
                  </a:lnTo>
                  <a:lnTo>
                    <a:pt x="2660993" y="3910634"/>
                  </a:lnTo>
                  <a:lnTo>
                    <a:pt x="2689072" y="3953624"/>
                  </a:lnTo>
                  <a:lnTo>
                    <a:pt x="2716199" y="3997236"/>
                  </a:lnTo>
                  <a:lnTo>
                    <a:pt x="2742374" y="4041470"/>
                  </a:lnTo>
                  <a:lnTo>
                    <a:pt x="2756319" y="4066971"/>
                  </a:lnTo>
                  <a:lnTo>
                    <a:pt x="2719540" y="4086314"/>
                  </a:lnTo>
                  <a:lnTo>
                    <a:pt x="2833649" y="4168267"/>
                  </a:lnTo>
                  <a:close/>
                </a:path>
                <a:path w="3661409" h="4168775">
                  <a:moveTo>
                    <a:pt x="3661232" y="2546007"/>
                  </a:moveTo>
                  <a:lnTo>
                    <a:pt x="3660381" y="2501430"/>
                  </a:lnTo>
                  <a:lnTo>
                    <a:pt x="3657981" y="2456865"/>
                  </a:lnTo>
                  <a:lnTo>
                    <a:pt x="3654031" y="2412377"/>
                  </a:lnTo>
                  <a:lnTo>
                    <a:pt x="3648557" y="2367991"/>
                  </a:lnTo>
                  <a:lnTo>
                    <a:pt x="3641521" y="2323744"/>
                  </a:lnTo>
                  <a:lnTo>
                    <a:pt x="3632936" y="2279675"/>
                  </a:lnTo>
                  <a:lnTo>
                    <a:pt x="3622814" y="2235835"/>
                  </a:lnTo>
                  <a:lnTo>
                    <a:pt x="3611143" y="2192274"/>
                  </a:lnTo>
                  <a:lnTo>
                    <a:pt x="3597910" y="2149005"/>
                  </a:lnTo>
                  <a:lnTo>
                    <a:pt x="3583114" y="2106091"/>
                  </a:lnTo>
                  <a:lnTo>
                    <a:pt x="3566757" y="2063572"/>
                  </a:lnTo>
                  <a:lnTo>
                    <a:pt x="3548824" y="2021484"/>
                  </a:lnTo>
                  <a:lnTo>
                    <a:pt x="3529355" y="1979866"/>
                  </a:lnTo>
                  <a:lnTo>
                    <a:pt x="3508311" y="1938807"/>
                  </a:lnTo>
                  <a:lnTo>
                    <a:pt x="3487775" y="1901774"/>
                  </a:lnTo>
                  <a:lnTo>
                    <a:pt x="3466312" y="1865731"/>
                  </a:lnTo>
                  <a:lnTo>
                    <a:pt x="3443948" y="1830641"/>
                  </a:lnTo>
                  <a:lnTo>
                    <a:pt x="3420719" y="1796478"/>
                  </a:lnTo>
                  <a:lnTo>
                    <a:pt x="3396653" y="1763229"/>
                  </a:lnTo>
                  <a:lnTo>
                    <a:pt x="3371773" y="1730870"/>
                  </a:lnTo>
                  <a:lnTo>
                    <a:pt x="3346119" y="1699348"/>
                  </a:lnTo>
                  <a:lnTo>
                    <a:pt x="3319716" y="1668653"/>
                  </a:lnTo>
                  <a:lnTo>
                    <a:pt x="3292576" y="1638757"/>
                  </a:lnTo>
                  <a:lnTo>
                    <a:pt x="3264738" y="1609623"/>
                  </a:lnTo>
                  <a:lnTo>
                    <a:pt x="3236226" y="1581226"/>
                  </a:lnTo>
                  <a:lnTo>
                    <a:pt x="3206877" y="1553400"/>
                  </a:lnTo>
                  <a:lnTo>
                    <a:pt x="3146742" y="1500073"/>
                  </a:lnTo>
                  <a:lnTo>
                    <a:pt x="3084334" y="1449260"/>
                  </a:lnTo>
                  <a:lnTo>
                    <a:pt x="3019869" y="1400708"/>
                  </a:lnTo>
                  <a:lnTo>
                    <a:pt x="2953575" y="1354188"/>
                  </a:lnTo>
                  <a:lnTo>
                    <a:pt x="2885630" y="1309471"/>
                  </a:lnTo>
                  <a:lnTo>
                    <a:pt x="2816263" y="1266342"/>
                  </a:lnTo>
                  <a:lnTo>
                    <a:pt x="2745663" y="1224546"/>
                  </a:lnTo>
                  <a:lnTo>
                    <a:pt x="2674048" y="1183868"/>
                  </a:lnTo>
                  <a:lnTo>
                    <a:pt x="2601607" y="1144079"/>
                  </a:lnTo>
                  <a:lnTo>
                    <a:pt x="2528519" y="1104938"/>
                  </a:lnTo>
                  <a:lnTo>
                    <a:pt x="2234234" y="950518"/>
                  </a:lnTo>
                  <a:lnTo>
                    <a:pt x="2161146" y="911313"/>
                  </a:lnTo>
                  <a:lnTo>
                    <a:pt x="2088667" y="871423"/>
                  </a:lnTo>
                  <a:lnTo>
                    <a:pt x="2016975" y="830618"/>
                  </a:lnTo>
                  <a:lnTo>
                    <a:pt x="1946300" y="788682"/>
                  </a:lnTo>
                  <a:lnTo>
                    <a:pt x="1876831" y="745413"/>
                  </a:lnTo>
                  <a:lnTo>
                    <a:pt x="1808772" y="700557"/>
                  </a:lnTo>
                  <a:lnTo>
                    <a:pt x="1742325" y="653935"/>
                  </a:lnTo>
                  <a:lnTo>
                    <a:pt x="1677682" y="605294"/>
                  </a:lnTo>
                  <a:lnTo>
                    <a:pt x="1615033" y="554443"/>
                  </a:lnTo>
                  <a:lnTo>
                    <a:pt x="1554403" y="500976"/>
                  </a:lnTo>
                  <a:lnTo>
                    <a:pt x="1525066" y="473329"/>
                  </a:lnTo>
                  <a:lnTo>
                    <a:pt x="1496352" y="444982"/>
                  </a:lnTo>
                  <a:lnTo>
                    <a:pt x="1468259" y="415925"/>
                  </a:lnTo>
                  <a:lnTo>
                    <a:pt x="1440942" y="386207"/>
                  </a:lnTo>
                  <a:lnTo>
                    <a:pt x="1403121" y="342379"/>
                  </a:lnTo>
                  <a:lnTo>
                    <a:pt x="1367002" y="297192"/>
                  </a:lnTo>
                  <a:lnTo>
                    <a:pt x="1332611" y="250710"/>
                  </a:lnTo>
                  <a:lnTo>
                    <a:pt x="1299997" y="202984"/>
                  </a:lnTo>
                  <a:lnTo>
                    <a:pt x="1269174" y="154063"/>
                  </a:lnTo>
                  <a:lnTo>
                    <a:pt x="1240218" y="104013"/>
                  </a:lnTo>
                  <a:lnTo>
                    <a:pt x="1213129" y="52882"/>
                  </a:lnTo>
                  <a:lnTo>
                    <a:pt x="1187640" y="0"/>
                  </a:lnTo>
                  <a:lnTo>
                    <a:pt x="1149921" y="18186"/>
                  </a:lnTo>
                  <a:lnTo>
                    <a:pt x="1175397" y="71069"/>
                  </a:lnTo>
                  <a:lnTo>
                    <a:pt x="1203198" y="123609"/>
                  </a:lnTo>
                  <a:lnTo>
                    <a:pt x="1232916" y="175044"/>
                  </a:lnTo>
                  <a:lnTo>
                    <a:pt x="1264539" y="225298"/>
                  </a:lnTo>
                  <a:lnTo>
                    <a:pt x="1298028" y="274332"/>
                  </a:lnTo>
                  <a:lnTo>
                    <a:pt x="1333322" y="322097"/>
                  </a:lnTo>
                  <a:lnTo>
                    <a:pt x="1370406" y="368528"/>
                  </a:lnTo>
                  <a:lnTo>
                    <a:pt x="1409217" y="413562"/>
                  </a:lnTo>
                  <a:lnTo>
                    <a:pt x="1437424" y="444271"/>
                  </a:lnTo>
                  <a:lnTo>
                    <a:pt x="1466215" y="474091"/>
                  </a:lnTo>
                  <a:lnTo>
                    <a:pt x="1495640" y="503135"/>
                  </a:lnTo>
                  <a:lnTo>
                    <a:pt x="1525689" y="531456"/>
                  </a:lnTo>
                  <a:lnTo>
                    <a:pt x="1587322" y="585851"/>
                  </a:lnTo>
                  <a:lnTo>
                    <a:pt x="1651279" y="637806"/>
                  </a:lnTo>
                  <a:lnTo>
                    <a:pt x="1717141" y="687400"/>
                  </a:lnTo>
                  <a:lnTo>
                    <a:pt x="1784718" y="734847"/>
                  </a:lnTo>
                  <a:lnTo>
                    <a:pt x="1853793" y="780376"/>
                  </a:lnTo>
                  <a:lnTo>
                    <a:pt x="1924151" y="824230"/>
                  </a:lnTo>
                  <a:lnTo>
                    <a:pt x="1995614" y="866635"/>
                  </a:lnTo>
                  <a:lnTo>
                    <a:pt x="2067941" y="907821"/>
                  </a:lnTo>
                  <a:lnTo>
                    <a:pt x="2140953" y="948004"/>
                  </a:lnTo>
                  <a:lnTo>
                    <a:pt x="2214435" y="987425"/>
                  </a:lnTo>
                  <a:lnTo>
                    <a:pt x="2509075" y="1142034"/>
                  </a:lnTo>
                  <a:lnTo>
                    <a:pt x="2581833" y="1181011"/>
                  </a:lnTo>
                  <a:lnTo>
                    <a:pt x="2653881" y="1220584"/>
                  </a:lnTo>
                  <a:lnTo>
                    <a:pt x="2724975" y="1260970"/>
                  </a:lnTo>
                  <a:lnTo>
                    <a:pt x="2794927" y="1302385"/>
                  </a:lnTo>
                  <a:lnTo>
                    <a:pt x="2863507" y="1345044"/>
                  </a:lnTo>
                  <a:lnTo>
                    <a:pt x="2930537" y="1389176"/>
                  </a:lnTo>
                  <a:lnTo>
                    <a:pt x="2995815" y="1434985"/>
                  </a:lnTo>
                  <a:lnTo>
                    <a:pt x="3059125" y="1482712"/>
                  </a:lnTo>
                  <a:lnTo>
                    <a:pt x="3120288" y="1532547"/>
                  </a:lnTo>
                  <a:lnTo>
                    <a:pt x="3179089" y="1584731"/>
                  </a:lnTo>
                  <a:lnTo>
                    <a:pt x="3207385" y="1611604"/>
                  </a:lnTo>
                  <a:lnTo>
                    <a:pt x="3235172" y="1639290"/>
                  </a:lnTo>
                  <a:lnTo>
                    <a:pt x="3262287" y="1667687"/>
                  </a:lnTo>
                  <a:lnTo>
                    <a:pt x="3288703" y="1696796"/>
                  </a:lnTo>
                  <a:lnTo>
                    <a:pt x="3314369" y="1726653"/>
                  </a:lnTo>
                  <a:lnTo>
                    <a:pt x="3339300" y="1757299"/>
                  </a:lnTo>
                  <a:lnTo>
                    <a:pt x="3363442" y="1788744"/>
                  </a:lnTo>
                  <a:lnTo>
                    <a:pt x="3386785" y="1821027"/>
                  </a:lnTo>
                  <a:lnTo>
                    <a:pt x="3409302" y="1854187"/>
                  </a:lnTo>
                  <a:lnTo>
                    <a:pt x="3430981" y="1888223"/>
                  </a:lnTo>
                  <a:lnTo>
                    <a:pt x="3451783" y="1923199"/>
                  </a:lnTo>
                  <a:lnTo>
                    <a:pt x="3471684" y="1959114"/>
                  </a:lnTo>
                  <a:lnTo>
                    <a:pt x="3492068" y="1998954"/>
                  </a:lnTo>
                  <a:lnTo>
                    <a:pt x="3510889" y="2039226"/>
                  </a:lnTo>
                  <a:lnTo>
                    <a:pt x="3528212" y="2079967"/>
                  </a:lnTo>
                  <a:lnTo>
                    <a:pt x="3544011" y="2121116"/>
                  </a:lnTo>
                  <a:lnTo>
                    <a:pt x="3558298" y="2162645"/>
                  </a:lnTo>
                  <a:lnTo>
                    <a:pt x="3571075" y="2204516"/>
                  </a:lnTo>
                  <a:lnTo>
                    <a:pt x="3582352" y="2246668"/>
                  </a:lnTo>
                  <a:lnTo>
                    <a:pt x="3592131" y="2289098"/>
                  </a:lnTo>
                  <a:lnTo>
                    <a:pt x="3600412" y="2331732"/>
                  </a:lnTo>
                  <a:lnTo>
                    <a:pt x="3607181" y="2374544"/>
                  </a:lnTo>
                  <a:lnTo>
                    <a:pt x="3612464" y="2417495"/>
                  </a:lnTo>
                  <a:lnTo>
                    <a:pt x="3616248" y="2460561"/>
                  </a:lnTo>
                  <a:lnTo>
                    <a:pt x="3618560" y="2503665"/>
                  </a:lnTo>
                  <a:lnTo>
                    <a:pt x="3619360" y="2546794"/>
                  </a:lnTo>
                  <a:lnTo>
                    <a:pt x="3618687" y="2589911"/>
                  </a:lnTo>
                  <a:lnTo>
                    <a:pt x="3616528" y="2632964"/>
                  </a:lnTo>
                  <a:lnTo>
                    <a:pt x="3612896" y="2675915"/>
                  </a:lnTo>
                  <a:lnTo>
                    <a:pt x="3607790" y="2718727"/>
                  </a:lnTo>
                  <a:lnTo>
                    <a:pt x="3601199" y="2761361"/>
                  </a:lnTo>
                  <a:lnTo>
                    <a:pt x="3593147" y="2803779"/>
                  </a:lnTo>
                  <a:lnTo>
                    <a:pt x="3583622" y="2845930"/>
                  </a:lnTo>
                  <a:lnTo>
                    <a:pt x="3572624" y="2887789"/>
                  </a:lnTo>
                  <a:lnTo>
                    <a:pt x="3560178" y="2929305"/>
                  </a:lnTo>
                  <a:lnTo>
                    <a:pt x="3546259" y="2970441"/>
                  </a:lnTo>
                  <a:lnTo>
                    <a:pt x="3530879" y="3011157"/>
                  </a:lnTo>
                  <a:lnTo>
                    <a:pt x="3514052" y="3051416"/>
                  </a:lnTo>
                  <a:lnTo>
                    <a:pt x="3495776" y="3091180"/>
                  </a:lnTo>
                  <a:lnTo>
                    <a:pt x="3476040" y="3130410"/>
                  </a:lnTo>
                  <a:lnTo>
                    <a:pt x="3454857" y="3169056"/>
                  </a:lnTo>
                  <a:lnTo>
                    <a:pt x="3450386" y="3176143"/>
                  </a:lnTo>
                  <a:lnTo>
                    <a:pt x="3415423" y="3153499"/>
                  </a:lnTo>
                  <a:lnTo>
                    <a:pt x="3399853" y="3293110"/>
                  </a:lnTo>
                  <a:lnTo>
                    <a:pt x="3520897" y="3221799"/>
                  </a:lnTo>
                  <a:lnTo>
                    <a:pt x="3512540" y="3216389"/>
                  </a:lnTo>
                  <a:lnTo>
                    <a:pt x="3485502" y="3198876"/>
                  </a:lnTo>
                  <a:lnTo>
                    <a:pt x="3513455" y="3149219"/>
                  </a:lnTo>
                  <a:lnTo>
                    <a:pt x="3533838" y="3108668"/>
                  </a:lnTo>
                  <a:lnTo>
                    <a:pt x="3552698" y="3067558"/>
                  </a:lnTo>
                  <a:lnTo>
                    <a:pt x="3570071" y="3025940"/>
                  </a:lnTo>
                  <a:lnTo>
                    <a:pt x="3585934" y="2983852"/>
                  </a:lnTo>
                  <a:lnTo>
                    <a:pt x="3600297" y="2941320"/>
                  </a:lnTo>
                  <a:lnTo>
                    <a:pt x="3613137" y="2898406"/>
                  </a:lnTo>
                  <a:lnTo>
                    <a:pt x="3624478" y="2855150"/>
                  </a:lnTo>
                  <a:lnTo>
                    <a:pt x="3634295" y="2811576"/>
                  </a:lnTo>
                  <a:lnTo>
                    <a:pt x="3642601" y="2767749"/>
                  </a:lnTo>
                  <a:lnTo>
                    <a:pt x="3649383" y="2723680"/>
                  </a:lnTo>
                  <a:lnTo>
                    <a:pt x="3654641" y="2679433"/>
                  </a:lnTo>
                  <a:lnTo>
                    <a:pt x="3658362" y="2635046"/>
                  </a:lnTo>
                  <a:lnTo>
                    <a:pt x="3660559" y="2590558"/>
                  </a:lnTo>
                  <a:lnTo>
                    <a:pt x="3661232" y="2546007"/>
                  </a:lnTo>
                  <a:close/>
                </a:path>
              </a:pathLst>
            </a:custGeom>
            <a:solidFill>
              <a:srgbClr val="EC6463"/>
            </a:solidFill>
          </p:spPr>
          <p:txBody>
            <a:bodyPr wrap="square" lIns="0" tIns="0" rIns="0" bIns="0" rtlCol="0"/>
            <a:lstStyle/>
            <a:p>
              <a:endParaRPr/>
            </a:p>
          </p:txBody>
        </p:sp>
      </p:grpSp>
      <p:sp>
        <p:nvSpPr>
          <p:cNvPr id="49" name="object 49"/>
          <p:cNvSpPr txBox="1"/>
          <p:nvPr/>
        </p:nvSpPr>
        <p:spPr>
          <a:xfrm>
            <a:off x="10341777" y="3979638"/>
            <a:ext cx="2813050" cy="837565"/>
          </a:xfrm>
          <a:prstGeom prst="rect">
            <a:avLst/>
          </a:prstGeom>
        </p:spPr>
        <p:txBody>
          <a:bodyPr vert="horz" wrap="square" lIns="0" tIns="17145" rIns="0" bIns="0" rtlCol="0">
            <a:spAutoFit/>
          </a:bodyPr>
          <a:lstStyle/>
          <a:p>
            <a:pPr algn="ctr">
              <a:lnSpc>
                <a:spcPct val="100000"/>
              </a:lnSpc>
              <a:spcBef>
                <a:spcPts val="135"/>
              </a:spcBef>
            </a:pPr>
            <a:r>
              <a:rPr sz="2600" spc="15" dirty="0">
                <a:solidFill>
                  <a:srgbClr val="363F47"/>
                </a:solidFill>
                <a:latin typeface="Arial MT"/>
                <a:cs typeface="Arial MT"/>
              </a:rPr>
              <a:t>Ca10(PO4)6(OH)2</a:t>
            </a:r>
            <a:endParaRPr sz="2600" dirty="0">
              <a:latin typeface="Arial MT"/>
              <a:cs typeface="Arial MT"/>
            </a:endParaRPr>
          </a:p>
          <a:p>
            <a:pPr algn="ctr">
              <a:lnSpc>
                <a:spcPct val="100000"/>
              </a:lnSpc>
              <a:spcBef>
                <a:spcPts val="105"/>
              </a:spcBef>
            </a:pPr>
            <a:r>
              <a:rPr sz="2600" spc="10" dirty="0">
                <a:solidFill>
                  <a:srgbClr val="285FB0"/>
                </a:solidFill>
                <a:latin typeface="Arial MT"/>
                <a:cs typeface="Arial MT"/>
              </a:rPr>
              <a:t>(</a:t>
            </a:r>
            <a:r>
              <a:rPr lang="en-US" sz="2600" spc="10" dirty="0" err="1">
                <a:solidFill>
                  <a:srgbClr val="285FB0"/>
                </a:solidFill>
                <a:latin typeface="Arial MT"/>
                <a:cs typeface="Arial MT"/>
              </a:rPr>
              <a:t>hidroxiapatita</a:t>
            </a:r>
            <a:r>
              <a:rPr sz="2600" spc="10" dirty="0">
                <a:solidFill>
                  <a:srgbClr val="285FB0"/>
                </a:solidFill>
                <a:latin typeface="Arial MT"/>
                <a:cs typeface="Arial MT"/>
              </a:rPr>
              <a:t>)</a:t>
            </a:r>
            <a:endParaRPr sz="2600" dirty="0">
              <a:latin typeface="Arial MT"/>
              <a:cs typeface="Arial MT"/>
            </a:endParaRPr>
          </a:p>
        </p:txBody>
      </p:sp>
      <p:grpSp>
        <p:nvGrpSpPr>
          <p:cNvPr id="50" name="object 50"/>
          <p:cNvGrpSpPr/>
          <p:nvPr/>
        </p:nvGrpSpPr>
        <p:grpSpPr>
          <a:xfrm>
            <a:off x="11547198" y="4491545"/>
            <a:ext cx="6314440" cy="6309360"/>
            <a:chOff x="11547198" y="4491545"/>
            <a:chExt cx="6314440" cy="6309360"/>
          </a:xfrm>
        </p:grpSpPr>
        <p:sp>
          <p:nvSpPr>
            <p:cNvPr id="51" name="object 51"/>
            <p:cNvSpPr/>
            <p:nvPr/>
          </p:nvSpPr>
          <p:spPr>
            <a:xfrm>
              <a:off x="11547196" y="4491551"/>
              <a:ext cx="3001645" cy="1774189"/>
            </a:xfrm>
            <a:custGeom>
              <a:avLst/>
              <a:gdLst/>
              <a:ahLst/>
              <a:cxnLst/>
              <a:rect l="l" t="t" r="r" b="b"/>
              <a:pathLst>
                <a:path w="3001644" h="1774189">
                  <a:moveTo>
                    <a:pt x="234365" y="621004"/>
                  </a:moveTo>
                  <a:lnTo>
                    <a:pt x="230454" y="546849"/>
                  </a:lnTo>
                  <a:lnTo>
                    <a:pt x="220294" y="473100"/>
                  </a:lnTo>
                  <a:lnTo>
                    <a:pt x="203873" y="400138"/>
                  </a:lnTo>
                  <a:lnTo>
                    <a:pt x="193459" y="364502"/>
                  </a:lnTo>
                  <a:lnTo>
                    <a:pt x="173367" y="370382"/>
                  </a:lnTo>
                  <a:lnTo>
                    <a:pt x="183781" y="406019"/>
                  </a:lnTo>
                  <a:lnTo>
                    <a:pt x="192532" y="441515"/>
                  </a:lnTo>
                  <a:lnTo>
                    <a:pt x="205460" y="513181"/>
                  </a:lnTo>
                  <a:lnTo>
                    <a:pt x="212305" y="585444"/>
                  </a:lnTo>
                  <a:lnTo>
                    <a:pt x="213436" y="621665"/>
                  </a:lnTo>
                  <a:lnTo>
                    <a:pt x="213042" y="658101"/>
                  </a:lnTo>
                  <a:lnTo>
                    <a:pt x="207733" y="730148"/>
                  </a:lnTo>
                  <a:lnTo>
                    <a:pt x="196342" y="801827"/>
                  </a:lnTo>
                  <a:lnTo>
                    <a:pt x="178917" y="872540"/>
                  </a:lnTo>
                  <a:lnTo>
                    <a:pt x="155460" y="941908"/>
                  </a:lnTo>
                  <a:lnTo>
                    <a:pt x="138315" y="983348"/>
                  </a:lnTo>
                  <a:lnTo>
                    <a:pt x="119684" y="1024293"/>
                  </a:lnTo>
                  <a:lnTo>
                    <a:pt x="80645" y="1105979"/>
                  </a:lnTo>
                  <a:lnTo>
                    <a:pt x="61696" y="1147267"/>
                  </a:lnTo>
                  <a:lnTo>
                    <a:pt x="44107" y="1189215"/>
                  </a:lnTo>
                  <a:lnTo>
                    <a:pt x="28625" y="1232128"/>
                  </a:lnTo>
                  <a:lnTo>
                    <a:pt x="15989" y="1276286"/>
                  </a:lnTo>
                  <a:lnTo>
                    <a:pt x="3860" y="1343571"/>
                  </a:lnTo>
                  <a:lnTo>
                    <a:pt x="0" y="1411008"/>
                  </a:lnTo>
                  <a:lnTo>
                    <a:pt x="1092" y="1444586"/>
                  </a:lnTo>
                  <a:lnTo>
                    <a:pt x="9258" y="1511033"/>
                  </a:lnTo>
                  <a:lnTo>
                    <a:pt x="25234" y="1575930"/>
                  </a:lnTo>
                  <a:lnTo>
                    <a:pt x="48831" y="1638566"/>
                  </a:lnTo>
                  <a:lnTo>
                    <a:pt x="79883" y="1698256"/>
                  </a:lnTo>
                  <a:lnTo>
                    <a:pt x="101269" y="1730857"/>
                  </a:lnTo>
                  <a:lnTo>
                    <a:pt x="84670" y="1743837"/>
                  </a:lnTo>
                  <a:lnTo>
                    <a:pt x="148120" y="1773999"/>
                  </a:lnTo>
                  <a:lnTo>
                    <a:pt x="141058" y="1739112"/>
                  </a:lnTo>
                  <a:lnTo>
                    <a:pt x="134175" y="1705152"/>
                  </a:lnTo>
                  <a:lnTo>
                    <a:pt x="117729" y="1718005"/>
                  </a:lnTo>
                  <a:lnTo>
                    <a:pt x="115773" y="1715452"/>
                  </a:lnTo>
                  <a:lnTo>
                    <a:pt x="82283" y="1659712"/>
                  </a:lnTo>
                  <a:lnTo>
                    <a:pt x="55905" y="1600771"/>
                  </a:lnTo>
                  <a:lnTo>
                    <a:pt x="36753" y="1539303"/>
                  </a:lnTo>
                  <a:lnTo>
                    <a:pt x="25044" y="1476006"/>
                  </a:lnTo>
                  <a:lnTo>
                    <a:pt x="20929" y="1411566"/>
                  </a:lnTo>
                  <a:lnTo>
                    <a:pt x="21767" y="1379118"/>
                  </a:lnTo>
                  <a:lnTo>
                    <a:pt x="29362" y="1314221"/>
                  </a:lnTo>
                  <a:lnTo>
                    <a:pt x="48323" y="1239240"/>
                  </a:lnTo>
                  <a:lnTo>
                    <a:pt x="63423" y="1197317"/>
                  </a:lnTo>
                  <a:lnTo>
                    <a:pt x="80721" y="1155992"/>
                  </a:lnTo>
                  <a:lnTo>
                    <a:pt x="99529" y="1115009"/>
                  </a:lnTo>
                  <a:lnTo>
                    <a:pt x="138747" y="1032967"/>
                  </a:lnTo>
                  <a:lnTo>
                    <a:pt x="157683" y="991349"/>
                  </a:lnTo>
                  <a:lnTo>
                    <a:pt x="175145" y="949032"/>
                  </a:lnTo>
                  <a:lnTo>
                    <a:pt x="199136" y="877976"/>
                  </a:lnTo>
                  <a:lnTo>
                    <a:pt x="216966" y="805535"/>
                  </a:lnTo>
                  <a:lnTo>
                    <a:pt x="228574" y="732116"/>
                  </a:lnTo>
                  <a:lnTo>
                    <a:pt x="233997" y="657885"/>
                  </a:lnTo>
                  <a:lnTo>
                    <a:pt x="234365" y="621004"/>
                  </a:lnTo>
                  <a:close/>
                </a:path>
                <a:path w="3001644" h="1774189">
                  <a:moveTo>
                    <a:pt x="1895767" y="1337792"/>
                  </a:moveTo>
                  <a:lnTo>
                    <a:pt x="1875205" y="1343825"/>
                  </a:lnTo>
                  <a:lnTo>
                    <a:pt x="1864588" y="1313256"/>
                  </a:lnTo>
                  <a:lnTo>
                    <a:pt x="1852485" y="1283995"/>
                  </a:lnTo>
                  <a:lnTo>
                    <a:pt x="1824672" y="1227289"/>
                  </a:lnTo>
                  <a:lnTo>
                    <a:pt x="1792236" y="1173213"/>
                  </a:lnTo>
                  <a:lnTo>
                    <a:pt x="1755343" y="1122070"/>
                  </a:lnTo>
                  <a:lnTo>
                    <a:pt x="1714207" y="1074127"/>
                  </a:lnTo>
                  <a:lnTo>
                    <a:pt x="1669008" y="1029690"/>
                  </a:lnTo>
                  <a:lnTo>
                    <a:pt x="1619834" y="988974"/>
                  </a:lnTo>
                  <a:lnTo>
                    <a:pt x="1579638" y="960450"/>
                  </a:lnTo>
                  <a:lnTo>
                    <a:pt x="1538173" y="934605"/>
                  </a:lnTo>
                  <a:lnTo>
                    <a:pt x="1495552" y="911161"/>
                  </a:lnTo>
                  <a:lnTo>
                    <a:pt x="1451952" y="889800"/>
                  </a:lnTo>
                  <a:lnTo>
                    <a:pt x="1407502" y="870242"/>
                  </a:lnTo>
                  <a:lnTo>
                    <a:pt x="1362354" y="852195"/>
                  </a:lnTo>
                  <a:lnTo>
                    <a:pt x="1316634" y="835367"/>
                  </a:lnTo>
                  <a:lnTo>
                    <a:pt x="1270469" y="819454"/>
                  </a:lnTo>
                  <a:lnTo>
                    <a:pt x="1084516" y="759358"/>
                  </a:lnTo>
                  <a:lnTo>
                    <a:pt x="1038352" y="743775"/>
                  </a:lnTo>
                  <a:lnTo>
                    <a:pt x="992593" y="727405"/>
                  </a:lnTo>
                  <a:lnTo>
                    <a:pt x="947394" y="709968"/>
                  </a:lnTo>
                  <a:lnTo>
                    <a:pt x="902906" y="691210"/>
                  </a:lnTo>
                  <a:lnTo>
                    <a:pt x="845159" y="663867"/>
                  </a:lnTo>
                  <a:lnTo>
                    <a:pt x="788949" y="633717"/>
                  </a:lnTo>
                  <a:lnTo>
                    <a:pt x="734390" y="600849"/>
                  </a:lnTo>
                  <a:lnTo>
                    <a:pt x="681583" y="565315"/>
                  </a:lnTo>
                  <a:lnTo>
                    <a:pt x="630631" y="527177"/>
                  </a:lnTo>
                  <a:lnTo>
                    <a:pt x="581596" y="486524"/>
                  </a:lnTo>
                  <a:lnTo>
                    <a:pt x="534606" y="443407"/>
                  </a:lnTo>
                  <a:lnTo>
                    <a:pt x="489394" y="397522"/>
                  </a:lnTo>
                  <a:lnTo>
                    <a:pt x="474484" y="412216"/>
                  </a:lnTo>
                  <a:lnTo>
                    <a:pt x="519696" y="458101"/>
                  </a:lnTo>
                  <a:lnTo>
                    <a:pt x="567436" y="501942"/>
                  </a:lnTo>
                  <a:lnTo>
                    <a:pt x="617258" y="543293"/>
                  </a:lnTo>
                  <a:lnTo>
                    <a:pt x="669048" y="582079"/>
                  </a:lnTo>
                  <a:lnTo>
                    <a:pt x="722706" y="618223"/>
                  </a:lnTo>
                  <a:lnTo>
                    <a:pt x="778141" y="651649"/>
                  </a:lnTo>
                  <a:lnTo>
                    <a:pt x="835253" y="682320"/>
                  </a:lnTo>
                  <a:lnTo>
                    <a:pt x="893953" y="710133"/>
                  </a:lnTo>
                  <a:lnTo>
                    <a:pt x="939241" y="729259"/>
                  </a:lnTo>
                  <a:lnTo>
                    <a:pt x="985050" y="746950"/>
                  </a:lnTo>
                  <a:lnTo>
                    <a:pt x="1031290" y="763498"/>
                  </a:lnTo>
                  <a:lnTo>
                    <a:pt x="1077810" y="779195"/>
                  </a:lnTo>
                  <a:lnTo>
                    <a:pt x="1264005" y="839368"/>
                  </a:lnTo>
                  <a:lnTo>
                    <a:pt x="1309814" y="855167"/>
                  </a:lnTo>
                  <a:lnTo>
                    <a:pt x="1355115" y="871842"/>
                  </a:lnTo>
                  <a:lnTo>
                    <a:pt x="1399730" y="889685"/>
                  </a:lnTo>
                  <a:lnTo>
                    <a:pt x="1443507" y="908964"/>
                  </a:lnTo>
                  <a:lnTo>
                    <a:pt x="1486344" y="929957"/>
                  </a:lnTo>
                  <a:lnTo>
                    <a:pt x="1528064" y="952957"/>
                  </a:lnTo>
                  <a:lnTo>
                    <a:pt x="1568564" y="978230"/>
                  </a:lnTo>
                  <a:lnTo>
                    <a:pt x="1607705" y="1006055"/>
                  </a:lnTo>
                  <a:lnTo>
                    <a:pt x="1655292" y="1045527"/>
                  </a:lnTo>
                  <a:lnTo>
                    <a:pt x="1699209" y="1088745"/>
                  </a:lnTo>
                  <a:lnTo>
                    <a:pt x="1739163" y="1135367"/>
                  </a:lnTo>
                  <a:lnTo>
                    <a:pt x="1774990" y="1185100"/>
                  </a:lnTo>
                  <a:lnTo>
                    <a:pt x="1806486" y="1237678"/>
                  </a:lnTo>
                  <a:lnTo>
                    <a:pt x="1833486" y="1292809"/>
                  </a:lnTo>
                  <a:lnTo>
                    <a:pt x="1855089" y="1349730"/>
                  </a:lnTo>
                  <a:lnTo>
                    <a:pt x="1835492" y="1355496"/>
                  </a:lnTo>
                  <a:lnTo>
                    <a:pt x="1883333" y="1406918"/>
                  </a:lnTo>
                  <a:lnTo>
                    <a:pt x="1891753" y="1360119"/>
                  </a:lnTo>
                  <a:lnTo>
                    <a:pt x="1895767" y="1337792"/>
                  </a:lnTo>
                  <a:close/>
                </a:path>
                <a:path w="3001644" h="1774189">
                  <a:moveTo>
                    <a:pt x="3001480" y="21336"/>
                  </a:moveTo>
                  <a:lnTo>
                    <a:pt x="2994393" y="19075"/>
                  </a:lnTo>
                  <a:lnTo>
                    <a:pt x="2934551" y="0"/>
                  </a:lnTo>
                  <a:lnTo>
                    <a:pt x="2937789" y="20701"/>
                  </a:lnTo>
                  <a:lnTo>
                    <a:pt x="2934271" y="21247"/>
                  </a:lnTo>
                  <a:lnTo>
                    <a:pt x="2869234" y="34150"/>
                  </a:lnTo>
                  <a:lnTo>
                    <a:pt x="2804833" y="49669"/>
                  </a:lnTo>
                  <a:lnTo>
                    <a:pt x="2741142" y="67792"/>
                  </a:lnTo>
                  <a:lnTo>
                    <a:pt x="2678239" y="88480"/>
                  </a:lnTo>
                  <a:lnTo>
                    <a:pt x="2616212" y="111721"/>
                  </a:lnTo>
                  <a:lnTo>
                    <a:pt x="2555125" y="137502"/>
                  </a:lnTo>
                  <a:lnTo>
                    <a:pt x="2495067" y="165773"/>
                  </a:lnTo>
                  <a:lnTo>
                    <a:pt x="2432304" y="198462"/>
                  </a:lnTo>
                  <a:lnTo>
                    <a:pt x="2370544" y="233349"/>
                  </a:lnTo>
                  <a:lnTo>
                    <a:pt x="2309596" y="269875"/>
                  </a:lnTo>
                  <a:lnTo>
                    <a:pt x="2249220" y="307505"/>
                  </a:lnTo>
                  <a:lnTo>
                    <a:pt x="2069719" y="421474"/>
                  </a:lnTo>
                  <a:lnTo>
                    <a:pt x="2009749" y="458025"/>
                  </a:lnTo>
                  <a:lnTo>
                    <a:pt x="1949373" y="492950"/>
                  </a:lnTo>
                  <a:lnTo>
                    <a:pt x="1888413" y="525729"/>
                  </a:lnTo>
                  <a:lnTo>
                    <a:pt x="1826653" y="555802"/>
                  </a:lnTo>
                  <a:lnTo>
                    <a:pt x="1763750" y="582714"/>
                  </a:lnTo>
                  <a:lnTo>
                    <a:pt x="1699806" y="605815"/>
                  </a:lnTo>
                  <a:lnTo>
                    <a:pt x="1634464" y="624636"/>
                  </a:lnTo>
                  <a:lnTo>
                    <a:pt x="1567535" y="638644"/>
                  </a:lnTo>
                  <a:lnTo>
                    <a:pt x="1498815" y="647331"/>
                  </a:lnTo>
                  <a:lnTo>
                    <a:pt x="1458976" y="649630"/>
                  </a:lnTo>
                  <a:lnTo>
                    <a:pt x="1419275" y="649909"/>
                  </a:lnTo>
                  <a:lnTo>
                    <a:pt x="1379740" y="648169"/>
                  </a:lnTo>
                  <a:lnTo>
                    <a:pt x="1340485" y="644436"/>
                  </a:lnTo>
                  <a:lnTo>
                    <a:pt x="1301572" y="638746"/>
                  </a:lnTo>
                  <a:lnTo>
                    <a:pt x="1263053" y="631126"/>
                  </a:lnTo>
                  <a:lnTo>
                    <a:pt x="1225003" y="621576"/>
                  </a:lnTo>
                  <a:lnTo>
                    <a:pt x="1187526" y="610146"/>
                  </a:lnTo>
                  <a:lnTo>
                    <a:pt x="1150645" y="596849"/>
                  </a:lnTo>
                  <a:lnTo>
                    <a:pt x="1114463" y="581698"/>
                  </a:lnTo>
                  <a:lnTo>
                    <a:pt x="1079055" y="564730"/>
                  </a:lnTo>
                  <a:lnTo>
                    <a:pt x="1044473" y="545973"/>
                  </a:lnTo>
                  <a:lnTo>
                    <a:pt x="1010805" y="525437"/>
                  </a:lnTo>
                  <a:lnTo>
                    <a:pt x="978115" y="503161"/>
                  </a:lnTo>
                  <a:lnTo>
                    <a:pt x="946480" y="479158"/>
                  </a:lnTo>
                  <a:lnTo>
                    <a:pt x="915555" y="453097"/>
                  </a:lnTo>
                  <a:lnTo>
                    <a:pt x="902068" y="469112"/>
                  </a:lnTo>
                  <a:lnTo>
                    <a:pt x="932980" y="495173"/>
                  </a:lnTo>
                  <a:lnTo>
                    <a:pt x="965454" y="519836"/>
                  </a:lnTo>
                  <a:lnTo>
                    <a:pt x="999007" y="542747"/>
                  </a:lnTo>
                  <a:lnTo>
                    <a:pt x="1033564" y="563854"/>
                  </a:lnTo>
                  <a:lnTo>
                    <a:pt x="1069060" y="583133"/>
                  </a:lnTo>
                  <a:lnTo>
                    <a:pt x="1105408" y="600583"/>
                  </a:lnTo>
                  <a:lnTo>
                    <a:pt x="1142542" y="616153"/>
                  </a:lnTo>
                  <a:lnTo>
                    <a:pt x="1180401" y="629843"/>
                  </a:lnTo>
                  <a:lnTo>
                    <a:pt x="1218895" y="641604"/>
                  </a:lnTo>
                  <a:lnTo>
                    <a:pt x="1257947" y="651433"/>
                  </a:lnTo>
                  <a:lnTo>
                    <a:pt x="1297495" y="659295"/>
                  </a:lnTo>
                  <a:lnTo>
                    <a:pt x="1337449" y="665162"/>
                  </a:lnTo>
                  <a:lnTo>
                    <a:pt x="1377772" y="669010"/>
                  </a:lnTo>
                  <a:lnTo>
                    <a:pt x="1418336" y="670826"/>
                  </a:lnTo>
                  <a:lnTo>
                    <a:pt x="1459115" y="670572"/>
                  </a:lnTo>
                  <a:lnTo>
                    <a:pt x="1500009" y="668235"/>
                  </a:lnTo>
                  <a:lnTo>
                    <a:pt x="1570570" y="659371"/>
                  </a:lnTo>
                  <a:lnTo>
                    <a:pt x="1617954" y="649909"/>
                  </a:lnTo>
                  <a:lnTo>
                    <a:pt x="1672767" y="636016"/>
                  </a:lnTo>
                  <a:lnTo>
                    <a:pt x="1738744" y="614578"/>
                  </a:lnTo>
                  <a:lnTo>
                    <a:pt x="1834883" y="575056"/>
                  </a:lnTo>
                  <a:lnTo>
                    <a:pt x="1897570" y="544550"/>
                  </a:lnTo>
                  <a:lnTo>
                    <a:pt x="1959292" y="511403"/>
                  </a:lnTo>
                  <a:lnTo>
                    <a:pt x="2020239" y="476148"/>
                  </a:lnTo>
                  <a:lnTo>
                    <a:pt x="2080628" y="439356"/>
                  </a:lnTo>
                  <a:lnTo>
                    <a:pt x="2260485" y="325158"/>
                  </a:lnTo>
                  <a:lnTo>
                    <a:pt x="2320671" y="287642"/>
                  </a:lnTo>
                  <a:lnTo>
                    <a:pt x="2381300" y="251307"/>
                  </a:lnTo>
                  <a:lnTo>
                    <a:pt x="2442603" y="216700"/>
                  </a:lnTo>
                  <a:lnTo>
                    <a:pt x="2504744" y="184340"/>
                  </a:lnTo>
                  <a:lnTo>
                    <a:pt x="2564041" y="156438"/>
                  </a:lnTo>
                  <a:lnTo>
                    <a:pt x="2624340" y="131025"/>
                  </a:lnTo>
                  <a:lnTo>
                    <a:pt x="2685592" y="108102"/>
                  </a:lnTo>
                  <a:lnTo>
                    <a:pt x="2747683" y="87693"/>
                  </a:lnTo>
                  <a:lnTo>
                    <a:pt x="2810560" y="69811"/>
                  </a:lnTo>
                  <a:lnTo>
                    <a:pt x="2874137" y="54508"/>
                  </a:lnTo>
                  <a:lnTo>
                    <a:pt x="2938348" y="41795"/>
                  </a:lnTo>
                  <a:lnTo>
                    <a:pt x="2941028" y="41376"/>
                  </a:lnTo>
                  <a:lnTo>
                    <a:pt x="2944266" y="62077"/>
                  </a:lnTo>
                  <a:lnTo>
                    <a:pt x="3001480" y="21336"/>
                  </a:lnTo>
                  <a:close/>
                </a:path>
              </a:pathLst>
            </a:custGeom>
            <a:solidFill>
              <a:srgbClr val="285FB0"/>
            </a:solidFill>
          </p:spPr>
          <p:txBody>
            <a:bodyPr wrap="square" lIns="0" tIns="0" rIns="0" bIns="0" rtlCol="0"/>
            <a:lstStyle/>
            <a:p>
              <a:endParaRPr/>
            </a:p>
          </p:txBody>
        </p:sp>
        <p:sp>
          <p:nvSpPr>
            <p:cNvPr id="52" name="object 52"/>
            <p:cNvSpPr/>
            <p:nvPr/>
          </p:nvSpPr>
          <p:spPr>
            <a:xfrm>
              <a:off x="11706581" y="6971544"/>
              <a:ext cx="4782820" cy="3829050"/>
            </a:xfrm>
            <a:custGeom>
              <a:avLst/>
              <a:gdLst/>
              <a:ahLst/>
              <a:cxnLst/>
              <a:rect l="l" t="t" r="r" b="b"/>
              <a:pathLst>
                <a:path w="4782819" h="3829050">
                  <a:moveTo>
                    <a:pt x="555028" y="1382839"/>
                  </a:moveTo>
                  <a:lnTo>
                    <a:pt x="550557" y="1332953"/>
                  </a:lnTo>
                  <a:lnTo>
                    <a:pt x="537667" y="1286002"/>
                  </a:lnTo>
                  <a:lnTo>
                    <a:pt x="517144" y="1242771"/>
                  </a:lnTo>
                  <a:lnTo>
                    <a:pt x="489762" y="1204036"/>
                  </a:lnTo>
                  <a:lnTo>
                    <a:pt x="456311" y="1170597"/>
                  </a:lnTo>
                  <a:lnTo>
                    <a:pt x="417576" y="1143215"/>
                  </a:lnTo>
                  <a:lnTo>
                    <a:pt x="374345" y="1122680"/>
                  </a:lnTo>
                  <a:lnTo>
                    <a:pt x="327393" y="1109789"/>
                  </a:lnTo>
                  <a:lnTo>
                    <a:pt x="277507" y="1105319"/>
                  </a:lnTo>
                  <a:lnTo>
                    <a:pt x="227622" y="1109789"/>
                  </a:lnTo>
                  <a:lnTo>
                    <a:pt x="180682" y="1122680"/>
                  </a:lnTo>
                  <a:lnTo>
                    <a:pt x="137439" y="1143215"/>
                  </a:lnTo>
                  <a:lnTo>
                    <a:pt x="98717" y="1170597"/>
                  </a:lnTo>
                  <a:lnTo>
                    <a:pt x="65265" y="1204036"/>
                  </a:lnTo>
                  <a:lnTo>
                    <a:pt x="37884" y="1242771"/>
                  </a:lnTo>
                  <a:lnTo>
                    <a:pt x="17360" y="1286002"/>
                  </a:lnTo>
                  <a:lnTo>
                    <a:pt x="4470" y="1332953"/>
                  </a:lnTo>
                  <a:lnTo>
                    <a:pt x="0" y="1382839"/>
                  </a:lnTo>
                  <a:lnTo>
                    <a:pt x="4470" y="1432725"/>
                  </a:lnTo>
                  <a:lnTo>
                    <a:pt x="17360" y="1479677"/>
                  </a:lnTo>
                  <a:lnTo>
                    <a:pt x="37884" y="1522907"/>
                  </a:lnTo>
                  <a:lnTo>
                    <a:pt x="65265" y="1561642"/>
                  </a:lnTo>
                  <a:lnTo>
                    <a:pt x="98717" y="1595094"/>
                  </a:lnTo>
                  <a:lnTo>
                    <a:pt x="137439" y="1622475"/>
                  </a:lnTo>
                  <a:lnTo>
                    <a:pt x="180682" y="1642999"/>
                  </a:lnTo>
                  <a:lnTo>
                    <a:pt x="227622" y="1655889"/>
                  </a:lnTo>
                  <a:lnTo>
                    <a:pt x="277507" y="1660359"/>
                  </a:lnTo>
                  <a:lnTo>
                    <a:pt x="327393" y="1655889"/>
                  </a:lnTo>
                  <a:lnTo>
                    <a:pt x="374345" y="1642999"/>
                  </a:lnTo>
                  <a:lnTo>
                    <a:pt x="417576" y="1622475"/>
                  </a:lnTo>
                  <a:lnTo>
                    <a:pt x="456311" y="1595094"/>
                  </a:lnTo>
                  <a:lnTo>
                    <a:pt x="489762" y="1561642"/>
                  </a:lnTo>
                  <a:lnTo>
                    <a:pt x="517144" y="1522907"/>
                  </a:lnTo>
                  <a:lnTo>
                    <a:pt x="537667" y="1479677"/>
                  </a:lnTo>
                  <a:lnTo>
                    <a:pt x="550557" y="1432725"/>
                  </a:lnTo>
                  <a:lnTo>
                    <a:pt x="555028" y="1382839"/>
                  </a:lnTo>
                  <a:close/>
                </a:path>
                <a:path w="4782819" h="3829050">
                  <a:moveTo>
                    <a:pt x="972947" y="127469"/>
                  </a:moveTo>
                  <a:lnTo>
                    <a:pt x="962926" y="77851"/>
                  </a:lnTo>
                  <a:lnTo>
                    <a:pt x="935609" y="37338"/>
                  </a:lnTo>
                  <a:lnTo>
                    <a:pt x="895083" y="10007"/>
                  </a:lnTo>
                  <a:lnTo>
                    <a:pt x="845477" y="0"/>
                  </a:lnTo>
                  <a:lnTo>
                    <a:pt x="795845" y="10007"/>
                  </a:lnTo>
                  <a:lnTo>
                    <a:pt x="755332" y="37338"/>
                  </a:lnTo>
                  <a:lnTo>
                    <a:pt x="728002" y="77851"/>
                  </a:lnTo>
                  <a:lnTo>
                    <a:pt x="717981" y="127469"/>
                  </a:lnTo>
                  <a:lnTo>
                    <a:pt x="728002" y="177101"/>
                  </a:lnTo>
                  <a:lnTo>
                    <a:pt x="755332" y="217614"/>
                  </a:lnTo>
                  <a:lnTo>
                    <a:pt x="795845" y="244932"/>
                  </a:lnTo>
                  <a:lnTo>
                    <a:pt x="845477" y="254952"/>
                  </a:lnTo>
                  <a:lnTo>
                    <a:pt x="895083" y="244932"/>
                  </a:lnTo>
                  <a:lnTo>
                    <a:pt x="935609" y="217614"/>
                  </a:lnTo>
                  <a:lnTo>
                    <a:pt x="962926" y="177101"/>
                  </a:lnTo>
                  <a:lnTo>
                    <a:pt x="972947" y="127469"/>
                  </a:lnTo>
                  <a:close/>
                </a:path>
                <a:path w="4782819" h="3829050">
                  <a:moveTo>
                    <a:pt x="4029811" y="3701389"/>
                  </a:moveTo>
                  <a:lnTo>
                    <a:pt x="4019791" y="3651770"/>
                  </a:lnTo>
                  <a:lnTo>
                    <a:pt x="3992486" y="3611245"/>
                  </a:lnTo>
                  <a:lnTo>
                    <a:pt x="3951960" y="3583927"/>
                  </a:lnTo>
                  <a:lnTo>
                    <a:pt x="3902341" y="3573907"/>
                  </a:lnTo>
                  <a:lnTo>
                    <a:pt x="3852722" y="3583927"/>
                  </a:lnTo>
                  <a:lnTo>
                    <a:pt x="3812197" y="3611245"/>
                  </a:lnTo>
                  <a:lnTo>
                    <a:pt x="3784879" y="3651770"/>
                  </a:lnTo>
                  <a:lnTo>
                    <a:pt x="3774859" y="3701389"/>
                  </a:lnTo>
                  <a:lnTo>
                    <a:pt x="3784879" y="3751021"/>
                  </a:lnTo>
                  <a:lnTo>
                    <a:pt x="3812197" y="3791534"/>
                  </a:lnTo>
                  <a:lnTo>
                    <a:pt x="3852722" y="3818852"/>
                  </a:lnTo>
                  <a:lnTo>
                    <a:pt x="3902341" y="3828872"/>
                  </a:lnTo>
                  <a:lnTo>
                    <a:pt x="3951960" y="3818852"/>
                  </a:lnTo>
                  <a:lnTo>
                    <a:pt x="3992486" y="3791534"/>
                  </a:lnTo>
                  <a:lnTo>
                    <a:pt x="4019791" y="3751021"/>
                  </a:lnTo>
                  <a:lnTo>
                    <a:pt x="4029811" y="3701389"/>
                  </a:lnTo>
                  <a:close/>
                </a:path>
                <a:path w="4782819" h="3829050">
                  <a:moveTo>
                    <a:pt x="4782540" y="2925965"/>
                  </a:moveTo>
                  <a:lnTo>
                    <a:pt x="4776254" y="2879255"/>
                  </a:lnTo>
                  <a:lnTo>
                    <a:pt x="4758550" y="2837281"/>
                  </a:lnTo>
                  <a:lnTo>
                    <a:pt x="4731067" y="2801721"/>
                  </a:lnTo>
                  <a:lnTo>
                    <a:pt x="4695507" y="2774251"/>
                  </a:lnTo>
                  <a:lnTo>
                    <a:pt x="4653534" y="2756535"/>
                  </a:lnTo>
                  <a:lnTo>
                    <a:pt x="4606823" y="2750261"/>
                  </a:lnTo>
                  <a:lnTo>
                    <a:pt x="4560113" y="2756535"/>
                  </a:lnTo>
                  <a:lnTo>
                    <a:pt x="4518139" y="2774251"/>
                  </a:lnTo>
                  <a:lnTo>
                    <a:pt x="4482579" y="2801721"/>
                  </a:lnTo>
                  <a:lnTo>
                    <a:pt x="4455096" y="2837281"/>
                  </a:lnTo>
                  <a:lnTo>
                    <a:pt x="4437392" y="2879255"/>
                  </a:lnTo>
                  <a:lnTo>
                    <a:pt x="4431106" y="2925965"/>
                  </a:lnTo>
                  <a:lnTo>
                    <a:pt x="4437392" y="2972689"/>
                  </a:lnTo>
                  <a:lnTo>
                    <a:pt x="4455096" y="3014662"/>
                  </a:lnTo>
                  <a:lnTo>
                    <a:pt x="4482579" y="3050222"/>
                  </a:lnTo>
                  <a:lnTo>
                    <a:pt x="4518139" y="3077692"/>
                  </a:lnTo>
                  <a:lnTo>
                    <a:pt x="4560113" y="3095409"/>
                  </a:lnTo>
                  <a:lnTo>
                    <a:pt x="4606823" y="3101683"/>
                  </a:lnTo>
                  <a:lnTo>
                    <a:pt x="4653534" y="3095409"/>
                  </a:lnTo>
                  <a:lnTo>
                    <a:pt x="4695507" y="3077692"/>
                  </a:lnTo>
                  <a:lnTo>
                    <a:pt x="4731067" y="3050222"/>
                  </a:lnTo>
                  <a:lnTo>
                    <a:pt x="4758550" y="3014662"/>
                  </a:lnTo>
                  <a:lnTo>
                    <a:pt x="4776254" y="2972689"/>
                  </a:lnTo>
                  <a:lnTo>
                    <a:pt x="4782540" y="2925965"/>
                  </a:lnTo>
                  <a:close/>
                </a:path>
              </a:pathLst>
            </a:custGeom>
            <a:solidFill>
              <a:srgbClr val="72B6E3"/>
            </a:solidFill>
          </p:spPr>
          <p:txBody>
            <a:bodyPr wrap="square" lIns="0" tIns="0" rIns="0" bIns="0" rtlCol="0"/>
            <a:lstStyle/>
            <a:p>
              <a:endParaRPr/>
            </a:p>
          </p:txBody>
        </p:sp>
        <p:sp>
          <p:nvSpPr>
            <p:cNvPr id="53" name="object 53"/>
            <p:cNvSpPr/>
            <p:nvPr/>
          </p:nvSpPr>
          <p:spPr>
            <a:xfrm>
              <a:off x="14032395" y="7064736"/>
              <a:ext cx="3517265" cy="2386965"/>
            </a:xfrm>
            <a:custGeom>
              <a:avLst/>
              <a:gdLst/>
              <a:ahLst/>
              <a:cxnLst/>
              <a:rect l="l" t="t" r="r" b="b"/>
              <a:pathLst>
                <a:path w="3517265" h="2386965">
                  <a:moveTo>
                    <a:pt x="278409" y="139204"/>
                  </a:moveTo>
                  <a:lnTo>
                    <a:pt x="271310" y="95211"/>
                  </a:lnTo>
                  <a:lnTo>
                    <a:pt x="251548" y="56997"/>
                  </a:lnTo>
                  <a:lnTo>
                    <a:pt x="221424" y="26860"/>
                  </a:lnTo>
                  <a:lnTo>
                    <a:pt x="183210" y="7099"/>
                  </a:lnTo>
                  <a:lnTo>
                    <a:pt x="139204" y="0"/>
                  </a:lnTo>
                  <a:lnTo>
                    <a:pt x="95211" y="7099"/>
                  </a:lnTo>
                  <a:lnTo>
                    <a:pt x="56997" y="26860"/>
                  </a:lnTo>
                  <a:lnTo>
                    <a:pt x="26860" y="56997"/>
                  </a:lnTo>
                  <a:lnTo>
                    <a:pt x="7099" y="95211"/>
                  </a:lnTo>
                  <a:lnTo>
                    <a:pt x="0" y="139204"/>
                  </a:lnTo>
                  <a:lnTo>
                    <a:pt x="7099" y="183210"/>
                  </a:lnTo>
                  <a:lnTo>
                    <a:pt x="26860" y="221411"/>
                  </a:lnTo>
                  <a:lnTo>
                    <a:pt x="56997" y="251548"/>
                  </a:lnTo>
                  <a:lnTo>
                    <a:pt x="95211" y="271310"/>
                  </a:lnTo>
                  <a:lnTo>
                    <a:pt x="139204" y="278409"/>
                  </a:lnTo>
                  <a:lnTo>
                    <a:pt x="183210" y="271310"/>
                  </a:lnTo>
                  <a:lnTo>
                    <a:pt x="221424" y="251548"/>
                  </a:lnTo>
                  <a:lnTo>
                    <a:pt x="251548" y="221411"/>
                  </a:lnTo>
                  <a:lnTo>
                    <a:pt x="271310" y="183210"/>
                  </a:lnTo>
                  <a:lnTo>
                    <a:pt x="278409" y="139204"/>
                  </a:lnTo>
                  <a:close/>
                </a:path>
                <a:path w="3517265" h="2386965">
                  <a:moveTo>
                    <a:pt x="3517227" y="2247468"/>
                  </a:moveTo>
                  <a:lnTo>
                    <a:pt x="3510140" y="2203462"/>
                  </a:lnTo>
                  <a:lnTo>
                    <a:pt x="3490379" y="2165248"/>
                  </a:lnTo>
                  <a:lnTo>
                    <a:pt x="3460242" y="2135124"/>
                  </a:lnTo>
                  <a:lnTo>
                    <a:pt x="3422027" y="2115350"/>
                  </a:lnTo>
                  <a:lnTo>
                    <a:pt x="3378022" y="2108263"/>
                  </a:lnTo>
                  <a:lnTo>
                    <a:pt x="3334029" y="2115350"/>
                  </a:lnTo>
                  <a:lnTo>
                    <a:pt x="3295815" y="2135124"/>
                  </a:lnTo>
                  <a:lnTo>
                    <a:pt x="3265678" y="2165248"/>
                  </a:lnTo>
                  <a:lnTo>
                    <a:pt x="3245916" y="2203462"/>
                  </a:lnTo>
                  <a:lnTo>
                    <a:pt x="3238817" y="2247468"/>
                  </a:lnTo>
                  <a:lnTo>
                    <a:pt x="3245916" y="2291461"/>
                  </a:lnTo>
                  <a:lnTo>
                    <a:pt x="3265678" y="2329675"/>
                  </a:lnTo>
                  <a:lnTo>
                    <a:pt x="3295815" y="2359812"/>
                  </a:lnTo>
                  <a:lnTo>
                    <a:pt x="3334029" y="2379573"/>
                  </a:lnTo>
                  <a:lnTo>
                    <a:pt x="3378022" y="2386673"/>
                  </a:lnTo>
                  <a:lnTo>
                    <a:pt x="3422027" y="2379573"/>
                  </a:lnTo>
                  <a:lnTo>
                    <a:pt x="3460242" y="2359812"/>
                  </a:lnTo>
                  <a:lnTo>
                    <a:pt x="3490379" y="2329675"/>
                  </a:lnTo>
                  <a:lnTo>
                    <a:pt x="3510140" y="2291461"/>
                  </a:lnTo>
                  <a:lnTo>
                    <a:pt x="3517227" y="2247468"/>
                  </a:lnTo>
                  <a:close/>
                </a:path>
              </a:pathLst>
            </a:custGeom>
            <a:solidFill>
              <a:srgbClr val="285FB0"/>
            </a:solidFill>
          </p:spPr>
          <p:txBody>
            <a:bodyPr wrap="square" lIns="0" tIns="0" rIns="0" bIns="0" rtlCol="0"/>
            <a:lstStyle/>
            <a:p>
              <a:endParaRPr/>
            </a:p>
          </p:txBody>
        </p:sp>
        <p:sp>
          <p:nvSpPr>
            <p:cNvPr id="54" name="object 54"/>
            <p:cNvSpPr/>
            <p:nvPr/>
          </p:nvSpPr>
          <p:spPr>
            <a:xfrm>
              <a:off x="15831084" y="5037207"/>
              <a:ext cx="2030730" cy="3783965"/>
            </a:xfrm>
            <a:custGeom>
              <a:avLst/>
              <a:gdLst/>
              <a:ahLst/>
              <a:cxnLst/>
              <a:rect l="l" t="t" r="r" b="b"/>
              <a:pathLst>
                <a:path w="2030730" h="3783965">
                  <a:moveTo>
                    <a:pt x="411086" y="1424559"/>
                  </a:moveTo>
                  <a:lnTo>
                    <a:pt x="401066" y="1374940"/>
                  </a:lnTo>
                  <a:lnTo>
                    <a:pt x="373748" y="1334414"/>
                  </a:lnTo>
                  <a:lnTo>
                    <a:pt x="333222" y="1307096"/>
                  </a:lnTo>
                  <a:lnTo>
                    <a:pt x="283603" y="1297076"/>
                  </a:lnTo>
                  <a:lnTo>
                    <a:pt x="233984" y="1307096"/>
                  </a:lnTo>
                  <a:lnTo>
                    <a:pt x="193459" y="1334414"/>
                  </a:lnTo>
                  <a:lnTo>
                    <a:pt x="166141" y="1374940"/>
                  </a:lnTo>
                  <a:lnTo>
                    <a:pt x="156121" y="1424559"/>
                  </a:lnTo>
                  <a:lnTo>
                    <a:pt x="166141" y="1474177"/>
                  </a:lnTo>
                  <a:lnTo>
                    <a:pt x="193459" y="1514703"/>
                  </a:lnTo>
                  <a:lnTo>
                    <a:pt x="233984" y="1542021"/>
                  </a:lnTo>
                  <a:lnTo>
                    <a:pt x="283603" y="1552041"/>
                  </a:lnTo>
                  <a:lnTo>
                    <a:pt x="333222" y="1542021"/>
                  </a:lnTo>
                  <a:lnTo>
                    <a:pt x="373748" y="1514703"/>
                  </a:lnTo>
                  <a:lnTo>
                    <a:pt x="401066" y="1474177"/>
                  </a:lnTo>
                  <a:lnTo>
                    <a:pt x="411086" y="1424559"/>
                  </a:lnTo>
                  <a:close/>
                </a:path>
                <a:path w="2030730" h="3783965">
                  <a:moveTo>
                    <a:pt x="438683" y="219341"/>
                  </a:moveTo>
                  <a:lnTo>
                    <a:pt x="434225" y="175145"/>
                  </a:lnTo>
                  <a:lnTo>
                    <a:pt x="421449" y="133972"/>
                  </a:lnTo>
                  <a:lnTo>
                    <a:pt x="401231" y="96710"/>
                  </a:lnTo>
                  <a:lnTo>
                    <a:pt x="374446" y="64249"/>
                  </a:lnTo>
                  <a:lnTo>
                    <a:pt x="341985" y="37465"/>
                  </a:lnTo>
                  <a:lnTo>
                    <a:pt x="304723" y="17246"/>
                  </a:lnTo>
                  <a:lnTo>
                    <a:pt x="263550" y="4457"/>
                  </a:lnTo>
                  <a:lnTo>
                    <a:pt x="219341" y="0"/>
                  </a:lnTo>
                  <a:lnTo>
                    <a:pt x="175133" y="4457"/>
                  </a:lnTo>
                  <a:lnTo>
                    <a:pt x="133972" y="17246"/>
                  </a:lnTo>
                  <a:lnTo>
                    <a:pt x="96710" y="37465"/>
                  </a:lnTo>
                  <a:lnTo>
                    <a:pt x="64249" y="64249"/>
                  </a:lnTo>
                  <a:lnTo>
                    <a:pt x="37465" y="96710"/>
                  </a:lnTo>
                  <a:lnTo>
                    <a:pt x="17233" y="133972"/>
                  </a:lnTo>
                  <a:lnTo>
                    <a:pt x="4457" y="175145"/>
                  </a:lnTo>
                  <a:lnTo>
                    <a:pt x="0" y="219341"/>
                  </a:lnTo>
                  <a:lnTo>
                    <a:pt x="4457" y="263550"/>
                  </a:lnTo>
                  <a:lnTo>
                    <a:pt x="17233" y="304723"/>
                  </a:lnTo>
                  <a:lnTo>
                    <a:pt x="37465" y="341985"/>
                  </a:lnTo>
                  <a:lnTo>
                    <a:pt x="64249" y="374446"/>
                  </a:lnTo>
                  <a:lnTo>
                    <a:pt x="96710" y="401231"/>
                  </a:lnTo>
                  <a:lnTo>
                    <a:pt x="133972" y="421449"/>
                  </a:lnTo>
                  <a:lnTo>
                    <a:pt x="175133" y="434238"/>
                  </a:lnTo>
                  <a:lnTo>
                    <a:pt x="219341" y="438696"/>
                  </a:lnTo>
                  <a:lnTo>
                    <a:pt x="263550" y="434238"/>
                  </a:lnTo>
                  <a:lnTo>
                    <a:pt x="304723" y="421449"/>
                  </a:lnTo>
                  <a:lnTo>
                    <a:pt x="341985" y="401231"/>
                  </a:lnTo>
                  <a:lnTo>
                    <a:pt x="374446" y="374446"/>
                  </a:lnTo>
                  <a:lnTo>
                    <a:pt x="401231" y="341985"/>
                  </a:lnTo>
                  <a:lnTo>
                    <a:pt x="421449" y="304723"/>
                  </a:lnTo>
                  <a:lnTo>
                    <a:pt x="434225" y="263550"/>
                  </a:lnTo>
                  <a:lnTo>
                    <a:pt x="438683" y="219341"/>
                  </a:lnTo>
                  <a:close/>
                </a:path>
                <a:path w="2030730" h="3783965">
                  <a:moveTo>
                    <a:pt x="2030488" y="3656292"/>
                  </a:moveTo>
                  <a:lnTo>
                    <a:pt x="2020468" y="3606673"/>
                  </a:lnTo>
                  <a:lnTo>
                    <a:pt x="1993150" y="3566147"/>
                  </a:lnTo>
                  <a:lnTo>
                    <a:pt x="1952637" y="3538829"/>
                  </a:lnTo>
                  <a:lnTo>
                    <a:pt x="1903006" y="3528809"/>
                  </a:lnTo>
                  <a:lnTo>
                    <a:pt x="1853387" y="3538829"/>
                  </a:lnTo>
                  <a:lnTo>
                    <a:pt x="1812861" y="3566147"/>
                  </a:lnTo>
                  <a:lnTo>
                    <a:pt x="1785543" y="3606673"/>
                  </a:lnTo>
                  <a:lnTo>
                    <a:pt x="1775523" y="3656292"/>
                  </a:lnTo>
                  <a:lnTo>
                    <a:pt x="1785543" y="3705910"/>
                  </a:lnTo>
                  <a:lnTo>
                    <a:pt x="1812861" y="3746436"/>
                  </a:lnTo>
                  <a:lnTo>
                    <a:pt x="1853387" y="3773754"/>
                  </a:lnTo>
                  <a:lnTo>
                    <a:pt x="1903006" y="3783774"/>
                  </a:lnTo>
                  <a:lnTo>
                    <a:pt x="1952637" y="3773754"/>
                  </a:lnTo>
                  <a:lnTo>
                    <a:pt x="1993150" y="3746436"/>
                  </a:lnTo>
                  <a:lnTo>
                    <a:pt x="2020468" y="3705910"/>
                  </a:lnTo>
                  <a:lnTo>
                    <a:pt x="2030488" y="3656292"/>
                  </a:lnTo>
                  <a:close/>
                </a:path>
              </a:pathLst>
            </a:custGeom>
            <a:solidFill>
              <a:srgbClr val="4AD0CE"/>
            </a:solidFill>
          </p:spPr>
          <p:txBody>
            <a:bodyPr wrap="square" lIns="0" tIns="0" rIns="0" bIns="0" rtlCol="0"/>
            <a:lstStyle/>
            <a:p>
              <a:endParaRPr/>
            </a:p>
          </p:txBody>
        </p:sp>
        <p:pic>
          <p:nvPicPr>
            <p:cNvPr id="55" name="object 55"/>
            <p:cNvPicPr/>
            <p:nvPr/>
          </p:nvPicPr>
          <p:blipFill>
            <a:blip r:embed="rId7" cstate="print"/>
            <a:stretch>
              <a:fillRect/>
            </a:stretch>
          </p:blipFill>
          <p:spPr>
            <a:xfrm>
              <a:off x="17048015" y="8438378"/>
              <a:ext cx="213113" cy="213111"/>
            </a:xfrm>
            <a:prstGeom prst="rect">
              <a:avLst/>
            </a:prstGeom>
          </p:spPr>
        </p:pic>
      </p:grpSp>
      <p:sp>
        <p:nvSpPr>
          <p:cNvPr id="56" name="object 56"/>
          <p:cNvSpPr txBox="1"/>
          <p:nvPr/>
        </p:nvSpPr>
        <p:spPr>
          <a:xfrm>
            <a:off x="18009242" y="5183372"/>
            <a:ext cx="1253839" cy="830356"/>
          </a:xfrm>
          <a:prstGeom prst="rect">
            <a:avLst/>
          </a:prstGeom>
        </p:spPr>
        <p:txBody>
          <a:bodyPr vert="horz" wrap="square" lIns="0" tIns="17145" rIns="0" bIns="0" rtlCol="0">
            <a:spAutoFit/>
          </a:bodyPr>
          <a:lstStyle/>
          <a:p>
            <a:pPr marL="12700">
              <a:lnSpc>
                <a:spcPct val="100000"/>
              </a:lnSpc>
              <a:spcBef>
                <a:spcPts val="135"/>
              </a:spcBef>
            </a:pPr>
            <a:r>
              <a:rPr lang="en-US" sz="2600" spc="25" dirty="0" err="1">
                <a:solidFill>
                  <a:srgbClr val="363F47"/>
                </a:solidFill>
                <a:latin typeface="Arial MT"/>
                <a:cs typeface="Arial MT"/>
              </a:rPr>
              <a:t>Esmalte</a:t>
            </a:r>
            <a:r>
              <a:rPr lang="en-US" sz="2600" spc="25" dirty="0">
                <a:solidFill>
                  <a:srgbClr val="363F47"/>
                </a:solidFill>
                <a:latin typeface="Arial MT"/>
                <a:cs typeface="Arial MT"/>
              </a:rPr>
              <a:t>
</a:t>
            </a:r>
            <a:endParaRPr sz="2600" dirty="0">
              <a:latin typeface="Arial MT"/>
              <a:cs typeface="Arial MT"/>
            </a:endParaRPr>
          </a:p>
        </p:txBody>
      </p:sp>
      <p:sp>
        <p:nvSpPr>
          <p:cNvPr id="57" name="object 57"/>
          <p:cNvSpPr txBox="1"/>
          <p:nvPr/>
        </p:nvSpPr>
        <p:spPr>
          <a:xfrm>
            <a:off x="4565650" y="10772614"/>
            <a:ext cx="9404766" cy="673261"/>
          </a:xfrm>
          <a:prstGeom prst="rect">
            <a:avLst/>
          </a:prstGeom>
        </p:spPr>
        <p:txBody>
          <a:bodyPr vert="horz" wrap="square" lIns="0" tIns="6350" rIns="0" bIns="0" rtlCol="0">
            <a:spAutoFit/>
          </a:bodyPr>
          <a:lstStyle/>
          <a:p>
            <a:pPr marL="12700" marR="5080">
              <a:lnSpc>
                <a:spcPts val="1739"/>
              </a:lnSpc>
              <a:spcBef>
                <a:spcPts val="50"/>
              </a:spcBef>
            </a:pPr>
            <a:r>
              <a:rPr lang="es-ES" sz="1450" spc="15" dirty="0">
                <a:latin typeface="Arial MT"/>
                <a:cs typeface="Arial MT"/>
              </a:rPr>
              <a:t>Las declaraciones con respecto a este producto no han sido evaluadas por la Administración de Alimentos y Medicamentos. Este producto no está destinado a diagnosticar, tratar o prevenir ninguna enfermedad.
</a:t>
            </a:r>
            <a:endParaRPr sz="1450" dirty="0">
              <a:latin typeface="Arial MT"/>
              <a:cs typeface="Arial MT"/>
            </a:endParaRPr>
          </a:p>
        </p:txBody>
      </p:sp>
      <p:sp>
        <p:nvSpPr>
          <p:cNvPr id="58" name="object 58"/>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62537" y="5521899"/>
            <a:ext cx="19241770" cy="5786755"/>
            <a:chOff x="862537" y="5521899"/>
            <a:chExt cx="19241770" cy="5786755"/>
          </a:xfrm>
        </p:grpSpPr>
        <p:pic>
          <p:nvPicPr>
            <p:cNvPr id="3" name="object 3"/>
            <p:cNvPicPr/>
            <p:nvPr/>
          </p:nvPicPr>
          <p:blipFill>
            <a:blip r:embed="rId2" cstate="print"/>
            <a:stretch>
              <a:fillRect/>
            </a:stretch>
          </p:blipFill>
          <p:spPr>
            <a:xfrm>
              <a:off x="1582307" y="5521899"/>
              <a:ext cx="18521792" cy="5786656"/>
            </a:xfrm>
            <a:prstGeom prst="rect">
              <a:avLst/>
            </a:prstGeom>
          </p:spPr>
        </p:pic>
        <p:pic>
          <p:nvPicPr>
            <p:cNvPr id="4" name="object 4"/>
            <p:cNvPicPr/>
            <p:nvPr/>
          </p:nvPicPr>
          <p:blipFill>
            <a:blip r:embed="rId3" cstate="print"/>
            <a:stretch>
              <a:fillRect/>
            </a:stretch>
          </p:blipFill>
          <p:spPr>
            <a:xfrm>
              <a:off x="862537" y="10484010"/>
              <a:ext cx="1597741" cy="278410"/>
            </a:xfrm>
            <a:prstGeom prst="rect">
              <a:avLst/>
            </a:prstGeom>
          </p:spPr>
        </p:pic>
      </p:grpSp>
      <p:sp>
        <p:nvSpPr>
          <p:cNvPr id="5" name="object 5"/>
          <p:cNvSpPr txBox="1"/>
          <p:nvPr/>
        </p:nvSpPr>
        <p:spPr>
          <a:xfrm>
            <a:off x="866458" y="2481045"/>
            <a:ext cx="10526756" cy="5832943"/>
          </a:xfrm>
          <a:prstGeom prst="rect">
            <a:avLst/>
          </a:prstGeom>
        </p:spPr>
        <p:txBody>
          <a:bodyPr vert="horz" wrap="square" lIns="0" tIns="12065" rIns="0" bIns="0" rtlCol="0">
            <a:spAutoFit/>
          </a:bodyPr>
          <a:lstStyle/>
          <a:p>
            <a:pPr marL="276860" indent="-264795">
              <a:lnSpc>
                <a:spcPct val="100000"/>
              </a:lnSpc>
              <a:spcBef>
                <a:spcPts val="95"/>
              </a:spcBef>
              <a:buFont typeface="Symbol"/>
              <a:buChar char=""/>
              <a:tabLst>
                <a:tab pos="277495" algn="l"/>
              </a:tabLst>
            </a:pPr>
            <a:r>
              <a:rPr lang="es-ES" sz="3300" spc="-5" dirty="0">
                <a:solidFill>
                  <a:srgbClr val="363F47"/>
                </a:solidFill>
                <a:latin typeface="Arial MT"/>
                <a:cs typeface="Arial MT"/>
              </a:rPr>
              <a:t>Restaura la densidad mineral y la estructura del esmalte.</a:t>
            </a:r>
          </a:p>
          <a:p>
            <a:pPr marL="12065">
              <a:lnSpc>
                <a:spcPct val="100000"/>
              </a:lnSpc>
              <a:spcBef>
                <a:spcPts val="95"/>
              </a:spcBef>
              <a:tabLst>
                <a:tab pos="277495" algn="l"/>
              </a:tabLst>
            </a:pPr>
            <a:endParaRPr sz="4800" dirty="0">
              <a:latin typeface="Arial MT"/>
              <a:cs typeface="Arial MT"/>
            </a:endParaRPr>
          </a:p>
          <a:p>
            <a:pPr marL="276860" indent="-264795">
              <a:lnSpc>
                <a:spcPct val="100000"/>
              </a:lnSpc>
              <a:buFont typeface="Symbol"/>
              <a:buChar char=""/>
              <a:tabLst>
                <a:tab pos="277495" algn="l"/>
              </a:tabLst>
            </a:pPr>
            <a:r>
              <a:rPr lang="es-ES" sz="3300" spc="-10" dirty="0">
                <a:solidFill>
                  <a:srgbClr val="363F47"/>
                </a:solidFill>
                <a:latin typeface="Arial MT"/>
                <a:cs typeface="Arial MT"/>
              </a:rPr>
              <a:t>Reduce las microgrietas y el adelgazamiento de las zonas.</a:t>
            </a:r>
          </a:p>
          <a:p>
            <a:pPr marL="12065">
              <a:lnSpc>
                <a:spcPct val="100000"/>
              </a:lnSpc>
              <a:tabLst>
                <a:tab pos="277495" algn="l"/>
              </a:tabLst>
            </a:pPr>
            <a:endParaRPr sz="4850" dirty="0">
              <a:latin typeface="Arial MT"/>
              <a:cs typeface="Arial MT"/>
            </a:endParaRPr>
          </a:p>
          <a:p>
            <a:pPr marL="276860" indent="-264795">
              <a:lnSpc>
                <a:spcPct val="100000"/>
              </a:lnSpc>
              <a:buFont typeface="Symbol"/>
              <a:buChar char=""/>
              <a:tabLst>
                <a:tab pos="277495" algn="l"/>
              </a:tabLst>
            </a:pPr>
            <a:r>
              <a:rPr lang="es-ES" sz="3300" spc="-5" dirty="0">
                <a:solidFill>
                  <a:srgbClr val="363F47"/>
                </a:solidFill>
                <a:latin typeface="Arial MT"/>
                <a:cs typeface="Arial MT"/>
              </a:rPr>
              <a:t>Devuelve el brillo y la suavidad del esmalte.</a:t>
            </a:r>
          </a:p>
          <a:p>
            <a:pPr marL="12065">
              <a:lnSpc>
                <a:spcPct val="100000"/>
              </a:lnSpc>
              <a:tabLst>
                <a:tab pos="277495" algn="l"/>
              </a:tabLst>
            </a:pPr>
            <a:endParaRPr sz="4150" dirty="0">
              <a:latin typeface="Arial MT"/>
              <a:cs typeface="Arial MT"/>
            </a:endParaRPr>
          </a:p>
          <a:p>
            <a:pPr marL="276860" marR="770890" indent="-264795">
              <a:lnSpc>
                <a:spcPct val="118400"/>
              </a:lnSpc>
              <a:spcBef>
                <a:spcPts val="5"/>
              </a:spcBef>
              <a:buFont typeface="Symbol"/>
              <a:buChar char=""/>
              <a:tabLst>
                <a:tab pos="277495" algn="l"/>
              </a:tabLst>
            </a:pPr>
            <a:r>
              <a:rPr lang="es-ES" sz="3300" spc="-10" dirty="0">
                <a:solidFill>
                  <a:srgbClr val="363F47"/>
                </a:solidFill>
                <a:latin typeface="Arial MT"/>
                <a:cs typeface="Arial MT"/>
              </a:rPr>
              <a:t>Ayuda a prevenir la caries dental en la etapa de "mancha blanca".</a:t>
            </a:r>
            <a:endParaRPr sz="3300" dirty="0">
              <a:latin typeface="Arial MT"/>
              <a:cs typeface="Arial MT"/>
            </a:endParaRPr>
          </a:p>
        </p:txBody>
      </p:sp>
      <p:sp>
        <p:nvSpPr>
          <p:cNvPr id="8" name="object 8"/>
          <p:cNvSpPr txBox="1"/>
          <p:nvPr/>
        </p:nvSpPr>
        <p:spPr>
          <a:xfrm>
            <a:off x="4718050" y="10730830"/>
            <a:ext cx="9372600" cy="673261"/>
          </a:xfrm>
          <a:prstGeom prst="rect">
            <a:avLst/>
          </a:prstGeom>
        </p:spPr>
        <p:txBody>
          <a:bodyPr vert="horz" wrap="square" lIns="0" tIns="6350" rIns="0" bIns="0" rtlCol="0">
            <a:spAutoFit/>
          </a:bodyPr>
          <a:lstStyle/>
          <a:p>
            <a:pPr marL="12700" marR="5080" algn="just">
              <a:lnSpc>
                <a:spcPts val="1739"/>
              </a:lnSpc>
              <a:spcBef>
                <a:spcPts val="50"/>
              </a:spcBef>
            </a:pPr>
            <a:r>
              <a:rPr lang="es-ES" sz="1450" spc="15" dirty="0">
                <a:latin typeface="Arial MT"/>
                <a:cs typeface="Arial MT"/>
              </a:rPr>
              <a:t>Las declaraciones con respecto a este producto no han sido evaluadas por la Administración de Alimentos y Medicamentos. Este producto no está destinado a diagnosticar, tratar o prevenir ninguna enfermedad.
</a:t>
            </a:r>
            <a:endParaRPr sz="1450" dirty="0">
              <a:latin typeface="Arial MT"/>
              <a:cs typeface="Arial MT"/>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
        <p:nvSpPr>
          <p:cNvPr id="6" name="object 6"/>
          <p:cNvSpPr txBox="1">
            <a:spLocks noGrp="1"/>
          </p:cNvSpPr>
          <p:nvPr>
            <p:ph type="title"/>
          </p:nvPr>
        </p:nvSpPr>
        <p:spPr>
          <a:xfrm>
            <a:off x="843900" y="483201"/>
            <a:ext cx="11341750" cy="1644681"/>
          </a:xfrm>
          <a:prstGeom prst="rect">
            <a:avLst/>
          </a:prstGeom>
        </p:spPr>
        <p:txBody>
          <a:bodyPr vert="horz" wrap="square" lIns="0" tIns="15875" rIns="0" bIns="0" rtlCol="0">
            <a:spAutoFit/>
          </a:bodyPr>
          <a:lstStyle/>
          <a:p>
            <a:pPr marL="12700">
              <a:lnSpc>
                <a:spcPct val="100000"/>
              </a:lnSpc>
              <a:spcBef>
                <a:spcPts val="125"/>
              </a:spcBef>
            </a:pPr>
            <a:r>
              <a:rPr lang="es-ES" sz="5250" spc="10" dirty="0">
                <a:solidFill>
                  <a:srgbClr val="363F47"/>
                </a:solidFill>
              </a:rPr>
              <a:t>Hidroxiapatita en la pasta dental:
</a:t>
            </a:r>
            <a:endParaRPr sz="5250" dirty="0"/>
          </a:p>
        </p:txBody>
      </p:sp>
      <p:sp>
        <p:nvSpPr>
          <p:cNvPr id="7" name="object 7"/>
          <p:cNvSpPr txBox="1"/>
          <p:nvPr/>
        </p:nvSpPr>
        <p:spPr>
          <a:xfrm>
            <a:off x="11393214" y="2481045"/>
            <a:ext cx="6838315" cy="5015540"/>
          </a:xfrm>
          <a:prstGeom prst="rect">
            <a:avLst/>
          </a:prstGeom>
        </p:spPr>
        <p:txBody>
          <a:bodyPr vert="horz" wrap="square" lIns="0" tIns="12065" rIns="0" bIns="0" rtlCol="0">
            <a:spAutoFit/>
          </a:bodyPr>
          <a:lstStyle/>
          <a:p>
            <a:pPr marL="276860" indent="-264795">
              <a:lnSpc>
                <a:spcPct val="100000"/>
              </a:lnSpc>
              <a:spcBef>
                <a:spcPts val="95"/>
              </a:spcBef>
              <a:buFont typeface="Symbol"/>
              <a:buChar char=""/>
              <a:tabLst>
                <a:tab pos="277495" algn="l"/>
              </a:tabLst>
            </a:pPr>
            <a:r>
              <a:rPr lang="en-US" sz="3300" spc="-10" dirty="0">
                <a:solidFill>
                  <a:srgbClr val="363F47"/>
                </a:solidFill>
                <a:latin typeface="Arial MT"/>
                <a:cs typeface="Arial MT"/>
              </a:rPr>
              <a:t>Reduce la </a:t>
            </a:r>
            <a:r>
              <a:rPr lang="en-US" sz="3300" spc="-10" dirty="0" err="1">
                <a:solidFill>
                  <a:srgbClr val="363F47"/>
                </a:solidFill>
                <a:latin typeface="Arial MT"/>
                <a:cs typeface="Arial MT"/>
              </a:rPr>
              <a:t>sensibilidad</a:t>
            </a:r>
            <a:r>
              <a:rPr lang="en-US" sz="3300" spc="-10" dirty="0">
                <a:solidFill>
                  <a:srgbClr val="363F47"/>
                </a:solidFill>
                <a:latin typeface="Arial MT"/>
                <a:cs typeface="Arial MT"/>
              </a:rPr>
              <a:t> dental.</a:t>
            </a:r>
          </a:p>
          <a:p>
            <a:pPr marL="12065">
              <a:lnSpc>
                <a:spcPct val="100000"/>
              </a:lnSpc>
              <a:spcBef>
                <a:spcPts val="95"/>
              </a:spcBef>
              <a:tabLst>
                <a:tab pos="277495" algn="l"/>
              </a:tabLst>
            </a:pPr>
            <a:endParaRPr sz="4050" dirty="0">
              <a:latin typeface="Arial MT"/>
              <a:cs typeface="Arial MT"/>
            </a:endParaRPr>
          </a:p>
          <a:p>
            <a:pPr marL="276860" marR="5080" indent="-264795">
              <a:lnSpc>
                <a:spcPct val="120900"/>
              </a:lnSpc>
              <a:buFont typeface="Symbol"/>
              <a:buChar char=""/>
              <a:tabLst>
                <a:tab pos="277495" algn="l"/>
              </a:tabLst>
            </a:pPr>
            <a:r>
              <a:rPr lang="es-ES" sz="3300" spc="-5" dirty="0">
                <a:solidFill>
                  <a:srgbClr val="363F47"/>
                </a:solidFill>
                <a:latin typeface="Arial MT"/>
                <a:cs typeface="Arial MT"/>
              </a:rPr>
              <a:t>Debido al aumento de las propiedades de adsorción de la hidroxiapatita de coral, la placa se elimina de manera más efectiva.</a:t>
            </a:r>
          </a:p>
          <a:p>
            <a:pPr marL="12065" marR="5080">
              <a:lnSpc>
                <a:spcPct val="120900"/>
              </a:lnSpc>
              <a:tabLst>
                <a:tab pos="277495" algn="l"/>
              </a:tabLst>
            </a:pPr>
            <a:endParaRPr sz="4800" dirty="0">
              <a:latin typeface="Arial MT"/>
              <a:cs typeface="Arial MT"/>
            </a:endParaRPr>
          </a:p>
          <a:p>
            <a:pPr marL="276860" indent="-264795">
              <a:lnSpc>
                <a:spcPct val="100000"/>
              </a:lnSpc>
              <a:buFont typeface="Symbol"/>
              <a:buChar char=""/>
              <a:tabLst>
                <a:tab pos="277495" algn="l"/>
              </a:tabLst>
            </a:pPr>
            <a:r>
              <a:rPr lang="en-US" sz="3300" spc="-10" dirty="0" err="1">
                <a:solidFill>
                  <a:srgbClr val="363F47"/>
                </a:solidFill>
                <a:latin typeface="Arial MT"/>
                <a:cs typeface="Arial MT"/>
              </a:rPr>
              <a:t>Ilumina</a:t>
            </a:r>
            <a:r>
              <a:rPr lang="en-US" sz="3300" spc="-10" dirty="0">
                <a:solidFill>
                  <a:srgbClr val="363F47"/>
                </a:solidFill>
                <a:latin typeface="Arial MT"/>
                <a:cs typeface="Arial MT"/>
              </a:rPr>
              <a:t> </a:t>
            </a:r>
            <a:r>
              <a:rPr lang="en-US" sz="3300" spc="-10" dirty="0" err="1">
                <a:solidFill>
                  <a:srgbClr val="363F47"/>
                </a:solidFill>
                <a:latin typeface="Arial MT"/>
                <a:cs typeface="Arial MT"/>
              </a:rPr>
              <a:t>el</a:t>
            </a:r>
            <a:r>
              <a:rPr lang="en-US" sz="3300" spc="-10" dirty="0">
                <a:solidFill>
                  <a:srgbClr val="363F47"/>
                </a:solidFill>
                <a:latin typeface="Arial MT"/>
                <a:cs typeface="Arial MT"/>
              </a:rPr>
              <a:t> </a:t>
            </a:r>
            <a:r>
              <a:rPr lang="en-US" sz="3300" spc="-10" dirty="0" err="1">
                <a:solidFill>
                  <a:srgbClr val="363F47"/>
                </a:solidFill>
                <a:latin typeface="Arial MT"/>
                <a:cs typeface="Arial MT"/>
              </a:rPr>
              <a:t>esmalte</a:t>
            </a:r>
            <a:r>
              <a:rPr lang="en-US" sz="3300" spc="-10" dirty="0">
                <a:solidFill>
                  <a:srgbClr val="363F47"/>
                </a:solidFill>
                <a:latin typeface="Arial MT"/>
                <a:cs typeface="Arial MT"/>
              </a:rPr>
              <a:t> dental.</a:t>
            </a:r>
            <a:endParaRPr sz="3300" dirty="0">
              <a:latin typeface="Arial MT"/>
              <a:cs typeface="Arial M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4004211" y="8723022"/>
            <a:ext cx="257810" cy="257810"/>
          </a:xfrm>
          <a:custGeom>
            <a:avLst/>
            <a:gdLst/>
            <a:ahLst/>
            <a:cxnLst/>
            <a:rect l="l" t="t" r="r" b="b"/>
            <a:pathLst>
              <a:path w="257809" h="257809">
                <a:moveTo>
                  <a:pt x="128812" y="0"/>
                </a:moveTo>
                <a:lnTo>
                  <a:pt x="78669" y="10123"/>
                </a:lnTo>
                <a:lnTo>
                  <a:pt x="37725" y="37729"/>
                </a:lnTo>
                <a:lnTo>
                  <a:pt x="10121" y="78675"/>
                </a:lnTo>
                <a:lnTo>
                  <a:pt x="0" y="128817"/>
                </a:lnTo>
                <a:lnTo>
                  <a:pt x="10121" y="178958"/>
                </a:lnTo>
                <a:lnTo>
                  <a:pt x="37725" y="219903"/>
                </a:lnTo>
                <a:lnTo>
                  <a:pt x="78669" y="247510"/>
                </a:lnTo>
                <a:lnTo>
                  <a:pt x="128812" y="257632"/>
                </a:lnTo>
                <a:lnTo>
                  <a:pt x="178951" y="247510"/>
                </a:lnTo>
                <a:lnTo>
                  <a:pt x="219896" y="219903"/>
                </a:lnTo>
                <a:lnTo>
                  <a:pt x="247502" y="178958"/>
                </a:lnTo>
                <a:lnTo>
                  <a:pt x="257625" y="128817"/>
                </a:lnTo>
                <a:lnTo>
                  <a:pt x="247502" y="78675"/>
                </a:lnTo>
                <a:lnTo>
                  <a:pt x="219896" y="37729"/>
                </a:lnTo>
                <a:lnTo>
                  <a:pt x="178951" y="10123"/>
                </a:lnTo>
                <a:lnTo>
                  <a:pt x="128812" y="0"/>
                </a:lnTo>
                <a:close/>
              </a:path>
            </a:pathLst>
          </a:custGeom>
          <a:solidFill>
            <a:srgbClr val="285FB0"/>
          </a:solidFill>
        </p:spPr>
        <p:txBody>
          <a:bodyPr wrap="square" lIns="0" tIns="0" rIns="0" bIns="0" rtlCol="0"/>
          <a:lstStyle/>
          <a:p>
            <a:endParaRPr/>
          </a:p>
        </p:txBody>
      </p:sp>
      <p:grpSp>
        <p:nvGrpSpPr>
          <p:cNvPr id="3" name="object 3"/>
          <p:cNvGrpSpPr/>
          <p:nvPr/>
        </p:nvGrpSpPr>
        <p:grpSpPr>
          <a:xfrm>
            <a:off x="0" y="5559298"/>
            <a:ext cx="18567400" cy="5749290"/>
            <a:chOff x="0" y="5559298"/>
            <a:chExt cx="18567400" cy="5749290"/>
          </a:xfrm>
        </p:grpSpPr>
        <p:sp>
          <p:nvSpPr>
            <p:cNvPr id="4" name="object 4"/>
            <p:cNvSpPr/>
            <p:nvPr/>
          </p:nvSpPr>
          <p:spPr>
            <a:xfrm>
              <a:off x="16496241" y="7183752"/>
              <a:ext cx="257810" cy="257810"/>
            </a:xfrm>
            <a:custGeom>
              <a:avLst/>
              <a:gdLst/>
              <a:ahLst/>
              <a:cxnLst/>
              <a:rect l="l" t="t" r="r" b="b"/>
              <a:pathLst>
                <a:path w="257809" h="257809">
                  <a:moveTo>
                    <a:pt x="128823" y="0"/>
                  </a:moveTo>
                  <a:lnTo>
                    <a:pt x="78678" y="10122"/>
                  </a:lnTo>
                  <a:lnTo>
                    <a:pt x="37730" y="37729"/>
                  </a:lnTo>
                  <a:lnTo>
                    <a:pt x="10123" y="78674"/>
                  </a:lnTo>
                  <a:lnTo>
                    <a:pt x="0" y="128815"/>
                  </a:lnTo>
                  <a:lnTo>
                    <a:pt x="10123" y="178957"/>
                  </a:lnTo>
                  <a:lnTo>
                    <a:pt x="37730" y="219903"/>
                  </a:lnTo>
                  <a:lnTo>
                    <a:pt x="78678" y="247510"/>
                  </a:lnTo>
                  <a:lnTo>
                    <a:pt x="128823" y="257632"/>
                  </a:lnTo>
                  <a:lnTo>
                    <a:pt x="178962" y="247510"/>
                  </a:lnTo>
                  <a:lnTo>
                    <a:pt x="219906" y="219903"/>
                  </a:lnTo>
                  <a:lnTo>
                    <a:pt x="247513" y="178957"/>
                  </a:lnTo>
                  <a:lnTo>
                    <a:pt x="257636" y="128815"/>
                  </a:lnTo>
                  <a:lnTo>
                    <a:pt x="247513" y="78674"/>
                  </a:lnTo>
                  <a:lnTo>
                    <a:pt x="219906" y="37729"/>
                  </a:lnTo>
                  <a:lnTo>
                    <a:pt x="178962" y="10122"/>
                  </a:lnTo>
                  <a:lnTo>
                    <a:pt x="128823" y="0"/>
                  </a:lnTo>
                  <a:close/>
                </a:path>
              </a:pathLst>
            </a:custGeom>
            <a:solidFill>
              <a:srgbClr val="285FB0"/>
            </a:solidFill>
          </p:spPr>
          <p:txBody>
            <a:bodyPr wrap="square" lIns="0" tIns="0" rIns="0" bIns="0" rtlCol="0"/>
            <a:lstStyle/>
            <a:p>
              <a:endParaRPr/>
            </a:p>
          </p:txBody>
        </p:sp>
        <p:pic>
          <p:nvPicPr>
            <p:cNvPr id="5" name="object 5"/>
            <p:cNvPicPr/>
            <p:nvPr/>
          </p:nvPicPr>
          <p:blipFill>
            <a:blip r:embed="rId2" cstate="print"/>
            <a:stretch>
              <a:fillRect/>
            </a:stretch>
          </p:blipFill>
          <p:spPr>
            <a:xfrm>
              <a:off x="0" y="5559298"/>
              <a:ext cx="18567108" cy="5749257"/>
            </a:xfrm>
            <a:prstGeom prst="rect">
              <a:avLst/>
            </a:prstGeom>
          </p:spPr>
        </p:pic>
        <p:pic>
          <p:nvPicPr>
            <p:cNvPr id="6" name="object 6"/>
            <p:cNvPicPr/>
            <p:nvPr/>
          </p:nvPicPr>
          <p:blipFill>
            <a:blip r:embed="rId3" cstate="print"/>
            <a:stretch>
              <a:fillRect/>
            </a:stretch>
          </p:blipFill>
          <p:spPr>
            <a:xfrm>
              <a:off x="862537" y="10484010"/>
              <a:ext cx="1597741" cy="278410"/>
            </a:xfrm>
            <a:prstGeom prst="rect">
              <a:avLst/>
            </a:prstGeom>
          </p:spPr>
        </p:pic>
        <p:sp>
          <p:nvSpPr>
            <p:cNvPr id="7" name="object 7"/>
            <p:cNvSpPr/>
            <p:nvPr/>
          </p:nvSpPr>
          <p:spPr>
            <a:xfrm>
              <a:off x="13680378" y="6580332"/>
              <a:ext cx="351790" cy="351790"/>
            </a:xfrm>
            <a:custGeom>
              <a:avLst/>
              <a:gdLst/>
              <a:ahLst/>
              <a:cxnLst/>
              <a:rect l="l" t="t" r="r" b="b"/>
              <a:pathLst>
                <a:path w="351790" h="351790">
                  <a:moveTo>
                    <a:pt x="175722" y="0"/>
                  </a:moveTo>
                  <a:lnTo>
                    <a:pt x="129010" y="6276"/>
                  </a:lnTo>
                  <a:lnTo>
                    <a:pt x="87033" y="23990"/>
                  </a:lnTo>
                  <a:lnTo>
                    <a:pt x="51469" y="51465"/>
                  </a:lnTo>
                  <a:lnTo>
                    <a:pt x="23992" y="87027"/>
                  </a:lnTo>
                  <a:lnTo>
                    <a:pt x="6277" y="129001"/>
                  </a:lnTo>
                  <a:lnTo>
                    <a:pt x="0" y="175712"/>
                  </a:lnTo>
                  <a:lnTo>
                    <a:pt x="6277" y="222424"/>
                  </a:lnTo>
                  <a:lnTo>
                    <a:pt x="23992" y="264398"/>
                  </a:lnTo>
                  <a:lnTo>
                    <a:pt x="51469" y="299961"/>
                  </a:lnTo>
                  <a:lnTo>
                    <a:pt x="87033" y="327436"/>
                  </a:lnTo>
                  <a:lnTo>
                    <a:pt x="129010" y="345149"/>
                  </a:lnTo>
                  <a:lnTo>
                    <a:pt x="175722" y="351425"/>
                  </a:lnTo>
                  <a:lnTo>
                    <a:pt x="222433" y="345149"/>
                  </a:lnTo>
                  <a:lnTo>
                    <a:pt x="264408" y="327436"/>
                  </a:lnTo>
                  <a:lnTo>
                    <a:pt x="299969" y="299961"/>
                  </a:lnTo>
                  <a:lnTo>
                    <a:pt x="327444" y="264398"/>
                  </a:lnTo>
                  <a:lnTo>
                    <a:pt x="345157" y="222424"/>
                  </a:lnTo>
                  <a:lnTo>
                    <a:pt x="351434" y="175712"/>
                  </a:lnTo>
                  <a:lnTo>
                    <a:pt x="345157" y="129001"/>
                  </a:lnTo>
                  <a:lnTo>
                    <a:pt x="327444" y="87027"/>
                  </a:lnTo>
                  <a:lnTo>
                    <a:pt x="299969" y="51465"/>
                  </a:lnTo>
                  <a:lnTo>
                    <a:pt x="264408" y="23990"/>
                  </a:lnTo>
                  <a:lnTo>
                    <a:pt x="222433" y="6276"/>
                  </a:lnTo>
                  <a:lnTo>
                    <a:pt x="175722" y="0"/>
                  </a:lnTo>
                  <a:close/>
                </a:path>
              </a:pathLst>
            </a:custGeom>
            <a:solidFill>
              <a:srgbClr val="285FB0"/>
            </a:solidFill>
          </p:spPr>
          <p:txBody>
            <a:bodyPr wrap="square" lIns="0" tIns="0" rIns="0" bIns="0" rtlCol="0"/>
            <a:lstStyle/>
            <a:p>
              <a:endParaRPr/>
            </a:p>
          </p:txBody>
        </p:sp>
      </p:grpSp>
      <p:sp>
        <p:nvSpPr>
          <p:cNvPr id="8" name="object 8"/>
          <p:cNvSpPr txBox="1"/>
          <p:nvPr/>
        </p:nvSpPr>
        <p:spPr>
          <a:xfrm>
            <a:off x="852508" y="2375498"/>
            <a:ext cx="12259945" cy="6057299"/>
          </a:xfrm>
          <a:prstGeom prst="rect">
            <a:avLst/>
          </a:prstGeom>
        </p:spPr>
        <p:txBody>
          <a:bodyPr vert="horz" wrap="square" lIns="0" tIns="16510" rIns="0" bIns="0" rtlCol="0">
            <a:spAutoFit/>
          </a:bodyPr>
          <a:lstStyle/>
          <a:p>
            <a:pPr marL="26034" marR="5080">
              <a:lnSpc>
                <a:spcPct val="120100"/>
              </a:lnSpc>
              <a:spcBef>
                <a:spcPts val="130"/>
              </a:spcBef>
            </a:pPr>
            <a:r>
              <a:rPr lang="en-US" sz="3300" spc="-10" dirty="0">
                <a:solidFill>
                  <a:srgbClr val="363F47"/>
                </a:solidFill>
                <a:latin typeface="Arial MT"/>
                <a:cs typeface="Arial MT"/>
              </a:rPr>
              <a:t>Las </a:t>
            </a:r>
            <a:r>
              <a:rPr lang="en-US" sz="3300" spc="-10" dirty="0" err="1">
                <a:solidFill>
                  <a:srgbClr val="363F47"/>
                </a:solidFill>
                <a:latin typeface="Arial MT"/>
                <a:cs typeface="Arial MT"/>
              </a:rPr>
              <a:t>partículas</a:t>
            </a:r>
            <a:r>
              <a:rPr lang="en-US" sz="3300" spc="-10" dirty="0">
                <a:solidFill>
                  <a:srgbClr val="363F47"/>
                </a:solidFill>
                <a:latin typeface="Arial MT"/>
                <a:cs typeface="Arial MT"/>
              </a:rPr>
              <a:t> que </a:t>
            </a:r>
            <a:r>
              <a:rPr lang="en-US" sz="3300" spc="-10" dirty="0" err="1">
                <a:solidFill>
                  <a:srgbClr val="363F47"/>
                </a:solidFill>
                <a:latin typeface="Arial MT"/>
                <a:cs typeface="Arial MT"/>
              </a:rPr>
              <a:t>componen</a:t>
            </a:r>
            <a:r>
              <a:rPr lang="en-US" sz="3300" spc="-10" dirty="0">
                <a:solidFill>
                  <a:srgbClr val="363F47"/>
                </a:solidFill>
                <a:latin typeface="Arial MT"/>
                <a:cs typeface="Arial MT"/>
              </a:rPr>
              <a:t> </a:t>
            </a:r>
            <a:r>
              <a:rPr sz="3300" b="1" spc="-10" dirty="0">
                <a:solidFill>
                  <a:srgbClr val="363F47"/>
                </a:solidFill>
                <a:latin typeface="Arial"/>
                <a:cs typeface="Arial"/>
              </a:rPr>
              <a:t>Coral </a:t>
            </a:r>
            <a:r>
              <a:rPr sz="3300" b="1" spc="-5" dirty="0">
                <a:solidFill>
                  <a:srgbClr val="363F47"/>
                </a:solidFill>
                <a:latin typeface="Arial"/>
                <a:cs typeface="Arial"/>
              </a:rPr>
              <a:t>Apatite® </a:t>
            </a:r>
            <a:r>
              <a:rPr lang="es-ES" sz="3300" spc="-5" dirty="0">
                <a:solidFill>
                  <a:srgbClr val="363F47"/>
                </a:solidFill>
                <a:latin typeface="Arial MT"/>
                <a:cs typeface="Arial MT"/>
              </a:rPr>
              <a:t>son de aproximadamente 6 micrómetros. Por lo tanto, se disuelven fácilmente en </a:t>
            </a:r>
            <a:r>
              <a:rPr lang="es-ES" sz="3300" b="1" spc="-5" dirty="0">
                <a:solidFill>
                  <a:srgbClr val="363F47"/>
                </a:solidFill>
                <a:latin typeface="Arial MT"/>
                <a:cs typeface="Arial MT"/>
              </a:rPr>
              <a:t>agua</a:t>
            </a:r>
            <a:r>
              <a:rPr lang="es-ES" sz="3300" spc="-5" dirty="0">
                <a:solidFill>
                  <a:srgbClr val="363F47"/>
                </a:solidFill>
                <a:latin typeface="Arial MT"/>
                <a:cs typeface="Arial MT"/>
              </a:rPr>
              <a:t> y pueden penetrar profundamente en los prismas del esmalte, </a:t>
            </a:r>
            <a:r>
              <a:rPr lang="es-ES" sz="3300" b="1" spc="-5" dirty="0">
                <a:solidFill>
                  <a:srgbClr val="363F47"/>
                </a:solidFill>
                <a:latin typeface="Arial MT"/>
                <a:cs typeface="Arial MT"/>
              </a:rPr>
              <a:t>proporcionando remineralización del esmalte dental en la superficie y también en las capas más profundas.</a:t>
            </a:r>
            <a:r>
              <a:rPr lang="es-ES" sz="3300" spc="-5" dirty="0">
                <a:solidFill>
                  <a:srgbClr val="363F47"/>
                </a:solidFill>
                <a:latin typeface="Arial MT"/>
                <a:cs typeface="Arial MT"/>
              </a:rPr>
              <a:t>
</a:t>
            </a:r>
            <a:endParaRPr sz="3700" dirty="0">
              <a:latin typeface="Arial"/>
              <a:cs typeface="Arial"/>
            </a:endParaRPr>
          </a:p>
          <a:p>
            <a:pPr>
              <a:lnSpc>
                <a:spcPct val="100000"/>
              </a:lnSpc>
            </a:pPr>
            <a:endParaRPr sz="4850" dirty="0">
              <a:latin typeface="Arial"/>
              <a:cs typeface="Arial"/>
            </a:endParaRPr>
          </a:p>
          <a:p>
            <a:pPr marL="12700">
              <a:lnSpc>
                <a:spcPct val="100000"/>
              </a:lnSpc>
            </a:pPr>
            <a:r>
              <a:rPr lang="en-US" sz="3300" b="1" spc="-5" dirty="0">
                <a:solidFill>
                  <a:srgbClr val="363F47"/>
                </a:solidFill>
                <a:latin typeface="Arial"/>
                <a:cs typeface="Arial"/>
              </a:rPr>
              <a:t>1 </a:t>
            </a:r>
            <a:r>
              <a:rPr lang="en-US" sz="3300" b="1" spc="-5" dirty="0" err="1">
                <a:solidFill>
                  <a:srgbClr val="363F47"/>
                </a:solidFill>
                <a:latin typeface="Arial"/>
                <a:cs typeface="Arial"/>
              </a:rPr>
              <a:t>milímetro</a:t>
            </a:r>
            <a:r>
              <a:rPr lang="en-US" sz="3300" b="1" spc="-5" dirty="0">
                <a:solidFill>
                  <a:srgbClr val="363F47"/>
                </a:solidFill>
                <a:latin typeface="Arial"/>
                <a:cs typeface="Arial"/>
              </a:rPr>
              <a:t> = 1000 </a:t>
            </a:r>
            <a:r>
              <a:rPr lang="en-US" sz="3300" b="1" spc="-5" dirty="0" err="1">
                <a:solidFill>
                  <a:srgbClr val="363F47"/>
                </a:solidFill>
                <a:latin typeface="Arial"/>
                <a:cs typeface="Arial"/>
              </a:rPr>
              <a:t>micrómetros</a:t>
            </a:r>
            <a:r>
              <a:rPr lang="en-US" sz="3300" b="1" spc="-5" dirty="0">
                <a:solidFill>
                  <a:srgbClr val="363F47"/>
                </a:solidFill>
                <a:latin typeface="Arial"/>
                <a:cs typeface="Arial"/>
              </a:rPr>
              <a:t>
</a:t>
            </a:r>
            <a:endParaRPr sz="3300" dirty="0">
              <a:latin typeface="Arial"/>
              <a:cs typeface="Arial"/>
            </a:endParaRPr>
          </a:p>
        </p:txBody>
      </p:sp>
      <p:sp>
        <p:nvSpPr>
          <p:cNvPr id="9" name="object 9"/>
          <p:cNvSpPr txBox="1">
            <a:spLocks noGrp="1"/>
          </p:cNvSpPr>
          <p:nvPr>
            <p:ph type="title"/>
          </p:nvPr>
        </p:nvSpPr>
        <p:spPr>
          <a:xfrm>
            <a:off x="843900" y="483201"/>
            <a:ext cx="9893950" cy="1568378"/>
          </a:xfrm>
          <a:prstGeom prst="rect">
            <a:avLst/>
          </a:prstGeom>
        </p:spPr>
        <p:txBody>
          <a:bodyPr vert="horz" wrap="square" lIns="0" tIns="105410" rIns="0" bIns="0" rtlCol="0">
            <a:spAutoFit/>
          </a:bodyPr>
          <a:lstStyle/>
          <a:p>
            <a:pPr marL="12700" marR="5080">
              <a:lnSpc>
                <a:spcPts val="5680"/>
              </a:lnSpc>
              <a:spcBef>
                <a:spcPts val="830"/>
              </a:spcBef>
            </a:pPr>
            <a:r>
              <a:rPr lang="es-ES" sz="5250" spc="15" dirty="0">
                <a:solidFill>
                  <a:srgbClr val="363F47"/>
                </a:solidFill>
              </a:rPr>
              <a:t>El máximo poder de penetración de </a:t>
            </a:r>
            <a:r>
              <a:rPr sz="5250" spc="10" dirty="0">
                <a:solidFill>
                  <a:srgbClr val="285FB0"/>
                </a:solidFill>
              </a:rPr>
              <a:t>Coral</a:t>
            </a:r>
            <a:r>
              <a:rPr sz="5250" spc="-200" dirty="0">
                <a:solidFill>
                  <a:srgbClr val="285FB0"/>
                </a:solidFill>
              </a:rPr>
              <a:t> </a:t>
            </a:r>
            <a:r>
              <a:rPr sz="5250" spc="10" dirty="0">
                <a:solidFill>
                  <a:srgbClr val="285FB0"/>
                </a:solidFill>
              </a:rPr>
              <a:t>Apatite®</a:t>
            </a:r>
            <a:endParaRPr sz="5250" dirty="0"/>
          </a:p>
        </p:txBody>
      </p:sp>
      <p:sp>
        <p:nvSpPr>
          <p:cNvPr id="10" name="object 10"/>
          <p:cNvSpPr/>
          <p:nvPr/>
        </p:nvSpPr>
        <p:spPr>
          <a:xfrm>
            <a:off x="16894271" y="4185649"/>
            <a:ext cx="278765" cy="278765"/>
          </a:xfrm>
          <a:custGeom>
            <a:avLst/>
            <a:gdLst/>
            <a:ahLst/>
            <a:cxnLst/>
            <a:rect l="l" t="t" r="r" b="b"/>
            <a:pathLst>
              <a:path w="278765" h="278764">
                <a:moveTo>
                  <a:pt x="139199" y="0"/>
                </a:moveTo>
                <a:lnTo>
                  <a:pt x="95202" y="7096"/>
                </a:lnTo>
                <a:lnTo>
                  <a:pt x="56990" y="26858"/>
                </a:lnTo>
                <a:lnTo>
                  <a:pt x="26857" y="56992"/>
                </a:lnTo>
                <a:lnTo>
                  <a:pt x="7096" y="95205"/>
                </a:lnTo>
                <a:lnTo>
                  <a:pt x="0" y="139205"/>
                </a:lnTo>
                <a:lnTo>
                  <a:pt x="7096" y="183204"/>
                </a:lnTo>
                <a:lnTo>
                  <a:pt x="26857" y="221418"/>
                </a:lnTo>
                <a:lnTo>
                  <a:pt x="56990" y="251551"/>
                </a:lnTo>
                <a:lnTo>
                  <a:pt x="95202" y="271313"/>
                </a:lnTo>
                <a:lnTo>
                  <a:pt x="139199" y="278410"/>
                </a:lnTo>
                <a:lnTo>
                  <a:pt x="183202" y="271313"/>
                </a:lnTo>
                <a:lnTo>
                  <a:pt x="221417" y="251551"/>
                </a:lnTo>
                <a:lnTo>
                  <a:pt x="251551" y="221418"/>
                </a:lnTo>
                <a:lnTo>
                  <a:pt x="271313" y="183204"/>
                </a:lnTo>
                <a:lnTo>
                  <a:pt x="278410" y="139205"/>
                </a:lnTo>
                <a:lnTo>
                  <a:pt x="271313" y="95205"/>
                </a:lnTo>
                <a:lnTo>
                  <a:pt x="251551" y="56992"/>
                </a:lnTo>
                <a:lnTo>
                  <a:pt x="221417" y="26858"/>
                </a:lnTo>
                <a:lnTo>
                  <a:pt x="183202" y="7096"/>
                </a:lnTo>
                <a:lnTo>
                  <a:pt x="139199" y="0"/>
                </a:lnTo>
                <a:close/>
              </a:path>
            </a:pathLst>
          </a:custGeom>
          <a:solidFill>
            <a:srgbClr val="285FB0"/>
          </a:solidFill>
        </p:spPr>
        <p:txBody>
          <a:bodyPr wrap="square" lIns="0" tIns="0" rIns="0" bIns="0" rtlCol="0"/>
          <a:lstStyle/>
          <a:p>
            <a:endParaRPr/>
          </a:p>
        </p:txBody>
      </p:sp>
      <p:grpSp>
        <p:nvGrpSpPr>
          <p:cNvPr id="11" name="object 11"/>
          <p:cNvGrpSpPr/>
          <p:nvPr/>
        </p:nvGrpSpPr>
        <p:grpSpPr>
          <a:xfrm>
            <a:off x="12766124" y="3675643"/>
            <a:ext cx="6457315" cy="7357745"/>
            <a:chOff x="12766124" y="3675643"/>
            <a:chExt cx="6457315" cy="7357745"/>
          </a:xfrm>
        </p:grpSpPr>
        <p:sp>
          <p:nvSpPr>
            <p:cNvPr id="12" name="object 12"/>
            <p:cNvSpPr/>
            <p:nvPr/>
          </p:nvSpPr>
          <p:spPr>
            <a:xfrm>
              <a:off x="12845441" y="7215218"/>
              <a:ext cx="5283835" cy="1901825"/>
            </a:xfrm>
            <a:custGeom>
              <a:avLst/>
              <a:gdLst/>
              <a:ahLst/>
              <a:cxnLst/>
              <a:rect l="l" t="t" r="r" b="b"/>
              <a:pathLst>
                <a:path w="5283834" h="1901825">
                  <a:moveTo>
                    <a:pt x="278422" y="139204"/>
                  </a:moveTo>
                  <a:lnTo>
                    <a:pt x="271322" y="95211"/>
                  </a:lnTo>
                  <a:lnTo>
                    <a:pt x="251561" y="56997"/>
                  </a:lnTo>
                  <a:lnTo>
                    <a:pt x="221424" y="26860"/>
                  </a:lnTo>
                  <a:lnTo>
                    <a:pt x="183210" y="7099"/>
                  </a:lnTo>
                  <a:lnTo>
                    <a:pt x="139204" y="0"/>
                  </a:lnTo>
                  <a:lnTo>
                    <a:pt x="95211" y="7099"/>
                  </a:lnTo>
                  <a:lnTo>
                    <a:pt x="56997" y="26860"/>
                  </a:lnTo>
                  <a:lnTo>
                    <a:pt x="26860" y="56997"/>
                  </a:lnTo>
                  <a:lnTo>
                    <a:pt x="7099" y="95211"/>
                  </a:lnTo>
                  <a:lnTo>
                    <a:pt x="0" y="139204"/>
                  </a:lnTo>
                  <a:lnTo>
                    <a:pt x="7099" y="183210"/>
                  </a:lnTo>
                  <a:lnTo>
                    <a:pt x="26860" y="221424"/>
                  </a:lnTo>
                  <a:lnTo>
                    <a:pt x="56997" y="251548"/>
                  </a:lnTo>
                  <a:lnTo>
                    <a:pt x="95211" y="271310"/>
                  </a:lnTo>
                  <a:lnTo>
                    <a:pt x="139204" y="278409"/>
                  </a:lnTo>
                  <a:lnTo>
                    <a:pt x="183210" y="271310"/>
                  </a:lnTo>
                  <a:lnTo>
                    <a:pt x="221424" y="251548"/>
                  </a:lnTo>
                  <a:lnTo>
                    <a:pt x="251561" y="221424"/>
                  </a:lnTo>
                  <a:lnTo>
                    <a:pt x="271322" y="183210"/>
                  </a:lnTo>
                  <a:lnTo>
                    <a:pt x="278422" y="139204"/>
                  </a:lnTo>
                  <a:close/>
                </a:path>
                <a:path w="5283834" h="1901825">
                  <a:moveTo>
                    <a:pt x="2345118" y="1725968"/>
                  </a:moveTo>
                  <a:lnTo>
                    <a:pt x="2338844" y="1679257"/>
                  </a:lnTo>
                  <a:lnTo>
                    <a:pt x="2321128" y="1637284"/>
                  </a:lnTo>
                  <a:lnTo>
                    <a:pt x="2293658" y="1601724"/>
                  </a:lnTo>
                  <a:lnTo>
                    <a:pt x="2258085" y="1574241"/>
                  </a:lnTo>
                  <a:lnTo>
                    <a:pt x="2216112" y="1556524"/>
                  </a:lnTo>
                  <a:lnTo>
                    <a:pt x="2169401" y="1550250"/>
                  </a:lnTo>
                  <a:lnTo>
                    <a:pt x="2122690" y="1556524"/>
                  </a:lnTo>
                  <a:lnTo>
                    <a:pt x="2080717" y="1574241"/>
                  </a:lnTo>
                  <a:lnTo>
                    <a:pt x="2045157" y="1601724"/>
                  </a:lnTo>
                  <a:lnTo>
                    <a:pt x="2017687" y="1637284"/>
                  </a:lnTo>
                  <a:lnTo>
                    <a:pt x="1999970" y="1679257"/>
                  </a:lnTo>
                  <a:lnTo>
                    <a:pt x="1993696" y="1725968"/>
                  </a:lnTo>
                  <a:lnTo>
                    <a:pt x="1999970" y="1772678"/>
                  </a:lnTo>
                  <a:lnTo>
                    <a:pt x="2017687" y="1814652"/>
                  </a:lnTo>
                  <a:lnTo>
                    <a:pt x="2045157" y="1850212"/>
                  </a:lnTo>
                  <a:lnTo>
                    <a:pt x="2080717" y="1877695"/>
                  </a:lnTo>
                  <a:lnTo>
                    <a:pt x="2122690" y="1895398"/>
                  </a:lnTo>
                  <a:lnTo>
                    <a:pt x="2169401" y="1901685"/>
                  </a:lnTo>
                  <a:lnTo>
                    <a:pt x="2216112" y="1895398"/>
                  </a:lnTo>
                  <a:lnTo>
                    <a:pt x="2258085" y="1877695"/>
                  </a:lnTo>
                  <a:lnTo>
                    <a:pt x="2293658" y="1850212"/>
                  </a:lnTo>
                  <a:lnTo>
                    <a:pt x="2321128" y="1814652"/>
                  </a:lnTo>
                  <a:lnTo>
                    <a:pt x="2338844" y="1772678"/>
                  </a:lnTo>
                  <a:lnTo>
                    <a:pt x="2345118" y="1725968"/>
                  </a:lnTo>
                  <a:close/>
                </a:path>
                <a:path w="5283834" h="1901825">
                  <a:moveTo>
                    <a:pt x="3063697" y="208661"/>
                  </a:moveTo>
                  <a:lnTo>
                    <a:pt x="3056610" y="164655"/>
                  </a:lnTo>
                  <a:lnTo>
                    <a:pt x="3036849" y="126453"/>
                  </a:lnTo>
                  <a:lnTo>
                    <a:pt x="3006712" y="96316"/>
                  </a:lnTo>
                  <a:lnTo>
                    <a:pt x="2968498" y="76555"/>
                  </a:lnTo>
                  <a:lnTo>
                    <a:pt x="2924505" y="69456"/>
                  </a:lnTo>
                  <a:lnTo>
                    <a:pt x="2880499" y="76555"/>
                  </a:lnTo>
                  <a:lnTo>
                    <a:pt x="2842285" y="96316"/>
                  </a:lnTo>
                  <a:lnTo>
                    <a:pt x="2812148" y="126453"/>
                  </a:lnTo>
                  <a:lnTo>
                    <a:pt x="2792387" y="164655"/>
                  </a:lnTo>
                  <a:lnTo>
                    <a:pt x="2785287" y="208661"/>
                  </a:lnTo>
                  <a:lnTo>
                    <a:pt x="2792387" y="252666"/>
                  </a:lnTo>
                  <a:lnTo>
                    <a:pt x="2812148" y="290868"/>
                  </a:lnTo>
                  <a:lnTo>
                    <a:pt x="2842285" y="321005"/>
                  </a:lnTo>
                  <a:lnTo>
                    <a:pt x="2880499" y="340766"/>
                  </a:lnTo>
                  <a:lnTo>
                    <a:pt x="2924505" y="347865"/>
                  </a:lnTo>
                  <a:lnTo>
                    <a:pt x="2968498" y="340766"/>
                  </a:lnTo>
                  <a:lnTo>
                    <a:pt x="3006712" y="321005"/>
                  </a:lnTo>
                  <a:lnTo>
                    <a:pt x="3036849" y="290868"/>
                  </a:lnTo>
                  <a:lnTo>
                    <a:pt x="3056610" y="252666"/>
                  </a:lnTo>
                  <a:lnTo>
                    <a:pt x="3063697" y="208661"/>
                  </a:lnTo>
                  <a:close/>
                </a:path>
                <a:path w="5283834" h="1901825">
                  <a:moveTo>
                    <a:pt x="5283568" y="1092276"/>
                  </a:moveTo>
                  <a:lnTo>
                    <a:pt x="5273433" y="1042136"/>
                  </a:lnTo>
                  <a:lnTo>
                    <a:pt x="5245836" y="1001179"/>
                  </a:lnTo>
                  <a:lnTo>
                    <a:pt x="5204892" y="973582"/>
                  </a:lnTo>
                  <a:lnTo>
                    <a:pt x="5154752" y="963460"/>
                  </a:lnTo>
                  <a:lnTo>
                    <a:pt x="5104600" y="973582"/>
                  </a:lnTo>
                  <a:lnTo>
                    <a:pt x="5063668" y="1001179"/>
                  </a:lnTo>
                  <a:lnTo>
                    <a:pt x="5036058" y="1042136"/>
                  </a:lnTo>
                  <a:lnTo>
                    <a:pt x="5025936" y="1092276"/>
                  </a:lnTo>
                  <a:lnTo>
                    <a:pt x="5036058" y="1142415"/>
                  </a:lnTo>
                  <a:lnTo>
                    <a:pt x="5063668" y="1183360"/>
                  </a:lnTo>
                  <a:lnTo>
                    <a:pt x="5104600" y="1210970"/>
                  </a:lnTo>
                  <a:lnTo>
                    <a:pt x="5154752" y="1221092"/>
                  </a:lnTo>
                  <a:lnTo>
                    <a:pt x="5204892" y="1210970"/>
                  </a:lnTo>
                  <a:lnTo>
                    <a:pt x="5245836" y="1183360"/>
                  </a:lnTo>
                  <a:lnTo>
                    <a:pt x="5273433" y="1142415"/>
                  </a:lnTo>
                  <a:lnTo>
                    <a:pt x="5283568" y="1092276"/>
                  </a:lnTo>
                  <a:close/>
                </a:path>
              </a:pathLst>
            </a:custGeom>
            <a:solidFill>
              <a:srgbClr val="285FB0"/>
            </a:solidFill>
          </p:spPr>
          <p:txBody>
            <a:bodyPr wrap="square" lIns="0" tIns="0" rIns="0" bIns="0" rtlCol="0"/>
            <a:lstStyle/>
            <a:p>
              <a:endParaRPr/>
            </a:p>
          </p:txBody>
        </p:sp>
        <p:sp>
          <p:nvSpPr>
            <p:cNvPr id="13" name="object 13"/>
            <p:cNvSpPr/>
            <p:nvPr/>
          </p:nvSpPr>
          <p:spPr>
            <a:xfrm>
              <a:off x="15667837" y="5720763"/>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14" name="object 14"/>
            <p:cNvSpPr/>
            <p:nvPr/>
          </p:nvSpPr>
          <p:spPr>
            <a:xfrm>
              <a:off x="14732284" y="6684217"/>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15" name="object 15"/>
            <p:cNvSpPr/>
            <p:nvPr/>
          </p:nvSpPr>
          <p:spPr>
            <a:xfrm>
              <a:off x="13751623" y="7699910"/>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16" name="object 16"/>
            <p:cNvSpPr/>
            <p:nvPr/>
          </p:nvSpPr>
          <p:spPr>
            <a:xfrm>
              <a:off x="16617044" y="4701806"/>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17" name="object 17"/>
            <p:cNvSpPr/>
            <p:nvPr/>
          </p:nvSpPr>
          <p:spPr>
            <a:xfrm>
              <a:off x="17547853" y="3686113"/>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18" name="object 18"/>
            <p:cNvSpPr/>
            <p:nvPr/>
          </p:nvSpPr>
          <p:spPr>
            <a:xfrm>
              <a:off x="12776595" y="8736379"/>
              <a:ext cx="1183640" cy="977900"/>
            </a:xfrm>
            <a:custGeom>
              <a:avLst/>
              <a:gdLst/>
              <a:ahLst/>
              <a:cxnLst/>
              <a:rect l="l" t="t" r="r" b="b"/>
              <a:pathLst>
                <a:path w="1183640" h="977900">
                  <a:moveTo>
                    <a:pt x="825147" y="0"/>
                  </a:moveTo>
                  <a:lnTo>
                    <a:pt x="252337" y="385648"/>
                  </a:lnTo>
                  <a:lnTo>
                    <a:pt x="0" y="881469"/>
                  </a:lnTo>
                  <a:lnTo>
                    <a:pt x="341507" y="977700"/>
                  </a:lnTo>
                  <a:lnTo>
                    <a:pt x="937102" y="591961"/>
                  </a:lnTo>
                  <a:lnTo>
                    <a:pt x="1183094" y="117414"/>
                  </a:lnTo>
                  <a:lnTo>
                    <a:pt x="825147" y="0"/>
                  </a:lnTo>
                  <a:close/>
                </a:path>
              </a:pathLst>
            </a:custGeom>
            <a:solidFill>
              <a:srgbClr val="FFFFFF"/>
            </a:solidFill>
          </p:spPr>
          <p:txBody>
            <a:bodyPr wrap="square" lIns="0" tIns="0" rIns="0" bIns="0" rtlCol="0"/>
            <a:lstStyle/>
            <a:p>
              <a:endParaRPr/>
            </a:p>
          </p:txBody>
        </p:sp>
        <p:sp>
          <p:nvSpPr>
            <p:cNvPr id="19" name="object 19"/>
            <p:cNvSpPr/>
            <p:nvPr/>
          </p:nvSpPr>
          <p:spPr>
            <a:xfrm>
              <a:off x="12776595" y="8736379"/>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20" name="object 20"/>
            <p:cNvSpPr/>
            <p:nvPr/>
          </p:nvSpPr>
          <p:spPr>
            <a:xfrm>
              <a:off x="16795132" y="5389224"/>
              <a:ext cx="1183640" cy="977900"/>
            </a:xfrm>
            <a:custGeom>
              <a:avLst/>
              <a:gdLst/>
              <a:ahLst/>
              <a:cxnLst/>
              <a:rect l="l" t="t" r="r" b="b"/>
              <a:pathLst>
                <a:path w="1183640" h="977900">
                  <a:moveTo>
                    <a:pt x="825158" y="0"/>
                  </a:moveTo>
                  <a:lnTo>
                    <a:pt x="252337" y="385648"/>
                  </a:lnTo>
                  <a:lnTo>
                    <a:pt x="0" y="881469"/>
                  </a:lnTo>
                  <a:lnTo>
                    <a:pt x="341507" y="977700"/>
                  </a:lnTo>
                  <a:lnTo>
                    <a:pt x="937112" y="591961"/>
                  </a:lnTo>
                  <a:lnTo>
                    <a:pt x="1183094" y="117414"/>
                  </a:lnTo>
                  <a:lnTo>
                    <a:pt x="825158" y="0"/>
                  </a:lnTo>
                  <a:close/>
                </a:path>
              </a:pathLst>
            </a:custGeom>
            <a:solidFill>
              <a:srgbClr val="FFFFFF"/>
            </a:solidFill>
          </p:spPr>
          <p:txBody>
            <a:bodyPr wrap="square" lIns="0" tIns="0" rIns="0" bIns="0" rtlCol="0"/>
            <a:lstStyle/>
            <a:p>
              <a:endParaRPr/>
            </a:p>
          </p:txBody>
        </p:sp>
        <p:sp>
          <p:nvSpPr>
            <p:cNvPr id="21" name="object 21"/>
            <p:cNvSpPr/>
            <p:nvPr/>
          </p:nvSpPr>
          <p:spPr>
            <a:xfrm>
              <a:off x="16795132" y="5389224"/>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22" name="object 22"/>
            <p:cNvSpPr/>
            <p:nvPr/>
          </p:nvSpPr>
          <p:spPr>
            <a:xfrm>
              <a:off x="15852753" y="6394527"/>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23" name="object 23"/>
            <p:cNvSpPr/>
            <p:nvPr/>
          </p:nvSpPr>
          <p:spPr>
            <a:xfrm>
              <a:off x="14875651" y="7399832"/>
              <a:ext cx="1183640" cy="977900"/>
            </a:xfrm>
            <a:custGeom>
              <a:avLst/>
              <a:gdLst/>
              <a:ahLst/>
              <a:cxnLst/>
              <a:rect l="l" t="t" r="r" b="b"/>
              <a:pathLst>
                <a:path w="1183640" h="977900">
                  <a:moveTo>
                    <a:pt x="825147" y="0"/>
                  </a:moveTo>
                  <a:lnTo>
                    <a:pt x="252337" y="385647"/>
                  </a:lnTo>
                  <a:lnTo>
                    <a:pt x="0" y="881469"/>
                  </a:lnTo>
                  <a:lnTo>
                    <a:pt x="341507" y="977700"/>
                  </a:lnTo>
                  <a:lnTo>
                    <a:pt x="937102" y="591961"/>
                  </a:lnTo>
                  <a:lnTo>
                    <a:pt x="1183094" y="117414"/>
                  </a:lnTo>
                  <a:lnTo>
                    <a:pt x="825147" y="0"/>
                  </a:lnTo>
                  <a:close/>
                </a:path>
              </a:pathLst>
            </a:custGeom>
            <a:solidFill>
              <a:srgbClr val="FFFFFF"/>
            </a:solidFill>
          </p:spPr>
          <p:txBody>
            <a:bodyPr wrap="square" lIns="0" tIns="0" rIns="0" bIns="0" rtlCol="0"/>
            <a:lstStyle/>
            <a:p>
              <a:endParaRPr/>
            </a:p>
          </p:txBody>
        </p:sp>
        <p:sp>
          <p:nvSpPr>
            <p:cNvPr id="24" name="object 24"/>
            <p:cNvSpPr/>
            <p:nvPr/>
          </p:nvSpPr>
          <p:spPr>
            <a:xfrm>
              <a:off x="14875652" y="7399832"/>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25" name="object 25"/>
            <p:cNvSpPr/>
            <p:nvPr/>
          </p:nvSpPr>
          <p:spPr>
            <a:xfrm>
              <a:off x="13858468" y="8488540"/>
              <a:ext cx="1183640" cy="977900"/>
            </a:xfrm>
            <a:custGeom>
              <a:avLst/>
              <a:gdLst/>
              <a:ahLst/>
              <a:cxnLst/>
              <a:rect l="l" t="t" r="r" b="b"/>
              <a:pathLst>
                <a:path w="1183640" h="977900">
                  <a:moveTo>
                    <a:pt x="825158" y="0"/>
                  </a:moveTo>
                  <a:lnTo>
                    <a:pt x="252337" y="385648"/>
                  </a:lnTo>
                  <a:lnTo>
                    <a:pt x="0" y="881469"/>
                  </a:lnTo>
                  <a:lnTo>
                    <a:pt x="341507" y="977700"/>
                  </a:lnTo>
                  <a:lnTo>
                    <a:pt x="937112" y="591961"/>
                  </a:lnTo>
                  <a:lnTo>
                    <a:pt x="1183094" y="117414"/>
                  </a:lnTo>
                  <a:lnTo>
                    <a:pt x="825158" y="0"/>
                  </a:lnTo>
                  <a:close/>
                </a:path>
              </a:pathLst>
            </a:custGeom>
            <a:solidFill>
              <a:srgbClr val="FFFFFF"/>
            </a:solidFill>
          </p:spPr>
          <p:txBody>
            <a:bodyPr wrap="square" lIns="0" tIns="0" rIns="0" bIns="0" rtlCol="0"/>
            <a:lstStyle/>
            <a:p>
              <a:endParaRPr/>
            </a:p>
          </p:txBody>
        </p:sp>
        <p:sp>
          <p:nvSpPr>
            <p:cNvPr id="26" name="object 26"/>
            <p:cNvSpPr/>
            <p:nvPr/>
          </p:nvSpPr>
          <p:spPr>
            <a:xfrm>
              <a:off x="13858468" y="8488540"/>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27" name="object 27"/>
            <p:cNvSpPr/>
            <p:nvPr/>
          </p:nvSpPr>
          <p:spPr>
            <a:xfrm>
              <a:off x="16931369" y="6132740"/>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28" name="object 28"/>
            <p:cNvSpPr/>
            <p:nvPr/>
          </p:nvSpPr>
          <p:spPr>
            <a:xfrm>
              <a:off x="15985429" y="7116970"/>
              <a:ext cx="1183640" cy="977900"/>
            </a:xfrm>
            <a:custGeom>
              <a:avLst/>
              <a:gdLst/>
              <a:ahLst/>
              <a:cxnLst/>
              <a:rect l="l" t="t" r="r" b="b"/>
              <a:pathLst>
                <a:path w="1183640" h="977900">
                  <a:moveTo>
                    <a:pt x="825158" y="0"/>
                  </a:moveTo>
                  <a:lnTo>
                    <a:pt x="252337" y="385647"/>
                  </a:lnTo>
                  <a:lnTo>
                    <a:pt x="0" y="881468"/>
                  </a:lnTo>
                  <a:lnTo>
                    <a:pt x="341507" y="977700"/>
                  </a:lnTo>
                  <a:lnTo>
                    <a:pt x="937112" y="591961"/>
                  </a:lnTo>
                  <a:lnTo>
                    <a:pt x="1183094" y="117414"/>
                  </a:lnTo>
                  <a:lnTo>
                    <a:pt x="825158" y="0"/>
                  </a:lnTo>
                  <a:close/>
                </a:path>
              </a:pathLst>
            </a:custGeom>
            <a:solidFill>
              <a:srgbClr val="FFFFFF"/>
            </a:solidFill>
          </p:spPr>
          <p:txBody>
            <a:bodyPr wrap="square" lIns="0" tIns="0" rIns="0" bIns="0" rtlCol="0"/>
            <a:lstStyle/>
            <a:p>
              <a:endParaRPr/>
            </a:p>
          </p:txBody>
        </p:sp>
        <p:sp>
          <p:nvSpPr>
            <p:cNvPr id="29" name="object 29"/>
            <p:cNvSpPr/>
            <p:nvPr/>
          </p:nvSpPr>
          <p:spPr>
            <a:xfrm>
              <a:off x="15985429" y="7116970"/>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30" name="object 30"/>
            <p:cNvSpPr/>
            <p:nvPr/>
          </p:nvSpPr>
          <p:spPr>
            <a:xfrm>
              <a:off x="15010401" y="8153736"/>
              <a:ext cx="1183640" cy="977900"/>
            </a:xfrm>
            <a:custGeom>
              <a:avLst/>
              <a:gdLst/>
              <a:ahLst/>
              <a:cxnLst/>
              <a:rect l="l" t="t" r="r" b="b"/>
              <a:pathLst>
                <a:path w="1183640" h="977900">
                  <a:moveTo>
                    <a:pt x="825158" y="0"/>
                  </a:moveTo>
                  <a:lnTo>
                    <a:pt x="252337" y="385647"/>
                  </a:lnTo>
                  <a:lnTo>
                    <a:pt x="0" y="881469"/>
                  </a:lnTo>
                  <a:lnTo>
                    <a:pt x="341507" y="977700"/>
                  </a:lnTo>
                  <a:lnTo>
                    <a:pt x="937112" y="591961"/>
                  </a:lnTo>
                  <a:lnTo>
                    <a:pt x="1183094" y="117414"/>
                  </a:lnTo>
                  <a:lnTo>
                    <a:pt x="825158" y="0"/>
                  </a:lnTo>
                  <a:close/>
                </a:path>
              </a:pathLst>
            </a:custGeom>
            <a:solidFill>
              <a:srgbClr val="FFFFFF"/>
            </a:solidFill>
          </p:spPr>
          <p:txBody>
            <a:bodyPr wrap="square" lIns="0" tIns="0" rIns="0" bIns="0" rtlCol="0"/>
            <a:lstStyle/>
            <a:p>
              <a:endParaRPr/>
            </a:p>
          </p:txBody>
        </p:sp>
        <p:sp>
          <p:nvSpPr>
            <p:cNvPr id="31" name="object 31"/>
            <p:cNvSpPr/>
            <p:nvPr/>
          </p:nvSpPr>
          <p:spPr>
            <a:xfrm>
              <a:off x="15010401" y="8153736"/>
              <a:ext cx="1183640" cy="977900"/>
            </a:xfrm>
            <a:custGeom>
              <a:avLst/>
              <a:gdLst/>
              <a:ahLst/>
              <a:cxnLst/>
              <a:rect l="l" t="t" r="r" b="b"/>
              <a:pathLst>
                <a:path w="1183640" h="977900">
                  <a:moveTo>
                    <a:pt x="252338" y="385648"/>
                  </a:moveTo>
                  <a:lnTo>
                    <a:pt x="825153" y="0"/>
                  </a:lnTo>
                  <a:lnTo>
                    <a:pt x="1183094" y="117414"/>
                  </a:lnTo>
                  <a:lnTo>
                    <a:pt x="937109" y="591961"/>
                  </a:lnTo>
                  <a:lnTo>
                    <a:pt x="341509" y="977700"/>
                  </a:lnTo>
                  <a:lnTo>
                    <a:pt x="0" y="881469"/>
                  </a:lnTo>
                  <a:lnTo>
                    <a:pt x="252338" y="385648"/>
                  </a:lnTo>
                  <a:close/>
                </a:path>
              </a:pathLst>
            </a:custGeom>
            <a:ln w="20941">
              <a:solidFill>
                <a:srgbClr val="7A7A7A"/>
              </a:solidFill>
            </a:ln>
          </p:spPr>
          <p:txBody>
            <a:bodyPr wrap="square" lIns="0" tIns="0" rIns="0" bIns="0" rtlCol="0"/>
            <a:lstStyle/>
            <a:p>
              <a:endParaRPr/>
            </a:p>
          </p:txBody>
        </p:sp>
        <p:sp>
          <p:nvSpPr>
            <p:cNvPr id="32" name="object 32"/>
            <p:cNvSpPr/>
            <p:nvPr/>
          </p:nvSpPr>
          <p:spPr>
            <a:xfrm>
              <a:off x="16930776" y="7693380"/>
              <a:ext cx="1101090" cy="1558290"/>
            </a:xfrm>
            <a:custGeom>
              <a:avLst/>
              <a:gdLst/>
              <a:ahLst/>
              <a:cxnLst/>
              <a:rect l="l" t="t" r="r" b="b"/>
              <a:pathLst>
                <a:path w="1101090" h="1558290">
                  <a:moveTo>
                    <a:pt x="1100580" y="1557968"/>
                  </a:moveTo>
                  <a:lnTo>
                    <a:pt x="0" y="0"/>
                  </a:lnTo>
                </a:path>
              </a:pathLst>
            </a:custGeom>
            <a:ln w="20941">
              <a:solidFill>
                <a:srgbClr val="7A7A7A"/>
              </a:solidFill>
            </a:ln>
          </p:spPr>
          <p:txBody>
            <a:bodyPr wrap="square" lIns="0" tIns="0" rIns="0" bIns="0" rtlCol="0"/>
            <a:lstStyle/>
            <a:p>
              <a:endParaRPr/>
            </a:p>
          </p:txBody>
        </p:sp>
        <p:sp>
          <p:nvSpPr>
            <p:cNvPr id="33" name="object 33"/>
            <p:cNvSpPr/>
            <p:nvPr/>
          </p:nvSpPr>
          <p:spPr>
            <a:xfrm>
              <a:off x="16337453" y="8091701"/>
              <a:ext cx="1101090" cy="1558290"/>
            </a:xfrm>
            <a:custGeom>
              <a:avLst/>
              <a:gdLst/>
              <a:ahLst/>
              <a:cxnLst/>
              <a:rect l="l" t="t" r="r" b="b"/>
              <a:pathLst>
                <a:path w="1101090" h="1558290">
                  <a:moveTo>
                    <a:pt x="1100580" y="1557968"/>
                  </a:moveTo>
                  <a:lnTo>
                    <a:pt x="0" y="0"/>
                  </a:lnTo>
                </a:path>
              </a:pathLst>
            </a:custGeom>
            <a:ln w="20941">
              <a:solidFill>
                <a:srgbClr val="7A7A7A"/>
              </a:solidFill>
            </a:ln>
          </p:spPr>
          <p:txBody>
            <a:bodyPr wrap="square" lIns="0" tIns="0" rIns="0" bIns="0" rtlCol="0"/>
            <a:lstStyle/>
            <a:p>
              <a:endParaRPr/>
            </a:p>
          </p:txBody>
        </p:sp>
        <p:sp>
          <p:nvSpPr>
            <p:cNvPr id="34" name="object 34"/>
            <p:cNvSpPr/>
            <p:nvPr/>
          </p:nvSpPr>
          <p:spPr>
            <a:xfrm>
              <a:off x="15993736" y="8000877"/>
              <a:ext cx="1101090" cy="1558290"/>
            </a:xfrm>
            <a:custGeom>
              <a:avLst/>
              <a:gdLst/>
              <a:ahLst/>
              <a:cxnLst/>
              <a:rect l="l" t="t" r="r" b="b"/>
              <a:pathLst>
                <a:path w="1101090" h="1558290">
                  <a:moveTo>
                    <a:pt x="1100580" y="1557968"/>
                  </a:moveTo>
                  <a:lnTo>
                    <a:pt x="0" y="0"/>
                  </a:lnTo>
                </a:path>
              </a:pathLst>
            </a:custGeom>
            <a:ln w="20941">
              <a:solidFill>
                <a:srgbClr val="7A7A7A"/>
              </a:solidFill>
            </a:ln>
          </p:spPr>
          <p:txBody>
            <a:bodyPr wrap="square" lIns="0" tIns="0" rIns="0" bIns="0" rtlCol="0"/>
            <a:lstStyle/>
            <a:p>
              <a:endParaRPr/>
            </a:p>
          </p:txBody>
        </p:sp>
        <p:sp>
          <p:nvSpPr>
            <p:cNvPr id="35" name="object 35"/>
            <p:cNvSpPr/>
            <p:nvPr/>
          </p:nvSpPr>
          <p:spPr>
            <a:xfrm>
              <a:off x="15951895" y="8744392"/>
              <a:ext cx="1101090" cy="1558290"/>
            </a:xfrm>
            <a:custGeom>
              <a:avLst/>
              <a:gdLst/>
              <a:ahLst/>
              <a:cxnLst/>
              <a:rect l="l" t="t" r="r" b="b"/>
              <a:pathLst>
                <a:path w="1101090" h="1558290">
                  <a:moveTo>
                    <a:pt x="1100580" y="1557672"/>
                  </a:moveTo>
                  <a:lnTo>
                    <a:pt x="0" y="0"/>
                  </a:lnTo>
                </a:path>
              </a:pathLst>
            </a:custGeom>
            <a:ln w="20941">
              <a:solidFill>
                <a:srgbClr val="7A7A7A"/>
              </a:solidFill>
            </a:ln>
          </p:spPr>
          <p:txBody>
            <a:bodyPr wrap="square" lIns="0" tIns="0" rIns="0" bIns="0" rtlCol="0"/>
            <a:lstStyle/>
            <a:p>
              <a:endParaRPr/>
            </a:p>
          </p:txBody>
        </p:sp>
        <p:sp>
          <p:nvSpPr>
            <p:cNvPr id="36" name="object 36"/>
            <p:cNvSpPr/>
            <p:nvPr/>
          </p:nvSpPr>
          <p:spPr>
            <a:xfrm>
              <a:off x="15351738" y="9126390"/>
              <a:ext cx="1100455" cy="1558290"/>
            </a:xfrm>
            <a:custGeom>
              <a:avLst/>
              <a:gdLst/>
              <a:ahLst/>
              <a:cxnLst/>
              <a:rect l="l" t="t" r="r" b="b"/>
              <a:pathLst>
                <a:path w="1100455" h="1558290">
                  <a:moveTo>
                    <a:pt x="1100283" y="1557968"/>
                  </a:moveTo>
                  <a:lnTo>
                    <a:pt x="0" y="0"/>
                  </a:lnTo>
                </a:path>
              </a:pathLst>
            </a:custGeom>
            <a:ln w="20941">
              <a:solidFill>
                <a:srgbClr val="7A7A7A"/>
              </a:solidFill>
            </a:ln>
          </p:spPr>
          <p:txBody>
            <a:bodyPr wrap="square" lIns="0" tIns="0" rIns="0" bIns="0" rtlCol="0"/>
            <a:lstStyle/>
            <a:p>
              <a:endParaRPr/>
            </a:p>
          </p:txBody>
        </p:sp>
        <p:sp>
          <p:nvSpPr>
            <p:cNvPr id="37" name="object 37"/>
            <p:cNvSpPr/>
            <p:nvPr/>
          </p:nvSpPr>
          <p:spPr>
            <a:xfrm>
              <a:off x="14997938" y="9021615"/>
              <a:ext cx="1100455" cy="1558290"/>
            </a:xfrm>
            <a:custGeom>
              <a:avLst/>
              <a:gdLst/>
              <a:ahLst/>
              <a:cxnLst/>
              <a:rect l="l" t="t" r="r" b="b"/>
              <a:pathLst>
                <a:path w="1100455" h="1558290">
                  <a:moveTo>
                    <a:pt x="1100283" y="1557968"/>
                  </a:moveTo>
                  <a:lnTo>
                    <a:pt x="0" y="0"/>
                  </a:lnTo>
                </a:path>
              </a:pathLst>
            </a:custGeom>
            <a:ln w="20941">
              <a:solidFill>
                <a:srgbClr val="7A7A7A"/>
              </a:solidFill>
            </a:ln>
          </p:spPr>
          <p:txBody>
            <a:bodyPr wrap="square" lIns="0" tIns="0" rIns="0" bIns="0" rtlCol="0"/>
            <a:lstStyle/>
            <a:p>
              <a:endParaRPr/>
            </a:p>
          </p:txBody>
        </p:sp>
        <p:sp>
          <p:nvSpPr>
            <p:cNvPr id="38" name="object 38"/>
            <p:cNvSpPr/>
            <p:nvPr/>
          </p:nvSpPr>
          <p:spPr>
            <a:xfrm>
              <a:off x="14805305" y="9073854"/>
              <a:ext cx="1100455" cy="1558290"/>
            </a:xfrm>
            <a:custGeom>
              <a:avLst/>
              <a:gdLst/>
              <a:ahLst/>
              <a:cxnLst/>
              <a:rect l="l" t="t" r="r" b="b"/>
              <a:pathLst>
                <a:path w="1100455" h="1558290">
                  <a:moveTo>
                    <a:pt x="1100283" y="1557968"/>
                  </a:moveTo>
                  <a:lnTo>
                    <a:pt x="0" y="0"/>
                  </a:lnTo>
                </a:path>
              </a:pathLst>
            </a:custGeom>
            <a:ln w="20941">
              <a:solidFill>
                <a:srgbClr val="7A7A7A"/>
              </a:solidFill>
            </a:ln>
          </p:spPr>
          <p:txBody>
            <a:bodyPr wrap="square" lIns="0" tIns="0" rIns="0" bIns="0" rtlCol="0"/>
            <a:lstStyle/>
            <a:p>
              <a:endParaRPr/>
            </a:p>
          </p:txBody>
        </p:sp>
        <p:sp>
          <p:nvSpPr>
            <p:cNvPr id="39" name="object 39"/>
            <p:cNvSpPr/>
            <p:nvPr/>
          </p:nvSpPr>
          <p:spPr>
            <a:xfrm>
              <a:off x="14204848" y="9464756"/>
              <a:ext cx="1101090" cy="1558290"/>
            </a:xfrm>
            <a:custGeom>
              <a:avLst/>
              <a:gdLst/>
              <a:ahLst/>
              <a:cxnLst/>
              <a:rect l="l" t="t" r="r" b="b"/>
              <a:pathLst>
                <a:path w="1101090" h="1558290">
                  <a:moveTo>
                    <a:pt x="1100580" y="1557968"/>
                  </a:moveTo>
                  <a:lnTo>
                    <a:pt x="0" y="0"/>
                  </a:lnTo>
                </a:path>
              </a:pathLst>
            </a:custGeom>
            <a:ln w="20941">
              <a:solidFill>
                <a:srgbClr val="7A7A7A"/>
              </a:solidFill>
            </a:ln>
          </p:spPr>
          <p:txBody>
            <a:bodyPr wrap="square" lIns="0" tIns="0" rIns="0" bIns="0" rtlCol="0"/>
            <a:lstStyle/>
            <a:p>
              <a:endParaRPr/>
            </a:p>
          </p:txBody>
        </p:sp>
        <p:sp>
          <p:nvSpPr>
            <p:cNvPr id="40" name="object 40"/>
            <p:cNvSpPr/>
            <p:nvPr/>
          </p:nvSpPr>
          <p:spPr>
            <a:xfrm>
              <a:off x="17166748" y="7231539"/>
              <a:ext cx="1101090" cy="1558290"/>
            </a:xfrm>
            <a:custGeom>
              <a:avLst/>
              <a:gdLst/>
              <a:ahLst/>
              <a:cxnLst/>
              <a:rect l="l" t="t" r="r" b="b"/>
              <a:pathLst>
                <a:path w="1101090" h="1558290">
                  <a:moveTo>
                    <a:pt x="1100580" y="1557968"/>
                  </a:moveTo>
                  <a:lnTo>
                    <a:pt x="0" y="0"/>
                  </a:lnTo>
                </a:path>
              </a:pathLst>
            </a:custGeom>
            <a:ln w="20941">
              <a:solidFill>
                <a:srgbClr val="7A7A7A"/>
              </a:solidFill>
            </a:ln>
          </p:spPr>
          <p:txBody>
            <a:bodyPr wrap="square" lIns="0" tIns="0" rIns="0" bIns="0" rtlCol="0"/>
            <a:lstStyle/>
            <a:p>
              <a:endParaRPr/>
            </a:p>
          </p:txBody>
        </p:sp>
        <p:sp>
          <p:nvSpPr>
            <p:cNvPr id="41" name="object 41"/>
            <p:cNvSpPr/>
            <p:nvPr/>
          </p:nvSpPr>
          <p:spPr>
            <a:xfrm>
              <a:off x="17283983" y="7107471"/>
              <a:ext cx="1100455" cy="1558290"/>
            </a:xfrm>
            <a:custGeom>
              <a:avLst/>
              <a:gdLst/>
              <a:ahLst/>
              <a:cxnLst/>
              <a:rect l="l" t="t" r="r" b="b"/>
              <a:pathLst>
                <a:path w="1100455" h="1558290">
                  <a:moveTo>
                    <a:pt x="1100283" y="1557968"/>
                  </a:moveTo>
                  <a:lnTo>
                    <a:pt x="0" y="0"/>
                  </a:lnTo>
                </a:path>
              </a:pathLst>
            </a:custGeom>
            <a:ln w="20941">
              <a:solidFill>
                <a:srgbClr val="7A7A7A"/>
              </a:solidFill>
            </a:ln>
          </p:spPr>
          <p:txBody>
            <a:bodyPr wrap="square" lIns="0" tIns="0" rIns="0" bIns="0" rtlCol="0"/>
            <a:lstStyle/>
            <a:p>
              <a:endParaRPr/>
            </a:p>
          </p:txBody>
        </p:sp>
        <p:sp>
          <p:nvSpPr>
            <p:cNvPr id="42" name="object 42"/>
            <p:cNvSpPr/>
            <p:nvPr/>
          </p:nvSpPr>
          <p:spPr>
            <a:xfrm>
              <a:off x="17869595" y="6716569"/>
              <a:ext cx="1101090" cy="1558290"/>
            </a:xfrm>
            <a:custGeom>
              <a:avLst/>
              <a:gdLst/>
              <a:ahLst/>
              <a:cxnLst/>
              <a:rect l="l" t="t" r="r" b="b"/>
              <a:pathLst>
                <a:path w="1101090" h="1558290">
                  <a:moveTo>
                    <a:pt x="1100580" y="1557968"/>
                  </a:moveTo>
                  <a:lnTo>
                    <a:pt x="0" y="0"/>
                  </a:lnTo>
                </a:path>
              </a:pathLst>
            </a:custGeom>
            <a:ln w="20941">
              <a:solidFill>
                <a:srgbClr val="7A7A7A"/>
              </a:solidFill>
            </a:ln>
          </p:spPr>
          <p:txBody>
            <a:bodyPr wrap="square" lIns="0" tIns="0" rIns="0" bIns="0" rtlCol="0"/>
            <a:lstStyle/>
            <a:p>
              <a:endParaRPr/>
            </a:p>
          </p:txBody>
        </p:sp>
        <p:sp>
          <p:nvSpPr>
            <p:cNvPr id="43" name="object 43"/>
            <p:cNvSpPr/>
            <p:nvPr/>
          </p:nvSpPr>
          <p:spPr>
            <a:xfrm>
              <a:off x="18112384" y="6252354"/>
              <a:ext cx="1101090" cy="1558290"/>
            </a:xfrm>
            <a:custGeom>
              <a:avLst/>
              <a:gdLst/>
              <a:ahLst/>
              <a:cxnLst/>
              <a:rect l="l" t="t" r="r" b="b"/>
              <a:pathLst>
                <a:path w="1101090" h="1558290">
                  <a:moveTo>
                    <a:pt x="1100580" y="1557968"/>
                  </a:moveTo>
                  <a:lnTo>
                    <a:pt x="0" y="0"/>
                  </a:lnTo>
                </a:path>
              </a:pathLst>
            </a:custGeom>
            <a:ln w="20941">
              <a:solidFill>
                <a:srgbClr val="7A7A7A"/>
              </a:solidFill>
            </a:ln>
          </p:spPr>
          <p:txBody>
            <a:bodyPr wrap="square" lIns="0" tIns="0" rIns="0" bIns="0" rtlCol="0"/>
            <a:lstStyle/>
            <a:p>
              <a:endParaRPr/>
            </a:p>
          </p:txBody>
        </p:sp>
        <p:sp>
          <p:nvSpPr>
            <p:cNvPr id="44" name="object 44"/>
            <p:cNvSpPr/>
            <p:nvPr/>
          </p:nvSpPr>
          <p:spPr>
            <a:xfrm>
              <a:off x="17979718" y="5504090"/>
              <a:ext cx="1101090" cy="1558290"/>
            </a:xfrm>
            <a:custGeom>
              <a:avLst/>
              <a:gdLst/>
              <a:ahLst/>
              <a:cxnLst/>
              <a:rect l="l" t="t" r="r" b="b"/>
              <a:pathLst>
                <a:path w="1101090" h="1558290">
                  <a:moveTo>
                    <a:pt x="1100580" y="1557968"/>
                  </a:moveTo>
                  <a:lnTo>
                    <a:pt x="0" y="0"/>
                  </a:lnTo>
                </a:path>
              </a:pathLst>
            </a:custGeom>
            <a:ln w="20941">
              <a:solidFill>
                <a:srgbClr val="7A7A7A"/>
              </a:solidFill>
            </a:ln>
          </p:spPr>
          <p:txBody>
            <a:bodyPr wrap="square" lIns="0" tIns="0" rIns="0" bIns="0" rtlCol="0"/>
            <a:lstStyle/>
            <a:p>
              <a:endParaRPr/>
            </a:p>
          </p:txBody>
        </p:sp>
        <p:sp>
          <p:nvSpPr>
            <p:cNvPr id="45" name="object 45"/>
            <p:cNvSpPr/>
            <p:nvPr/>
          </p:nvSpPr>
          <p:spPr>
            <a:xfrm>
              <a:off x="17806973" y="4827061"/>
              <a:ext cx="1100455" cy="1558290"/>
            </a:xfrm>
            <a:custGeom>
              <a:avLst/>
              <a:gdLst/>
              <a:ahLst/>
              <a:cxnLst/>
              <a:rect l="l" t="t" r="r" b="b"/>
              <a:pathLst>
                <a:path w="1100455" h="1558289">
                  <a:moveTo>
                    <a:pt x="1100283" y="1557968"/>
                  </a:moveTo>
                  <a:lnTo>
                    <a:pt x="0" y="0"/>
                  </a:lnTo>
                </a:path>
              </a:pathLst>
            </a:custGeom>
            <a:ln w="20941">
              <a:solidFill>
                <a:srgbClr val="7A7A7A"/>
              </a:solidFill>
            </a:ln>
          </p:spPr>
          <p:txBody>
            <a:bodyPr wrap="square" lIns="0" tIns="0" rIns="0" bIns="0" rtlCol="0"/>
            <a:lstStyle/>
            <a:p>
              <a:endParaRPr/>
            </a:p>
          </p:txBody>
        </p:sp>
        <p:sp>
          <p:nvSpPr>
            <p:cNvPr id="46" name="object 46"/>
            <p:cNvSpPr/>
            <p:nvPr/>
          </p:nvSpPr>
          <p:spPr>
            <a:xfrm>
              <a:off x="17890666" y="4664408"/>
              <a:ext cx="1100455" cy="1558290"/>
            </a:xfrm>
            <a:custGeom>
              <a:avLst/>
              <a:gdLst/>
              <a:ahLst/>
              <a:cxnLst/>
              <a:rect l="l" t="t" r="r" b="b"/>
              <a:pathLst>
                <a:path w="1100455" h="1558289">
                  <a:moveTo>
                    <a:pt x="1100283" y="1557968"/>
                  </a:moveTo>
                  <a:lnTo>
                    <a:pt x="0" y="0"/>
                  </a:lnTo>
                </a:path>
              </a:pathLst>
            </a:custGeom>
            <a:ln w="20941">
              <a:solidFill>
                <a:srgbClr val="7A7A7A"/>
              </a:solidFill>
            </a:ln>
          </p:spPr>
          <p:txBody>
            <a:bodyPr wrap="square" lIns="0" tIns="0" rIns="0" bIns="0" rtlCol="0"/>
            <a:lstStyle/>
            <a:p>
              <a:endParaRPr/>
            </a:p>
          </p:txBody>
        </p:sp>
        <p:sp>
          <p:nvSpPr>
            <p:cNvPr id="47" name="object 47"/>
            <p:cNvSpPr/>
            <p:nvPr/>
          </p:nvSpPr>
          <p:spPr>
            <a:xfrm>
              <a:off x="15641117" y="6108401"/>
              <a:ext cx="3063875" cy="3660775"/>
            </a:xfrm>
            <a:custGeom>
              <a:avLst/>
              <a:gdLst/>
              <a:ahLst/>
              <a:cxnLst/>
              <a:rect l="l" t="t" r="r" b="b"/>
              <a:pathLst>
                <a:path w="3063875" h="3660775">
                  <a:moveTo>
                    <a:pt x="257644" y="1881200"/>
                  </a:moveTo>
                  <a:lnTo>
                    <a:pt x="247510" y="1831060"/>
                  </a:lnTo>
                  <a:lnTo>
                    <a:pt x="219913" y="1790115"/>
                  </a:lnTo>
                  <a:lnTo>
                    <a:pt x="178968" y="1762506"/>
                  </a:lnTo>
                  <a:lnTo>
                    <a:pt x="128828" y="1752384"/>
                  </a:lnTo>
                  <a:lnTo>
                    <a:pt x="78676" y="1762506"/>
                  </a:lnTo>
                  <a:lnTo>
                    <a:pt x="37731" y="1790115"/>
                  </a:lnTo>
                  <a:lnTo>
                    <a:pt x="10121" y="1831060"/>
                  </a:lnTo>
                  <a:lnTo>
                    <a:pt x="0" y="1881200"/>
                  </a:lnTo>
                  <a:lnTo>
                    <a:pt x="10121" y="1931339"/>
                  </a:lnTo>
                  <a:lnTo>
                    <a:pt x="37731" y="1972284"/>
                  </a:lnTo>
                  <a:lnTo>
                    <a:pt x="78676" y="1999894"/>
                  </a:lnTo>
                  <a:lnTo>
                    <a:pt x="128828" y="2010016"/>
                  </a:lnTo>
                  <a:lnTo>
                    <a:pt x="178968" y="1999894"/>
                  </a:lnTo>
                  <a:lnTo>
                    <a:pt x="219913" y="1972284"/>
                  </a:lnTo>
                  <a:lnTo>
                    <a:pt x="247510" y="1931339"/>
                  </a:lnTo>
                  <a:lnTo>
                    <a:pt x="257644" y="1881200"/>
                  </a:lnTo>
                  <a:close/>
                </a:path>
                <a:path w="3063875" h="3660775">
                  <a:moveTo>
                    <a:pt x="1112748" y="3263455"/>
                  </a:moveTo>
                  <a:lnTo>
                    <a:pt x="1102626" y="3213316"/>
                  </a:lnTo>
                  <a:lnTo>
                    <a:pt x="1075029" y="3172371"/>
                  </a:lnTo>
                  <a:lnTo>
                    <a:pt x="1034084" y="3144761"/>
                  </a:lnTo>
                  <a:lnTo>
                    <a:pt x="983945" y="3134639"/>
                  </a:lnTo>
                  <a:lnTo>
                    <a:pt x="933792" y="3144761"/>
                  </a:lnTo>
                  <a:lnTo>
                    <a:pt x="892848" y="3172371"/>
                  </a:lnTo>
                  <a:lnTo>
                    <a:pt x="865238" y="3213316"/>
                  </a:lnTo>
                  <a:lnTo>
                    <a:pt x="855116" y="3263455"/>
                  </a:lnTo>
                  <a:lnTo>
                    <a:pt x="865238" y="3313595"/>
                  </a:lnTo>
                  <a:lnTo>
                    <a:pt x="892848" y="3354540"/>
                  </a:lnTo>
                  <a:lnTo>
                    <a:pt x="933792" y="3382149"/>
                  </a:lnTo>
                  <a:lnTo>
                    <a:pt x="983945" y="3392271"/>
                  </a:lnTo>
                  <a:lnTo>
                    <a:pt x="1034084" y="3382149"/>
                  </a:lnTo>
                  <a:lnTo>
                    <a:pt x="1075029" y="3354540"/>
                  </a:lnTo>
                  <a:lnTo>
                    <a:pt x="1102626" y="3313595"/>
                  </a:lnTo>
                  <a:lnTo>
                    <a:pt x="1112748" y="3263455"/>
                  </a:lnTo>
                  <a:close/>
                </a:path>
                <a:path w="3063875" h="3660775">
                  <a:moveTo>
                    <a:pt x="1343088" y="144551"/>
                  </a:moveTo>
                  <a:lnTo>
                    <a:pt x="1332953" y="94411"/>
                  </a:lnTo>
                  <a:lnTo>
                    <a:pt x="1305356" y="53467"/>
                  </a:lnTo>
                  <a:lnTo>
                    <a:pt x="1264412" y="25857"/>
                  </a:lnTo>
                  <a:lnTo>
                    <a:pt x="1214272" y="15735"/>
                  </a:lnTo>
                  <a:lnTo>
                    <a:pt x="1164120" y="25857"/>
                  </a:lnTo>
                  <a:lnTo>
                    <a:pt x="1123175" y="53467"/>
                  </a:lnTo>
                  <a:lnTo>
                    <a:pt x="1095565" y="94411"/>
                  </a:lnTo>
                  <a:lnTo>
                    <a:pt x="1085443" y="144551"/>
                  </a:lnTo>
                  <a:lnTo>
                    <a:pt x="1095565" y="194691"/>
                  </a:lnTo>
                  <a:lnTo>
                    <a:pt x="1123175" y="235635"/>
                  </a:lnTo>
                  <a:lnTo>
                    <a:pt x="1164120" y="263245"/>
                  </a:lnTo>
                  <a:lnTo>
                    <a:pt x="1214272" y="273367"/>
                  </a:lnTo>
                  <a:lnTo>
                    <a:pt x="1264412" y="263245"/>
                  </a:lnTo>
                  <a:lnTo>
                    <a:pt x="1305356" y="235635"/>
                  </a:lnTo>
                  <a:lnTo>
                    <a:pt x="1332953" y="194691"/>
                  </a:lnTo>
                  <a:lnTo>
                    <a:pt x="1343088" y="144551"/>
                  </a:lnTo>
                  <a:close/>
                </a:path>
                <a:path w="3063875" h="3660775">
                  <a:moveTo>
                    <a:pt x="1568069" y="3484588"/>
                  </a:moveTo>
                  <a:lnTo>
                    <a:pt x="1561795" y="3437877"/>
                  </a:lnTo>
                  <a:lnTo>
                    <a:pt x="1544078" y="3395903"/>
                  </a:lnTo>
                  <a:lnTo>
                    <a:pt x="1516595" y="3360331"/>
                  </a:lnTo>
                  <a:lnTo>
                    <a:pt x="1481035" y="3332861"/>
                  </a:lnTo>
                  <a:lnTo>
                    <a:pt x="1439062" y="3315144"/>
                  </a:lnTo>
                  <a:lnTo>
                    <a:pt x="1392351" y="3308870"/>
                  </a:lnTo>
                  <a:lnTo>
                    <a:pt x="1345641" y="3315144"/>
                  </a:lnTo>
                  <a:lnTo>
                    <a:pt x="1303667" y="3332861"/>
                  </a:lnTo>
                  <a:lnTo>
                    <a:pt x="1268095" y="3360331"/>
                  </a:lnTo>
                  <a:lnTo>
                    <a:pt x="1240624" y="3395903"/>
                  </a:lnTo>
                  <a:lnTo>
                    <a:pt x="1222908" y="3437877"/>
                  </a:lnTo>
                  <a:lnTo>
                    <a:pt x="1216634" y="3484588"/>
                  </a:lnTo>
                  <a:lnTo>
                    <a:pt x="1222908" y="3531298"/>
                  </a:lnTo>
                  <a:lnTo>
                    <a:pt x="1240624" y="3573272"/>
                  </a:lnTo>
                  <a:lnTo>
                    <a:pt x="1268095" y="3608832"/>
                  </a:lnTo>
                  <a:lnTo>
                    <a:pt x="1303667" y="3636302"/>
                  </a:lnTo>
                  <a:lnTo>
                    <a:pt x="1345641" y="3654018"/>
                  </a:lnTo>
                  <a:lnTo>
                    <a:pt x="1392351" y="3660292"/>
                  </a:lnTo>
                  <a:lnTo>
                    <a:pt x="1439062" y="3654018"/>
                  </a:lnTo>
                  <a:lnTo>
                    <a:pt x="1481035" y="3636302"/>
                  </a:lnTo>
                  <a:lnTo>
                    <a:pt x="1516595" y="3608832"/>
                  </a:lnTo>
                  <a:lnTo>
                    <a:pt x="1544078" y="3573272"/>
                  </a:lnTo>
                  <a:lnTo>
                    <a:pt x="1561795" y="3531298"/>
                  </a:lnTo>
                  <a:lnTo>
                    <a:pt x="1568069" y="3484588"/>
                  </a:lnTo>
                  <a:close/>
                </a:path>
                <a:path w="3063875" h="3660775">
                  <a:moveTo>
                    <a:pt x="3063405" y="175717"/>
                  </a:moveTo>
                  <a:lnTo>
                    <a:pt x="3057131" y="129006"/>
                  </a:lnTo>
                  <a:lnTo>
                    <a:pt x="3039414" y="87033"/>
                  </a:lnTo>
                  <a:lnTo>
                    <a:pt x="3011944" y="51473"/>
                  </a:lnTo>
                  <a:lnTo>
                    <a:pt x="2976384" y="23990"/>
                  </a:lnTo>
                  <a:lnTo>
                    <a:pt x="2934411" y="6286"/>
                  </a:lnTo>
                  <a:lnTo>
                    <a:pt x="2887700" y="0"/>
                  </a:lnTo>
                  <a:lnTo>
                    <a:pt x="2840990" y="6286"/>
                  </a:lnTo>
                  <a:lnTo>
                    <a:pt x="2799003" y="23990"/>
                  </a:lnTo>
                  <a:lnTo>
                    <a:pt x="2763443" y="51473"/>
                  </a:lnTo>
                  <a:lnTo>
                    <a:pt x="2735973" y="87033"/>
                  </a:lnTo>
                  <a:lnTo>
                    <a:pt x="2718257" y="129006"/>
                  </a:lnTo>
                  <a:lnTo>
                    <a:pt x="2711983" y="175717"/>
                  </a:lnTo>
                  <a:lnTo>
                    <a:pt x="2718257" y="222427"/>
                  </a:lnTo>
                  <a:lnTo>
                    <a:pt x="2735973" y="264401"/>
                  </a:lnTo>
                  <a:lnTo>
                    <a:pt x="2763443" y="299961"/>
                  </a:lnTo>
                  <a:lnTo>
                    <a:pt x="2799003" y="327444"/>
                  </a:lnTo>
                  <a:lnTo>
                    <a:pt x="2840990" y="345160"/>
                  </a:lnTo>
                  <a:lnTo>
                    <a:pt x="2887700" y="351434"/>
                  </a:lnTo>
                  <a:lnTo>
                    <a:pt x="2934411" y="345160"/>
                  </a:lnTo>
                  <a:lnTo>
                    <a:pt x="2976384" y="327444"/>
                  </a:lnTo>
                  <a:lnTo>
                    <a:pt x="3011944" y="299961"/>
                  </a:lnTo>
                  <a:lnTo>
                    <a:pt x="3039414" y="264401"/>
                  </a:lnTo>
                  <a:lnTo>
                    <a:pt x="3057131" y="222427"/>
                  </a:lnTo>
                  <a:lnTo>
                    <a:pt x="3063405" y="175717"/>
                  </a:lnTo>
                  <a:close/>
                </a:path>
              </a:pathLst>
            </a:custGeom>
            <a:solidFill>
              <a:srgbClr val="285FB0"/>
            </a:solidFill>
          </p:spPr>
          <p:txBody>
            <a:bodyPr wrap="square" lIns="0" tIns="0" rIns="0" bIns="0" rtlCol="0"/>
            <a:lstStyle/>
            <a:p>
              <a:endParaRPr/>
            </a:p>
          </p:txBody>
        </p:sp>
        <p:pic>
          <p:nvPicPr>
            <p:cNvPr id="48" name="object 48"/>
            <p:cNvPicPr/>
            <p:nvPr/>
          </p:nvPicPr>
          <p:blipFill>
            <a:blip r:embed="rId4" cstate="print"/>
            <a:stretch>
              <a:fillRect/>
            </a:stretch>
          </p:blipFill>
          <p:spPr>
            <a:xfrm>
              <a:off x="14896719" y="3979662"/>
              <a:ext cx="236558" cy="236559"/>
            </a:xfrm>
            <a:prstGeom prst="rect">
              <a:avLst/>
            </a:prstGeom>
          </p:spPr>
        </p:pic>
        <p:pic>
          <p:nvPicPr>
            <p:cNvPr id="49" name="object 49"/>
            <p:cNvPicPr/>
            <p:nvPr/>
          </p:nvPicPr>
          <p:blipFill>
            <a:blip r:embed="rId5" cstate="print"/>
            <a:stretch>
              <a:fillRect/>
            </a:stretch>
          </p:blipFill>
          <p:spPr>
            <a:xfrm>
              <a:off x="13563440" y="6165982"/>
              <a:ext cx="236558" cy="236559"/>
            </a:xfrm>
            <a:prstGeom prst="rect">
              <a:avLst/>
            </a:prstGeom>
          </p:spPr>
        </p:pic>
      </p:grpSp>
      <p:sp>
        <p:nvSpPr>
          <p:cNvPr id="50" name="object 50"/>
          <p:cNvSpPr txBox="1"/>
          <p:nvPr/>
        </p:nvSpPr>
        <p:spPr>
          <a:xfrm>
            <a:off x="5085885" y="10680506"/>
            <a:ext cx="9203044" cy="673261"/>
          </a:xfrm>
          <a:prstGeom prst="rect">
            <a:avLst/>
          </a:prstGeom>
        </p:spPr>
        <p:txBody>
          <a:bodyPr vert="horz" wrap="square" lIns="0" tIns="6350" rIns="0" bIns="0" rtlCol="0">
            <a:spAutoFit/>
          </a:bodyPr>
          <a:lstStyle/>
          <a:p>
            <a:pPr marL="12700" marR="5080" algn="just">
              <a:lnSpc>
                <a:spcPts val="1739"/>
              </a:lnSpc>
              <a:spcBef>
                <a:spcPts val="50"/>
              </a:spcBef>
            </a:pPr>
            <a:r>
              <a:rPr lang="es-ES" sz="1450" spc="15" dirty="0">
                <a:latin typeface="Arial MT"/>
                <a:cs typeface="Arial MT"/>
              </a:rPr>
              <a:t>Las declaraciones con respecto a este producto no han sido evaluadas por la Administración de Alimentos y Medicamentos. Este producto no está destinado a diagnosticar, tratar o prevenir ninguna enfermedad.
</a:t>
            </a:r>
            <a:endParaRPr sz="1450" dirty="0">
              <a:latin typeface="Arial MT"/>
              <a:cs typeface="Arial MT"/>
            </a:endParaRPr>
          </a:p>
        </p:txBody>
      </p:sp>
      <p:sp>
        <p:nvSpPr>
          <p:cNvPr id="51" name="object 51"/>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5519261"/>
            <a:ext cx="18567108" cy="5789294"/>
          </a:xfrm>
          <a:prstGeom prst="rect">
            <a:avLst/>
          </a:prstGeom>
        </p:spPr>
      </p:pic>
      <p:sp>
        <p:nvSpPr>
          <p:cNvPr id="3" name="object 3"/>
          <p:cNvSpPr txBox="1"/>
          <p:nvPr/>
        </p:nvSpPr>
        <p:spPr>
          <a:xfrm>
            <a:off x="18348940" y="10558705"/>
            <a:ext cx="1012190" cy="276860"/>
          </a:xfrm>
          <a:prstGeom prst="rect">
            <a:avLst/>
          </a:prstGeom>
        </p:spPr>
        <p:txBody>
          <a:bodyPr vert="horz" wrap="square" lIns="0" tIns="12065" rIns="0" bIns="0" rtlCol="0">
            <a:spAutoFit/>
          </a:bodyPr>
          <a:lstStyle/>
          <a:p>
            <a:pPr marL="12700">
              <a:lnSpc>
                <a:spcPct val="100000"/>
              </a:lnSpc>
              <a:spcBef>
                <a:spcPts val="95"/>
              </a:spcBef>
            </a:pPr>
            <a:r>
              <a:rPr sz="1650" b="1" spc="-5" dirty="0">
                <a:solidFill>
                  <a:srgbClr val="72B5E4"/>
                </a:solidFill>
                <a:latin typeface="Arial"/>
                <a:cs typeface="Arial"/>
              </a:rPr>
              <a:t>Co</a:t>
            </a:r>
            <a:r>
              <a:rPr sz="1650" b="1" spc="-10" dirty="0">
                <a:solidFill>
                  <a:srgbClr val="72B5E4"/>
                </a:solidFill>
                <a:latin typeface="Arial"/>
                <a:cs typeface="Arial"/>
              </a:rPr>
              <a:t>ra</a:t>
            </a:r>
            <a:r>
              <a:rPr sz="1650" b="1" spc="-15" dirty="0">
                <a:solidFill>
                  <a:srgbClr val="72B5E4"/>
                </a:solidFill>
                <a:latin typeface="Arial"/>
                <a:cs typeface="Arial"/>
              </a:rPr>
              <a:t>l</a:t>
            </a:r>
            <a:r>
              <a:rPr sz="1650" b="1" spc="-5" dirty="0">
                <a:solidFill>
                  <a:srgbClr val="72B5E4"/>
                </a:solidFill>
                <a:latin typeface="Arial"/>
                <a:cs typeface="Arial"/>
              </a:rPr>
              <a:t>b</a:t>
            </a:r>
            <a:r>
              <a:rPr sz="1650" b="1" spc="-10" dirty="0">
                <a:solidFill>
                  <a:srgbClr val="72B5E4"/>
                </a:solidFill>
                <a:latin typeface="Arial"/>
                <a:cs typeface="Arial"/>
              </a:rPr>
              <a:t>r</a:t>
            </a:r>
            <a:r>
              <a:rPr sz="1650" b="1" spc="-15" dirty="0">
                <a:solidFill>
                  <a:srgbClr val="72B5E4"/>
                </a:solidFill>
                <a:latin typeface="Arial"/>
                <a:cs typeface="Arial"/>
              </a:rPr>
              <a:t>i</a:t>
            </a:r>
            <a:r>
              <a:rPr sz="1650" b="1" spc="-10" dirty="0">
                <a:solidFill>
                  <a:srgbClr val="72B5E4"/>
                </a:solidFill>
                <a:latin typeface="Arial"/>
                <a:cs typeface="Arial"/>
              </a:rPr>
              <a:t>t</a:t>
            </a:r>
            <a:r>
              <a:rPr sz="1650" b="1" spc="-5" dirty="0">
                <a:solidFill>
                  <a:srgbClr val="72B5E4"/>
                </a:solidFill>
                <a:latin typeface="Arial"/>
                <a:cs typeface="Arial"/>
              </a:rPr>
              <a:t>e</a:t>
            </a:r>
            <a:endParaRPr sz="1650">
              <a:latin typeface="Arial"/>
              <a:cs typeface="Arial"/>
            </a:endParaRPr>
          </a:p>
        </p:txBody>
      </p:sp>
      <p:grpSp>
        <p:nvGrpSpPr>
          <p:cNvPr id="4" name="object 4"/>
          <p:cNvGrpSpPr/>
          <p:nvPr/>
        </p:nvGrpSpPr>
        <p:grpSpPr>
          <a:xfrm>
            <a:off x="862537" y="3775454"/>
            <a:ext cx="18006695" cy="6987540"/>
            <a:chOff x="862537" y="3775454"/>
            <a:chExt cx="18006695" cy="6987540"/>
          </a:xfrm>
        </p:grpSpPr>
        <p:pic>
          <p:nvPicPr>
            <p:cNvPr id="5" name="object 5"/>
            <p:cNvPicPr/>
            <p:nvPr/>
          </p:nvPicPr>
          <p:blipFill>
            <a:blip r:embed="rId4" cstate="print"/>
            <a:stretch>
              <a:fillRect/>
            </a:stretch>
          </p:blipFill>
          <p:spPr>
            <a:xfrm>
              <a:off x="862537" y="10484010"/>
              <a:ext cx="1597741" cy="278410"/>
            </a:xfrm>
            <a:prstGeom prst="rect">
              <a:avLst/>
            </a:prstGeom>
          </p:spPr>
        </p:pic>
        <p:pic>
          <p:nvPicPr>
            <p:cNvPr id="6" name="object 6"/>
            <p:cNvPicPr/>
            <p:nvPr/>
          </p:nvPicPr>
          <p:blipFill>
            <a:blip r:embed="rId5" cstate="print"/>
            <a:stretch>
              <a:fillRect/>
            </a:stretch>
          </p:blipFill>
          <p:spPr>
            <a:xfrm>
              <a:off x="871738" y="3775454"/>
              <a:ext cx="8556510" cy="6415305"/>
            </a:xfrm>
            <a:prstGeom prst="rect">
              <a:avLst/>
            </a:prstGeom>
          </p:spPr>
        </p:pic>
        <p:pic>
          <p:nvPicPr>
            <p:cNvPr id="7" name="object 7"/>
            <p:cNvPicPr/>
            <p:nvPr/>
          </p:nvPicPr>
          <p:blipFill>
            <a:blip r:embed="rId6" cstate="print"/>
            <a:stretch>
              <a:fillRect/>
            </a:stretch>
          </p:blipFill>
          <p:spPr>
            <a:xfrm>
              <a:off x="10317795" y="3775454"/>
              <a:ext cx="8551167" cy="6415305"/>
            </a:xfrm>
            <a:prstGeom prst="rect">
              <a:avLst/>
            </a:prstGeom>
          </p:spPr>
        </p:pic>
      </p:grpSp>
      <p:sp>
        <p:nvSpPr>
          <p:cNvPr id="8" name="object 8"/>
          <p:cNvSpPr txBox="1"/>
          <p:nvPr/>
        </p:nvSpPr>
        <p:spPr>
          <a:xfrm>
            <a:off x="782756" y="3172962"/>
            <a:ext cx="3630493" cy="830356"/>
          </a:xfrm>
          <a:prstGeom prst="rect">
            <a:avLst/>
          </a:prstGeom>
        </p:spPr>
        <p:txBody>
          <a:bodyPr vert="horz" wrap="square" lIns="0" tIns="17145" rIns="0" bIns="0" rtlCol="0">
            <a:spAutoFit/>
          </a:bodyPr>
          <a:lstStyle/>
          <a:p>
            <a:pPr marL="12700">
              <a:lnSpc>
                <a:spcPct val="100000"/>
              </a:lnSpc>
              <a:spcBef>
                <a:spcPts val="135"/>
              </a:spcBef>
            </a:pPr>
            <a:r>
              <a:rPr lang="en-US" sz="2600" b="1" spc="20" dirty="0">
                <a:solidFill>
                  <a:srgbClr val="EC6463"/>
                </a:solidFill>
                <a:latin typeface="Arial"/>
                <a:cs typeface="Arial"/>
              </a:rPr>
              <a:t>ANTES DE SU USO
</a:t>
            </a:r>
            <a:endParaRPr sz="2600" dirty="0">
              <a:latin typeface="Arial"/>
              <a:cs typeface="Arial"/>
            </a:endParaRPr>
          </a:p>
        </p:txBody>
      </p:sp>
      <p:sp>
        <p:nvSpPr>
          <p:cNvPr id="9" name="object 9"/>
          <p:cNvSpPr txBox="1">
            <a:spLocks noGrp="1"/>
          </p:cNvSpPr>
          <p:nvPr>
            <p:ph type="title"/>
          </p:nvPr>
        </p:nvSpPr>
        <p:spPr>
          <a:xfrm>
            <a:off x="843900" y="483201"/>
            <a:ext cx="16904350" cy="2401940"/>
          </a:xfrm>
          <a:prstGeom prst="rect">
            <a:avLst/>
          </a:prstGeom>
        </p:spPr>
        <p:txBody>
          <a:bodyPr vert="horz" wrap="square" lIns="0" tIns="105410" rIns="0" bIns="0" rtlCol="0">
            <a:spAutoFit/>
          </a:bodyPr>
          <a:lstStyle/>
          <a:p>
            <a:pPr marL="12700" marR="5080">
              <a:lnSpc>
                <a:spcPts val="5680"/>
              </a:lnSpc>
              <a:spcBef>
                <a:spcPts val="830"/>
              </a:spcBef>
            </a:pPr>
            <a:r>
              <a:rPr lang="es-ES" sz="5250" spc="10" dirty="0">
                <a:solidFill>
                  <a:srgbClr val="363F47"/>
                </a:solidFill>
              </a:rPr>
              <a:t>Después de aplicar Coral Apatite®, la superficie del diente se </a:t>
            </a:r>
            <a:r>
              <a:rPr lang="es-ES" sz="5250" spc="10" dirty="0">
                <a:solidFill>
                  <a:schemeClr val="tx2"/>
                </a:solidFill>
              </a:rPr>
              <a:t>vuelve más lisa y uniforme</a:t>
            </a:r>
            <a:r>
              <a:rPr lang="es-ES" sz="5250" spc="10" dirty="0">
                <a:solidFill>
                  <a:srgbClr val="363F47"/>
                </a:solidFill>
              </a:rPr>
              <a:t>.
</a:t>
            </a:r>
            <a:endParaRPr sz="5250" dirty="0"/>
          </a:p>
        </p:txBody>
      </p:sp>
      <p:sp>
        <p:nvSpPr>
          <p:cNvPr id="10" name="object 10"/>
          <p:cNvSpPr txBox="1"/>
          <p:nvPr/>
        </p:nvSpPr>
        <p:spPr>
          <a:xfrm>
            <a:off x="10290254" y="3172962"/>
            <a:ext cx="3630492" cy="830356"/>
          </a:xfrm>
          <a:prstGeom prst="rect">
            <a:avLst/>
          </a:prstGeom>
        </p:spPr>
        <p:txBody>
          <a:bodyPr vert="horz" wrap="square" lIns="0" tIns="17145" rIns="0" bIns="0" rtlCol="0">
            <a:spAutoFit/>
          </a:bodyPr>
          <a:lstStyle/>
          <a:p>
            <a:pPr marL="12700">
              <a:lnSpc>
                <a:spcPct val="100000"/>
              </a:lnSpc>
              <a:spcBef>
                <a:spcPts val="135"/>
              </a:spcBef>
            </a:pPr>
            <a:r>
              <a:rPr lang="en-US" sz="2600" b="1" spc="20" dirty="0">
                <a:solidFill>
                  <a:srgbClr val="285FB0"/>
                </a:solidFill>
                <a:latin typeface="Arial"/>
                <a:cs typeface="Arial"/>
              </a:rPr>
              <a:t>DESPUÉS DE SU USO
</a:t>
            </a:r>
            <a:endParaRPr sz="2600" dirty="0">
              <a:latin typeface="Arial"/>
              <a:cs typeface="Arial"/>
            </a:endParaRPr>
          </a:p>
        </p:txBody>
      </p:sp>
      <p:sp>
        <p:nvSpPr>
          <p:cNvPr id="11" name="object 11"/>
          <p:cNvSpPr txBox="1"/>
          <p:nvPr/>
        </p:nvSpPr>
        <p:spPr>
          <a:xfrm>
            <a:off x="4938868" y="10018744"/>
            <a:ext cx="9923342" cy="1356782"/>
          </a:xfrm>
          <a:prstGeom prst="rect">
            <a:avLst/>
          </a:prstGeom>
        </p:spPr>
        <p:txBody>
          <a:bodyPr vert="horz" wrap="square" lIns="0" tIns="251460" rIns="0" bIns="0" rtlCol="0">
            <a:spAutoFit/>
          </a:bodyPr>
          <a:lstStyle/>
          <a:p>
            <a:pPr marL="12700">
              <a:lnSpc>
                <a:spcPct val="100000"/>
              </a:lnSpc>
              <a:spcBef>
                <a:spcPts val="1980"/>
              </a:spcBef>
            </a:pPr>
            <a:r>
              <a:rPr lang="es-ES" sz="2600" spc="10" dirty="0">
                <a:solidFill>
                  <a:srgbClr val="363F47"/>
                </a:solidFill>
                <a:latin typeface="Arial MT"/>
                <a:cs typeface="Arial MT"/>
              </a:rPr>
              <a:t>Fotografía con microscopio electrónico: 1500 veces el aumento
</a:t>
            </a:r>
            <a:r>
              <a:rPr lang="es-ES" sz="1450" spc="15" dirty="0">
                <a:latin typeface="Arial MT"/>
                <a:cs typeface="Arial MT"/>
              </a:rPr>
              <a:t>Las declaraciones con respecto a este producto no han sido evaluadas por la Administración de Alimentos y Medicamentos. Este producto no está destinado a diagnosticar, tratar o prevenir ninguna enfermedad.</a:t>
            </a:r>
            <a:endParaRPr sz="1450" dirty="0">
              <a:latin typeface="Arial MT"/>
              <a:cs typeface="Arial M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5532453"/>
            <a:ext cx="18567108" cy="5776102"/>
          </a:xfrm>
          <a:prstGeom prst="rect">
            <a:avLst/>
          </a:prstGeom>
        </p:spPr>
      </p:pic>
      <p:sp>
        <p:nvSpPr>
          <p:cNvPr id="3" name="object 3"/>
          <p:cNvSpPr txBox="1"/>
          <p:nvPr/>
        </p:nvSpPr>
        <p:spPr>
          <a:xfrm>
            <a:off x="18348940" y="10558705"/>
            <a:ext cx="1012190" cy="276860"/>
          </a:xfrm>
          <a:prstGeom prst="rect">
            <a:avLst/>
          </a:prstGeom>
        </p:spPr>
        <p:txBody>
          <a:bodyPr vert="horz" wrap="square" lIns="0" tIns="12065" rIns="0" bIns="0" rtlCol="0">
            <a:spAutoFit/>
          </a:bodyPr>
          <a:lstStyle/>
          <a:p>
            <a:pPr marL="12700">
              <a:lnSpc>
                <a:spcPct val="100000"/>
              </a:lnSpc>
              <a:spcBef>
                <a:spcPts val="95"/>
              </a:spcBef>
            </a:pPr>
            <a:r>
              <a:rPr sz="1650" b="1" spc="-5" dirty="0">
                <a:solidFill>
                  <a:srgbClr val="72B5E4"/>
                </a:solidFill>
                <a:latin typeface="Arial"/>
                <a:cs typeface="Arial"/>
              </a:rPr>
              <a:t>Co</a:t>
            </a:r>
            <a:r>
              <a:rPr sz="1650" b="1" spc="-10" dirty="0">
                <a:solidFill>
                  <a:srgbClr val="72B5E4"/>
                </a:solidFill>
                <a:latin typeface="Arial"/>
                <a:cs typeface="Arial"/>
              </a:rPr>
              <a:t>ra</a:t>
            </a:r>
            <a:r>
              <a:rPr sz="1650" b="1" spc="-15" dirty="0">
                <a:solidFill>
                  <a:srgbClr val="72B5E4"/>
                </a:solidFill>
                <a:latin typeface="Arial"/>
                <a:cs typeface="Arial"/>
              </a:rPr>
              <a:t>l</a:t>
            </a:r>
            <a:r>
              <a:rPr sz="1650" b="1" spc="-5" dirty="0">
                <a:solidFill>
                  <a:srgbClr val="72B5E4"/>
                </a:solidFill>
                <a:latin typeface="Arial"/>
                <a:cs typeface="Arial"/>
              </a:rPr>
              <a:t>b</a:t>
            </a:r>
            <a:r>
              <a:rPr sz="1650" b="1" spc="-10" dirty="0">
                <a:solidFill>
                  <a:srgbClr val="72B5E4"/>
                </a:solidFill>
                <a:latin typeface="Arial"/>
                <a:cs typeface="Arial"/>
              </a:rPr>
              <a:t>r</a:t>
            </a:r>
            <a:r>
              <a:rPr sz="1650" b="1" spc="-15" dirty="0">
                <a:solidFill>
                  <a:srgbClr val="72B5E4"/>
                </a:solidFill>
                <a:latin typeface="Arial"/>
                <a:cs typeface="Arial"/>
              </a:rPr>
              <a:t>i</a:t>
            </a:r>
            <a:r>
              <a:rPr sz="1650" b="1" spc="-10" dirty="0">
                <a:solidFill>
                  <a:srgbClr val="72B5E4"/>
                </a:solidFill>
                <a:latin typeface="Arial"/>
                <a:cs typeface="Arial"/>
              </a:rPr>
              <a:t>t</a:t>
            </a:r>
            <a:r>
              <a:rPr sz="1650" b="1" spc="-5" dirty="0">
                <a:solidFill>
                  <a:srgbClr val="72B5E4"/>
                </a:solidFill>
                <a:latin typeface="Arial"/>
                <a:cs typeface="Arial"/>
              </a:rPr>
              <a:t>e</a:t>
            </a:r>
            <a:endParaRPr sz="1650">
              <a:latin typeface="Arial"/>
              <a:cs typeface="Arial"/>
            </a:endParaRPr>
          </a:p>
        </p:txBody>
      </p:sp>
      <p:pic>
        <p:nvPicPr>
          <p:cNvPr id="4" name="object 4"/>
          <p:cNvPicPr/>
          <p:nvPr/>
        </p:nvPicPr>
        <p:blipFill>
          <a:blip r:embed="rId3" cstate="print"/>
          <a:stretch>
            <a:fillRect/>
          </a:stretch>
        </p:blipFill>
        <p:spPr>
          <a:xfrm>
            <a:off x="862537" y="10484010"/>
            <a:ext cx="1597741" cy="278410"/>
          </a:xfrm>
          <a:prstGeom prst="rect">
            <a:avLst/>
          </a:prstGeom>
        </p:spPr>
      </p:pic>
      <p:sp>
        <p:nvSpPr>
          <p:cNvPr id="5" name="object 5"/>
          <p:cNvSpPr txBox="1">
            <a:spLocks noGrp="1"/>
          </p:cNvSpPr>
          <p:nvPr>
            <p:ph type="title"/>
          </p:nvPr>
        </p:nvSpPr>
        <p:spPr>
          <a:xfrm>
            <a:off x="843900" y="483201"/>
            <a:ext cx="19260200" cy="1568378"/>
          </a:xfrm>
          <a:prstGeom prst="rect">
            <a:avLst/>
          </a:prstGeom>
        </p:spPr>
        <p:txBody>
          <a:bodyPr vert="horz" wrap="square" lIns="0" tIns="105410" rIns="0" bIns="0" rtlCol="0">
            <a:spAutoFit/>
          </a:bodyPr>
          <a:lstStyle/>
          <a:p>
            <a:pPr marL="12700" marR="5080">
              <a:lnSpc>
                <a:spcPts val="5680"/>
              </a:lnSpc>
              <a:spcBef>
                <a:spcPts val="830"/>
              </a:spcBef>
            </a:pPr>
            <a:r>
              <a:rPr lang="es-ES" sz="5250" spc="15" dirty="0">
                <a:solidFill>
                  <a:srgbClr val="363F47"/>
                </a:solidFill>
              </a:rPr>
              <a:t>En qué se diferencia Coralbrite de otras </a:t>
            </a:r>
            <a:r>
              <a:rPr lang="es-ES" sz="5250" spc="10" dirty="0">
                <a:solidFill>
                  <a:srgbClr val="363F47"/>
                </a:solidFill>
              </a:rPr>
              <a:t>pastas dentales con </a:t>
            </a:r>
            <a:r>
              <a:rPr lang="en-US" sz="5250" spc="10" dirty="0" err="1">
                <a:solidFill>
                  <a:srgbClr val="024C90"/>
                </a:solidFill>
              </a:rPr>
              <a:t>hidroxiapatita</a:t>
            </a:r>
            <a:r>
              <a:rPr lang="es-ES" sz="5250" spc="10" dirty="0">
                <a:solidFill>
                  <a:srgbClr val="363F47"/>
                </a:solidFill>
              </a:rPr>
              <a:t> y aquellas con </a:t>
            </a:r>
            <a:r>
              <a:rPr lang="en-US" sz="5250" spc="5" dirty="0" err="1">
                <a:solidFill>
                  <a:srgbClr val="E46C0A"/>
                </a:solidFill>
              </a:rPr>
              <a:t>fluoruro</a:t>
            </a:r>
            <a:r>
              <a:rPr sz="5250" spc="5" dirty="0">
                <a:solidFill>
                  <a:srgbClr val="363F47"/>
                </a:solidFill>
              </a:rPr>
              <a:t>.</a:t>
            </a:r>
            <a:endParaRPr sz="5250" dirty="0"/>
          </a:p>
        </p:txBody>
      </p:sp>
      <p:sp>
        <p:nvSpPr>
          <p:cNvPr id="6" name="object 6"/>
          <p:cNvSpPr txBox="1"/>
          <p:nvPr/>
        </p:nvSpPr>
        <p:spPr>
          <a:xfrm>
            <a:off x="866457" y="2375498"/>
            <a:ext cx="18567107" cy="2426305"/>
          </a:xfrm>
          <a:prstGeom prst="rect">
            <a:avLst/>
          </a:prstGeom>
        </p:spPr>
        <p:txBody>
          <a:bodyPr vert="horz" wrap="square" lIns="0" tIns="12700" rIns="0" bIns="0" rtlCol="0">
            <a:spAutoFit/>
          </a:bodyPr>
          <a:lstStyle/>
          <a:p>
            <a:pPr marL="12700" marR="5080">
              <a:lnSpc>
                <a:spcPct val="120900"/>
              </a:lnSpc>
              <a:spcBef>
                <a:spcPts val="100"/>
              </a:spcBef>
            </a:pPr>
            <a:r>
              <a:rPr lang="es-ES" sz="3300" spc="-40" dirty="0">
                <a:solidFill>
                  <a:srgbClr val="363F47"/>
                </a:solidFill>
                <a:latin typeface="Arial MT"/>
                <a:cs typeface="Arial MT"/>
              </a:rPr>
              <a:t>Las pastas dentales con fluoruro tienen como objetivo resolver los mismos problemas que las que tienen hidroxiapatitas, pero la forma en que funcionan es diferente, y Coralbrite está en una categoría diferente.
</a:t>
            </a:r>
            <a:endParaRPr sz="3300" dirty="0">
              <a:latin typeface="Arial MT"/>
              <a:cs typeface="Arial MT"/>
            </a:endParaRPr>
          </a:p>
        </p:txBody>
      </p:sp>
      <p:sp>
        <p:nvSpPr>
          <p:cNvPr id="7" name="object 7"/>
          <p:cNvSpPr txBox="1"/>
          <p:nvPr/>
        </p:nvSpPr>
        <p:spPr>
          <a:xfrm>
            <a:off x="856187" y="4249231"/>
            <a:ext cx="5469255" cy="3465885"/>
          </a:xfrm>
          <a:prstGeom prst="rect">
            <a:avLst/>
          </a:prstGeom>
          <a:ln w="20941">
            <a:solidFill>
              <a:srgbClr val="EC6463"/>
            </a:solidFill>
          </a:ln>
        </p:spPr>
        <p:txBody>
          <a:bodyPr vert="horz" wrap="square" lIns="0" tIns="352425" rIns="0" bIns="0" rtlCol="0">
            <a:spAutoFit/>
          </a:bodyPr>
          <a:lstStyle/>
          <a:p>
            <a:pPr marL="301625">
              <a:lnSpc>
                <a:spcPct val="100000"/>
              </a:lnSpc>
              <a:spcBef>
                <a:spcPts val="2775"/>
              </a:spcBef>
            </a:pPr>
            <a:r>
              <a:rPr lang="en-US" sz="3300" b="1" spc="-10" dirty="0" err="1">
                <a:solidFill>
                  <a:srgbClr val="363F47"/>
                </a:solidFill>
                <a:latin typeface="Arial"/>
                <a:cs typeface="Arial"/>
              </a:rPr>
              <a:t>Fluoruro</a:t>
            </a:r>
            <a:endParaRPr sz="3300" dirty="0">
              <a:latin typeface="Arial"/>
              <a:cs typeface="Arial"/>
            </a:endParaRPr>
          </a:p>
          <a:p>
            <a:pPr marL="301625" marR="681355">
              <a:lnSpc>
                <a:spcPct val="101600"/>
              </a:lnSpc>
              <a:spcBef>
                <a:spcPts val="650"/>
              </a:spcBef>
            </a:pPr>
            <a:r>
              <a:rPr lang="es-ES" sz="2600" spc="15" dirty="0">
                <a:solidFill>
                  <a:srgbClr val="363F47"/>
                </a:solidFill>
                <a:latin typeface="Arial MT"/>
                <a:cs typeface="Arial MT"/>
              </a:rPr>
              <a:t>forma un tipo de apatita resistente a los ácidos, que reduce la lixiviación de minerales del esmalte y reduce la desmineralización.
</a:t>
            </a:r>
            <a:endParaRPr sz="2600" dirty="0">
              <a:latin typeface="Arial MT"/>
              <a:cs typeface="Arial MT"/>
            </a:endParaRPr>
          </a:p>
        </p:txBody>
      </p:sp>
      <p:sp>
        <p:nvSpPr>
          <p:cNvPr id="8" name="object 8"/>
          <p:cNvSpPr txBox="1"/>
          <p:nvPr/>
        </p:nvSpPr>
        <p:spPr>
          <a:xfrm>
            <a:off x="7702530" y="4379779"/>
            <a:ext cx="10646410" cy="3204787"/>
          </a:xfrm>
          <a:prstGeom prst="rect">
            <a:avLst/>
          </a:prstGeom>
        </p:spPr>
        <p:txBody>
          <a:bodyPr vert="horz" wrap="square" lIns="0" tIns="116839" rIns="0" bIns="0" rtlCol="0">
            <a:spAutoFit/>
          </a:bodyPr>
          <a:lstStyle/>
          <a:p>
            <a:pPr marL="12700">
              <a:lnSpc>
                <a:spcPct val="100000"/>
              </a:lnSpc>
              <a:spcBef>
                <a:spcPts val="919"/>
              </a:spcBef>
            </a:pPr>
            <a:r>
              <a:rPr lang="en-US" sz="3300" b="1" spc="-10" dirty="0" err="1">
                <a:solidFill>
                  <a:srgbClr val="363F47"/>
                </a:solidFill>
                <a:latin typeface="Arial"/>
                <a:cs typeface="Arial"/>
              </a:rPr>
              <a:t>Hidroxiapatita</a:t>
            </a:r>
            <a:endParaRPr sz="3300" dirty="0">
              <a:latin typeface="Arial"/>
              <a:cs typeface="Arial"/>
            </a:endParaRPr>
          </a:p>
          <a:p>
            <a:pPr marL="12700" marR="5080">
              <a:lnSpc>
                <a:spcPct val="101299"/>
              </a:lnSpc>
              <a:spcBef>
                <a:spcPts val="660"/>
              </a:spcBef>
            </a:pPr>
            <a:r>
              <a:rPr lang="es-ES" sz="2600" spc="10" dirty="0">
                <a:solidFill>
                  <a:srgbClr val="363F47"/>
                </a:solidFill>
                <a:latin typeface="Arial MT"/>
                <a:cs typeface="Arial MT"/>
              </a:rPr>
              <a:t>suministra directamente los componentes necesarios a las áreas de superficie de esmalte desmineralizadas, ralentiza la lixiviación de minerales y mejora la remineralización. Al mismo tiempo, en el ambiente ácido creado por microorganismos cariogénicos, haP en sí mismo puede disolverse y sus efectos se detienen.
</a:t>
            </a:r>
            <a:endParaRPr sz="2600" dirty="0">
              <a:latin typeface="Arial MT"/>
              <a:cs typeface="Arial MT"/>
            </a:endParaRPr>
          </a:p>
        </p:txBody>
      </p:sp>
      <p:grpSp>
        <p:nvGrpSpPr>
          <p:cNvPr id="9" name="object 9"/>
          <p:cNvGrpSpPr/>
          <p:nvPr/>
        </p:nvGrpSpPr>
        <p:grpSpPr>
          <a:xfrm>
            <a:off x="7355633" y="4237447"/>
            <a:ext cx="11892280" cy="6524973"/>
            <a:chOff x="7373333" y="3791400"/>
            <a:chExt cx="11892280" cy="6694805"/>
          </a:xfrm>
        </p:grpSpPr>
        <p:sp>
          <p:nvSpPr>
            <p:cNvPr id="10" name="object 10"/>
            <p:cNvSpPr/>
            <p:nvPr/>
          </p:nvSpPr>
          <p:spPr>
            <a:xfrm>
              <a:off x="7383804" y="3801871"/>
              <a:ext cx="11871325" cy="3419475"/>
            </a:xfrm>
            <a:custGeom>
              <a:avLst/>
              <a:gdLst/>
              <a:ahLst/>
              <a:cxnLst/>
              <a:rect l="l" t="t" r="r" b="b"/>
              <a:pathLst>
                <a:path w="11871325" h="3419475">
                  <a:moveTo>
                    <a:pt x="0" y="0"/>
                  </a:moveTo>
                  <a:lnTo>
                    <a:pt x="11871313" y="0"/>
                  </a:lnTo>
                  <a:lnTo>
                    <a:pt x="11871313" y="3419280"/>
                  </a:lnTo>
                  <a:lnTo>
                    <a:pt x="0" y="3419280"/>
                  </a:lnTo>
                  <a:lnTo>
                    <a:pt x="0" y="0"/>
                  </a:lnTo>
                  <a:close/>
                </a:path>
              </a:pathLst>
            </a:custGeom>
            <a:ln w="20941">
              <a:solidFill>
                <a:srgbClr val="285FB0"/>
              </a:solidFill>
            </a:ln>
          </p:spPr>
          <p:txBody>
            <a:bodyPr wrap="square" lIns="0" tIns="0" rIns="0" bIns="0" rtlCol="0"/>
            <a:lstStyle/>
            <a:p>
              <a:endParaRPr/>
            </a:p>
          </p:txBody>
        </p:sp>
        <p:sp>
          <p:nvSpPr>
            <p:cNvPr id="11" name="object 11"/>
            <p:cNvSpPr/>
            <p:nvPr/>
          </p:nvSpPr>
          <p:spPr>
            <a:xfrm>
              <a:off x="7383804" y="7186126"/>
              <a:ext cx="11871325" cy="3289300"/>
            </a:xfrm>
            <a:custGeom>
              <a:avLst/>
              <a:gdLst/>
              <a:ahLst/>
              <a:cxnLst/>
              <a:rect l="l" t="t" r="r" b="b"/>
              <a:pathLst>
                <a:path w="11871325" h="3289300">
                  <a:moveTo>
                    <a:pt x="11871316" y="0"/>
                  </a:moveTo>
                  <a:lnTo>
                    <a:pt x="0" y="0"/>
                  </a:lnTo>
                  <a:lnTo>
                    <a:pt x="0" y="3289276"/>
                  </a:lnTo>
                  <a:lnTo>
                    <a:pt x="11871316" y="3289276"/>
                  </a:lnTo>
                  <a:lnTo>
                    <a:pt x="11871316" y="0"/>
                  </a:lnTo>
                  <a:close/>
                </a:path>
              </a:pathLst>
            </a:custGeom>
            <a:solidFill>
              <a:srgbClr val="285FB0"/>
            </a:solidFill>
          </p:spPr>
          <p:txBody>
            <a:bodyPr wrap="square" lIns="0" tIns="0" rIns="0" bIns="0" rtlCol="0"/>
            <a:lstStyle/>
            <a:p>
              <a:endParaRPr/>
            </a:p>
          </p:txBody>
        </p:sp>
        <p:sp>
          <p:nvSpPr>
            <p:cNvPr id="12" name="object 12"/>
            <p:cNvSpPr/>
            <p:nvPr/>
          </p:nvSpPr>
          <p:spPr>
            <a:xfrm>
              <a:off x="7383804" y="7186126"/>
              <a:ext cx="11871325" cy="3289300"/>
            </a:xfrm>
            <a:custGeom>
              <a:avLst/>
              <a:gdLst/>
              <a:ahLst/>
              <a:cxnLst/>
              <a:rect l="l" t="t" r="r" b="b"/>
              <a:pathLst>
                <a:path w="11871325" h="3289300">
                  <a:moveTo>
                    <a:pt x="0" y="0"/>
                  </a:moveTo>
                  <a:lnTo>
                    <a:pt x="11871313" y="0"/>
                  </a:lnTo>
                  <a:lnTo>
                    <a:pt x="11871313" y="3289276"/>
                  </a:lnTo>
                  <a:lnTo>
                    <a:pt x="0" y="3289276"/>
                  </a:lnTo>
                  <a:lnTo>
                    <a:pt x="0" y="0"/>
                  </a:lnTo>
                  <a:close/>
                </a:path>
              </a:pathLst>
            </a:custGeom>
            <a:ln w="20941">
              <a:solidFill>
                <a:srgbClr val="285FB0"/>
              </a:solidFill>
            </a:ln>
          </p:spPr>
          <p:txBody>
            <a:bodyPr wrap="square" lIns="0" tIns="0" rIns="0" bIns="0" rtlCol="0"/>
            <a:lstStyle/>
            <a:p>
              <a:endParaRPr/>
            </a:p>
          </p:txBody>
        </p:sp>
      </p:grpSp>
      <p:sp>
        <p:nvSpPr>
          <p:cNvPr id="13" name="object 13"/>
          <p:cNvSpPr txBox="1"/>
          <p:nvPr/>
        </p:nvSpPr>
        <p:spPr>
          <a:xfrm>
            <a:off x="7815145" y="8041217"/>
            <a:ext cx="11006455" cy="2038350"/>
          </a:xfrm>
          <a:prstGeom prst="rect">
            <a:avLst/>
          </a:prstGeom>
        </p:spPr>
        <p:txBody>
          <a:bodyPr vert="horz" wrap="square" lIns="0" tIns="10795" rIns="0" bIns="0" rtlCol="0">
            <a:spAutoFit/>
          </a:bodyPr>
          <a:lstStyle/>
          <a:p>
            <a:pPr marL="12700" marR="5080">
              <a:lnSpc>
                <a:spcPct val="101600"/>
              </a:lnSpc>
              <a:spcBef>
                <a:spcPts val="85"/>
              </a:spcBef>
            </a:pPr>
            <a:r>
              <a:rPr sz="2600" b="1" spc="15" dirty="0">
                <a:solidFill>
                  <a:srgbClr val="FFFFFF"/>
                </a:solidFill>
                <a:latin typeface="Arial"/>
                <a:cs typeface="Arial"/>
              </a:rPr>
              <a:t>Coral Apatite® </a:t>
            </a:r>
            <a:r>
              <a:rPr lang="es-ES" sz="2600" b="1" spc="15" dirty="0">
                <a:solidFill>
                  <a:srgbClr val="FFFFFF"/>
                </a:solidFill>
                <a:latin typeface="Arial"/>
                <a:cs typeface="Arial"/>
              </a:rPr>
              <a:t>hidroxiapatita </a:t>
            </a:r>
            <a:r>
              <a:rPr lang="es-ES" sz="2600" spc="15" dirty="0">
                <a:solidFill>
                  <a:srgbClr val="FFFFFF"/>
                </a:solidFill>
                <a:latin typeface="Arial"/>
                <a:cs typeface="Arial"/>
              </a:rPr>
              <a:t>está protegida de esto, ya que el equilibrio ácido-base se mantiene debido a la rica composición mineral y la adición de carbonato de calcio natural a la pasta de dientes, lo que crea las condiciones para mantener y restaurar el equilibrio entre la desmineralización y la remineralización.</a:t>
            </a:r>
            <a:endParaRPr sz="2600" dirty="0">
              <a:latin typeface="Arial MT"/>
              <a:cs typeface="Arial MT"/>
            </a:endParaRPr>
          </a:p>
        </p:txBody>
      </p:sp>
      <p:sp>
        <p:nvSpPr>
          <p:cNvPr id="14" name="object 14"/>
          <p:cNvSpPr txBox="1"/>
          <p:nvPr/>
        </p:nvSpPr>
        <p:spPr>
          <a:xfrm>
            <a:off x="6089650" y="10800165"/>
            <a:ext cx="9618158" cy="705961"/>
          </a:xfrm>
          <a:prstGeom prst="rect">
            <a:avLst/>
          </a:prstGeom>
        </p:spPr>
        <p:txBody>
          <a:bodyPr vert="horz" wrap="square" lIns="0" tIns="26034" rIns="0" bIns="0" rtlCol="0">
            <a:spAutoFit/>
          </a:bodyPr>
          <a:lstStyle/>
          <a:p>
            <a:pPr marL="12700" marR="5080">
              <a:lnSpc>
                <a:spcPts val="1720"/>
              </a:lnSpc>
              <a:spcBef>
                <a:spcPts val="204"/>
              </a:spcBef>
            </a:pPr>
            <a:r>
              <a:rPr lang="es-ES" sz="1450" spc="15" dirty="0">
                <a:latin typeface="Arial MT"/>
                <a:cs typeface="Arial MT"/>
              </a:rPr>
              <a:t>Las declaraciones con respecto a este producto no han sido evaluadas por la Administración de Alimentos y Medicamentos. Este producto no está destinado a diagnosticar, tratar o prevenir ninguna enfermedad.
</a:t>
            </a:r>
            <a:endParaRPr sz="1450" dirty="0">
              <a:latin typeface="Arial MT"/>
              <a:cs typeface="Arial M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0"/>
            <a:ext cx="20104100" cy="11308556"/>
          </a:xfrm>
          <a:prstGeom prst="rect">
            <a:avLst/>
          </a:prstGeom>
        </p:spPr>
      </p:pic>
      <p:sp>
        <p:nvSpPr>
          <p:cNvPr id="3" name="object 3"/>
          <p:cNvSpPr txBox="1"/>
          <p:nvPr/>
        </p:nvSpPr>
        <p:spPr>
          <a:xfrm>
            <a:off x="843900" y="2682087"/>
            <a:ext cx="9726930" cy="7810728"/>
          </a:xfrm>
          <a:prstGeom prst="rect">
            <a:avLst/>
          </a:prstGeom>
        </p:spPr>
        <p:txBody>
          <a:bodyPr vert="horz" wrap="square" lIns="0" tIns="12700" rIns="0" bIns="0" rtlCol="0">
            <a:spAutoFit/>
          </a:bodyPr>
          <a:lstStyle/>
          <a:p>
            <a:pPr marL="379730" marR="3495675" indent="-331470">
              <a:lnSpc>
                <a:spcPct val="107900"/>
              </a:lnSpc>
              <a:spcBef>
                <a:spcPts val="100"/>
              </a:spcBef>
              <a:buFont typeface="Symbol"/>
              <a:buChar char=""/>
              <a:tabLst>
                <a:tab pos="380365" algn="l"/>
              </a:tabLst>
            </a:pPr>
            <a:r>
              <a:rPr lang="en-US" sz="3300" spc="-10" dirty="0" err="1">
                <a:solidFill>
                  <a:srgbClr val="363F47"/>
                </a:solidFill>
                <a:latin typeface="Arial MT"/>
                <a:cs typeface="Arial MT"/>
              </a:rPr>
              <a:t>Carbonato</a:t>
            </a:r>
            <a:r>
              <a:rPr lang="en-US" sz="3300" spc="-10" dirty="0">
                <a:solidFill>
                  <a:srgbClr val="363F47"/>
                </a:solidFill>
                <a:latin typeface="Arial MT"/>
                <a:cs typeface="Arial MT"/>
              </a:rPr>
              <a:t> de calcio de </a:t>
            </a:r>
            <a:r>
              <a:rPr lang="en-US" sz="3300" spc="-10" dirty="0" err="1">
                <a:solidFill>
                  <a:srgbClr val="363F47"/>
                </a:solidFill>
                <a:latin typeface="Arial MT"/>
                <a:cs typeface="Arial MT"/>
              </a:rPr>
              <a:t>piedra</a:t>
            </a:r>
            <a:r>
              <a:rPr lang="en-US" sz="3300" spc="-10" dirty="0">
                <a:solidFill>
                  <a:srgbClr val="363F47"/>
                </a:solidFill>
                <a:latin typeface="Arial MT"/>
                <a:cs typeface="Arial MT"/>
              </a:rPr>
              <a:t> </a:t>
            </a:r>
            <a:r>
              <a:rPr lang="en-US" sz="3300" spc="-10" dirty="0" err="1">
                <a:solidFill>
                  <a:srgbClr val="363F47"/>
                </a:solidFill>
                <a:latin typeface="Arial MT"/>
                <a:cs typeface="Arial MT"/>
              </a:rPr>
              <a:t>caliza</a:t>
            </a:r>
            <a:r>
              <a:rPr lang="en-US" sz="3300" spc="-10" dirty="0">
                <a:solidFill>
                  <a:srgbClr val="363F47"/>
                </a:solidFill>
                <a:latin typeface="Arial MT"/>
                <a:cs typeface="Arial MT"/>
              </a:rPr>
              <a:t> natural
</a:t>
            </a:r>
            <a:r>
              <a:rPr lang="en-US" sz="3300" spc="-5" dirty="0" err="1">
                <a:solidFill>
                  <a:srgbClr val="363F47"/>
                </a:solidFill>
                <a:latin typeface="Arial MT"/>
                <a:cs typeface="Arial MT"/>
              </a:rPr>
              <a:t>Quercetina</a:t>
            </a:r>
            <a:r>
              <a:rPr lang="en-US" sz="3300" spc="-5" dirty="0">
                <a:solidFill>
                  <a:srgbClr val="363F47"/>
                </a:solidFill>
                <a:latin typeface="Arial MT"/>
                <a:cs typeface="Arial MT"/>
              </a:rPr>
              <a:t> de </a:t>
            </a:r>
            <a:r>
              <a:rPr lang="en-US" sz="3300" spc="-5" dirty="0" err="1">
                <a:solidFill>
                  <a:srgbClr val="363F47"/>
                </a:solidFill>
                <a:latin typeface="Arial MT"/>
                <a:cs typeface="Arial MT"/>
              </a:rPr>
              <a:t>extracto</a:t>
            </a:r>
            <a:r>
              <a:rPr lang="en-US" sz="3300" spc="-5" dirty="0">
                <a:solidFill>
                  <a:srgbClr val="363F47"/>
                </a:solidFill>
                <a:latin typeface="Arial MT"/>
                <a:cs typeface="Arial MT"/>
              </a:rPr>
              <a:t> de </a:t>
            </a:r>
            <a:r>
              <a:rPr lang="en-US" sz="3300" spc="-5" dirty="0" err="1">
                <a:solidFill>
                  <a:srgbClr val="363F47"/>
                </a:solidFill>
                <a:latin typeface="Arial MT"/>
                <a:cs typeface="Arial MT"/>
              </a:rPr>
              <a:t>cebolla</a:t>
            </a:r>
            <a:r>
              <a:rPr lang="en-US" sz="3300" spc="-5" dirty="0">
                <a:solidFill>
                  <a:srgbClr val="363F47"/>
                </a:solidFill>
                <a:latin typeface="Arial MT"/>
                <a:cs typeface="Arial MT"/>
              </a:rPr>
              <a:t> y </a:t>
            </a:r>
            <a:r>
              <a:rPr lang="en-US" sz="3300" spc="-5" dirty="0" err="1">
                <a:solidFill>
                  <a:srgbClr val="363F47"/>
                </a:solidFill>
                <a:latin typeface="Arial MT"/>
                <a:cs typeface="Arial MT"/>
              </a:rPr>
              <a:t>alantoína</a:t>
            </a:r>
            <a:r>
              <a:rPr lang="en-US" sz="3300" spc="-5" dirty="0">
                <a:solidFill>
                  <a:srgbClr val="363F47"/>
                </a:solidFill>
                <a:latin typeface="Arial MT"/>
                <a:cs typeface="Arial MT"/>
              </a:rPr>
              <a:t>
</a:t>
            </a:r>
            <a:r>
              <a:rPr lang="es-ES" sz="3300" spc="-10" dirty="0">
                <a:solidFill>
                  <a:srgbClr val="363F47"/>
                </a:solidFill>
                <a:latin typeface="Arial MT"/>
                <a:cs typeface="Arial MT"/>
              </a:rPr>
              <a:t>Lentisco de pistacho único de la isla griega de Chios
</a:t>
            </a:r>
            <a:r>
              <a:rPr lang="en-US" sz="3300" spc="-10" dirty="0" err="1">
                <a:solidFill>
                  <a:srgbClr val="363F47"/>
                </a:solidFill>
                <a:latin typeface="Arial MT"/>
                <a:cs typeface="Arial MT"/>
              </a:rPr>
              <a:t>Aceite</a:t>
            </a:r>
            <a:r>
              <a:rPr lang="en-US" sz="3300" spc="-10" dirty="0">
                <a:solidFill>
                  <a:srgbClr val="363F47"/>
                </a:solidFill>
                <a:latin typeface="Arial MT"/>
                <a:cs typeface="Arial MT"/>
              </a:rPr>
              <a:t> de menta </a:t>
            </a:r>
            <a:r>
              <a:rPr lang="en-US" sz="3300" spc="-10" dirty="0" err="1">
                <a:solidFill>
                  <a:srgbClr val="363F47"/>
                </a:solidFill>
                <a:latin typeface="Arial MT"/>
                <a:cs typeface="Arial MT"/>
              </a:rPr>
              <a:t>japonés</a:t>
            </a:r>
            <a:endParaRPr lang="en-US" sz="3300" spc="-10" dirty="0">
              <a:solidFill>
                <a:srgbClr val="363F47"/>
              </a:solidFill>
              <a:latin typeface="Arial MT"/>
              <a:cs typeface="Arial MT"/>
            </a:endParaRPr>
          </a:p>
          <a:p>
            <a:pPr marL="48260" marR="3495675">
              <a:lnSpc>
                <a:spcPct val="107900"/>
              </a:lnSpc>
              <a:spcBef>
                <a:spcPts val="100"/>
              </a:spcBef>
              <a:tabLst>
                <a:tab pos="380365" algn="l"/>
              </a:tabLst>
            </a:pPr>
            <a:endParaRPr sz="4250" dirty="0">
              <a:latin typeface="Arial MT"/>
              <a:cs typeface="Arial MT"/>
            </a:endParaRPr>
          </a:p>
          <a:p>
            <a:pPr marL="12700">
              <a:lnSpc>
                <a:spcPct val="100000"/>
              </a:lnSpc>
            </a:pPr>
            <a:r>
              <a:rPr lang="en-US" sz="2600" b="1" spc="15" dirty="0">
                <a:solidFill>
                  <a:srgbClr val="363F47"/>
                </a:solidFill>
                <a:latin typeface="Arial"/>
                <a:cs typeface="Arial"/>
              </a:rPr>
              <a:t>
Lista </a:t>
            </a:r>
            <a:r>
              <a:rPr lang="en-US" sz="2600" b="1" spc="15" dirty="0" err="1">
                <a:solidFill>
                  <a:srgbClr val="363F47"/>
                </a:solidFill>
                <a:latin typeface="Arial"/>
                <a:cs typeface="Arial"/>
              </a:rPr>
              <a:t>completa</a:t>
            </a:r>
            <a:r>
              <a:rPr lang="en-US" sz="2600" b="1" spc="15" dirty="0">
                <a:solidFill>
                  <a:srgbClr val="363F47"/>
                </a:solidFill>
                <a:latin typeface="Arial"/>
                <a:cs typeface="Arial"/>
              </a:rPr>
              <a:t> de </a:t>
            </a:r>
            <a:r>
              <a:rPr lang="en-US" sz="2600" b="1" spc="15" dirty="0" err="1">
                <a:solidFill>
                  <a:srgbClr val="363F47"/>
                </a:solidFill>
                <a:latin typeface="Arial"/>
                <a:cs typeface="Arial"/>
              </a:rPr>
              <a:t>ingredientes</a:t>
            </a:r>
            <a:r>
              <a:rPr lang="en-US" sz="2600" b="1" spc="15" dirty="0">
                <a:solidFill>
                  <a:srgbClr val="363F47"/>
                </a:solidFill>
                <a:latin typeface="Arial"/>
                <a:cs typeface="Arial"/>
              </a:rPr>
              <a:t>:
</a:t>
            </a:r>
            <a:r>
              <a:rPr lang="en-US" sz="2600" spc="-30" dirty="0">
                <a:solidFill>
                  <a:srgbClr val="363F47"/>
                </a:solidFill>
                <a:latin typeface="Arial MT"/>
                <a:cs typeface="Arial MT"/>
              </a:rPr>
              <a:t>Agua, </a:t>
            </a:r>
            <a:r>
              <a:rPr lang="en-US" sz="2600" spc="-30" dirty="0" err="1">
                <a:solidFill>
                  <a:srgbClr val="363F47"/>
                </a:solidFill>
                <a:latin typeface="Arial MT"/>
                <a:cs typeface="Arial MT"/>
              </a:rPr>
              <a:t>carbonato</a:t>
            </a:r>
            <a:r>
              <a:rPr lang="en-US" sz="2600" spc="-30" dirty="0">
                <a:solidFill>
                  <a:srgbClr val="363F47"/>
                </a:solidFill>
                <a:latin typeface="Arial MT"/>
                <a:cs typeface="Arial MT"/>
              </a:rPr>
              <a:t> de calcio, </a:t>
            </a:r>
            <a:r>
              <a:rPr lang="en-US" sz="2600" spc="-30" dirty="0" err="1">
                <a:solidFill>
                  <a:srgbClr val="363F47"/>
                </a:solidFill>
                <a:latin typeface="Arial MT"/>
                <a:cs typeface="Arial MT"/>
              </a:rPr>
              <a:t>glicerina</a:t>
            </a:r>
            <a:r>
              <a:rPr lang="en-US" sz="2600" spc="-30" dirty="0">
                <a:solidFill>
                  <a:srgbClr val="363F47"/>
                </a:solidFill>
                <a:latin typeface="Arial MT"/>
                <a:cs typeface="Arial MT"/>
              </a:rPr>
              <a:t>, sorbitol, </a:t>
            </a:r>
            <a:r>
              <a:rPr lang="en-US" sz="2600" spc="-30" dirty="0" err="1">
                <a:solidFill>
                  <a:srgbClr val="363F47"/>
                </a:solidFill>
                <a:latin typeface="Arial MT"/>
                <a:cs typeface="Arial MT"/>
              </a:rPr>
              <a:t>hidroxiapatita</a:t>
            </a:r>
            <a:r>
              <a:rPr lang="en-US" sz="2600" spc="-30" dirty="0">
                <a:solidFill>
                  <a:srgbClr val="363F47"/>
                </a:solidFill>
                <a:latin typeface="Arial MT"/>
                <a:cs typeface="Arial MT"/>
              </a:rPr>
              <a:t>, </a:t>
            </a:r>
            <a:r>
              <a:rPr lang="en-US" sz="2600" spc="-30" dirty="0" err="1">
                <a:solidFill>
                  <a:srgbClr val="363F47"/>
                </a:solidFill>
                <a:latin typeface="Arial MT"/>
                <a:cs typeface="Arial MT"/>
              </a:rPr>
              <a:t>carboximetilcelulosa</a:t>
            </a:r>
            <a:r>
              <a:rPr lang="en-US" sz="2600" spc="-30" dirty="0">
                <a:solidFill>
                  <a:srgbClr val="363F47"/>
                </a:solidFill>
                <a:latin typeface="Arial MT"/>
                <a:cs typeface="Arial MT"/>
              </a:rPr>
              <a:t>, </a:t>
            </a:r>
            <a:r>
              <a:rPr lang="en-US" sz="2600" spc="-30" dirty="0" err="1">
                <a:solidFill>
                  <a:srgbClr val="363F47"/>
                </a:solidFill>
                <a:latin typeface="Arial MT"/>
                <a:cs typeface="Arial MT"/>
              </a:rPr>
              <a:t>aceite</a:t>
            </a:r>
            <a:r>
              <a:rPr lang="en-US" sz="2600" spc="-30" dirty="0">
                <a:solidFill>
                  <a:srgbClr val="363F47"/>
                </a:solidFill>
                <a:latin typeface="Arial MT"/>
                <a:cs typeface="Arial MT"/>
              </a:rPr>
              <a:t> de menta </a:t>
            </a:r>
            <a:r>
              <a:rPr lang="en-US" sz="2600" spc="-30" dirty="0" err="1">
                <a:solidFill>
                  <a:srgbClr val="363F47"/>
                </a:solidFill>
                <a:latin typeface="Arial MT"/>
                <a:cs typeface="Arial MT"/>
              </a:rPr>
              <a:t>hakka</a:t>
            </a:r>
            <a:r>
              <a:rPr lang="en-US" sz="2600" spc="-30" dirty="0">
                <a:solidFill>
                  <a:srgbClr val="363F47"/>
                </a:solidFill>
                <a:latin typeface="Arial MT"/>
                <a:cs typeface="Arial MT"/>
              </a:rPr>
              <a:t> </a:t>
            </a:r>
            <a:r>
              <a:rPr lang="en-US" sz="2600" spc="-30" dirty="0" err="1">
                <a:solidFill>
                  <a:srgbClr val="363F47"/>
                </a:solidFill>
                <a:latin typeface="Arial MT"/>
                <a:cs typeface="Arial MT"/>
              </a:rPr>
              <a:t>yu</a:t>
            </a:r>
            <a:r>
              <a:rPr lang="en-US" sz="2600" spc="-30" dirty="0">
                <a:solidFill>
                  <a:srgbClr val="363F47"/>
                </a:solidFill>
                <a:latin typeface="Arial MT"/>
                <a:cs typeface="Arial MT"/>
              </a:rPr>
              <a:t> (</a:t>
            </a:r>
            <a:r>
              <a:rPr lang="en-US" sz="2600" spc="-30" dirty="0" err="1">
                <a:solidFill>
                  <a:srgbClr val="363F47"/>
                </a:solidFill>
                <a:latin typeface="Arial MT"/>
                <a:cs typeface="Arial MT"/>
              </a:rPr>
              <a:t>jpn</a:t>
            </a:r>
            <a:r>
              <a:rPr lang="en-US" sz="2600" spc="-30" dirty="0">
                <a:solidFill>
                  <a:srgbClr val="363F47"/>
                </a:solidFill>
                <a:latin typeface="Arial MT"/>
                <a:cs typeface="Arial MT"/>
              </a:rPr>
              <a:t>), base de </a:t>
            </a:r>
            <a:r>
              <a:rPr lang="en-US" sz="2600" spc="-30" dirty="0" err="1">
                <a:solidFill>
                  <a:srgbClr val="363F47"/>
                </a:solidFill>
                <a:latin typeface="Arial MT"/>
                <a:cs typeface="Arial MT"/>
              </a:rPr>
              <a:t>lavado</a:t>
            </a:r>
            <a:r>
              <a:rPr lang="en-US" sz="2600" spc="-30" dirty="0">
                <a:solidFill>
                  <a:srgbClr val="363F47"/>
                </a:solidFill>
                <a:latin typeface="Arial MT"/>
                <a:cs typeface="Arial MT"/>
              </a:rPr>
              <a:t> de </a:t>
            </a:r>
            <a:r>
              <a:rPr lang="en-US" sz="2600" spc="-30" dirty="0" err="1">
                <a:solidFill>
                  <a:srgbClr val="363F47"/>
                </a:solidFill>
                <a:latin typeface="Arial MT"/>
                <a:cs typeface="Arial MT"/>
              </a:rPr>
              <a:t>sekken</a:t>
            </a:r>
            <a:r>
              <a:rPr lang="en-US" sz="2600" spc="-30" dirty="0">
                <a:solidFill>
                  <a:srgbClr val="363F47"/>
                </a:solidFill>
                <a:latin typeface="Arial MT"/>
                <a:cs typeface="Arial MT"/>
              </a:rPr>
              <a:t> </a:t>
            </a:r>
            <a:r>
              <a:rPr lang="en-US" sz="2600" spc="-30" dirty="0" err="1">
                <a:solidFill>
                  <a:srgbClr val="363F47"/>
                </a:solidFill>
                <a:latin typeface="Arial MT"/>
                <a:cs typeface="Arial MT"/>
              </a:rPr>
              <a:t>soji</a:t>
            </a:r>
            <a:r>
              <a:rPr lang="en-US" sz="2600" spc="-30" dirty="0">
                <a:solidFill>
                  <a:srgbClr val="363F47"/>
                </a:solidFill>
                <a:latin typeface="Arial MT"/>
                <a:cs typeface="Arial MT"/>
              </a:rPr>
              <a:t> (</a:t>
            </a:r>
            <a:r>
              <a:rPr lang="en-US" sz="2600" spc="-30" dirty="0" err="1">
                <a:solidFill>
                  <a:srgbClr val="363F47"/>
                </a:solidFill>
                <a:latin typeface="Arial MT"/>
                <a:cs typeface="Arial MT"/>
              </a:rPr>
              <a:t>jpn</a:t>
            </a:r>
            <a:r>
              <a:rPr lang="en-US" sz="2600" spc="-30" dirty="0">
                <a:solidFill>
                  <a:srgbClr val="363F47"/>
                </a:solidFill>
                <a:latin typeface="Arial MT"/>
                <a:cs typeface="Arial MT"/>
              </a:rPr>
              <a:t>), </a:t>
            </a:r>
            <a:r>
              <a:rPr lang="en-US" sz="2600" spc="-30" dirty="0" err="1">
                <a:solidFill>
                  <a:srgbClr val="363F47"/>
                </a:solidFill>
                <a:latin typeface="Arial MT"/>
                <a:cs typeface="Arial MT"/>
              </a:rPr>
              <a:t>citrato</a:t>
            </a:r>
            <a:r>
              <a:rPr lang="en-US" sz="2600" spc="-30" dirty="0">
                <a:solidFill>
                  <a:srgbClr val="363F47"/>
                </a:solidFill>
                <a:latin typeface="Arial MT"/>
                <a:cs typeface="Arial MT"/>
              </a:rPr>
              <a:t> de sodio, </a:t>
            </a:r>
            <a:r>
              <a:rPr lang="en-US" sz="2600" spc="-30" dirty="0" err="1">
                <a:solidFill>
                  <a:srgbClr val="363F47"/>
                </a:solidFill>
                <a:latin typeface="Arial MT"/>
                <a:cs typeface="Arial MT"/>
              </a:rPr>
              <a:t>carragenina</a:t>
            </a:r>
            <a:r>
              <a:rPr lang="en-US" sz="2600" spc="-30" dirty="0">
                <a:solidFill>
                  <a:srgbClr val="363F47"/>
                </a:solidFill>
                <a:latin typeface="Arial MT"/>
                <a:cs typeface="Arial MT"/>
              </a:rPr>
              <a:t>, </a:t>
            </a:r>
            <a:r>
              <a:rPr lang="en-US" sz="2600" spc="-30" dirty="0" err="1">
                <a:solidFill>
                  <a:srgbClr val="363F47"/>
                </a:solidFill>
                <a:latin typeface="Arial MT"/>
                <a:cs typeface="Arial MT"/>
              </a:rPr>
              <a:t>alantoína</a:t>
            </a:r>
            <a:r>
              <a:rPr lang="en-US" sz="2600" spc="-30" dirty="0">
                <a:solidFill>
                  <a:srgbClr val="363F47"/>
                </a:solidFill>
                <a:latin typeface="Arial MT"/>
                <a:cs typeface="Arial MT"/>
              </a:rPr>
              <a:t>, </a:t>
            </a:r>
            <a:r>
              <a:rPr lang="en-US" sz="2600" spc="-30" dirty="0" err="1">
                <a:solidFill>
                  <a:srgbClr val="363F47"/>
                </a:solidFill>
                <a:latin typeface="Arial MT"/>
                <a:cs typeface="Arial MT"/>
              </a:rPr>
              <a:t>extracto</a:t>
            </a:r>
            <a:r>
              <a:rPr lang="en-US" sz="2600" spc="-30" dirty="0">
                <a:solidFill>
                  <a:srgbClr val="363F47"/>
                </a:solidFill>
                <a:latin typeface="Arial MT"/>
                <a:cs typeface="Arial MT"/>
              </a:rPr>
              <a:t> de </a:t>
            </a:r>
            <a:r>
              <a:rPr lang="en-US" sz="2600" spc="-30" dirty="0" err="1">
                <a:solidFill>
                  <a:srgbClr val="363F47"/>
                </a:solidFill>
                <a:latin typeface="Arial MT"/>
                <a:cs typeface="Arial MT"/>
              </a:rPr>
              <a:t>cebolla</a:t>
            </a:r>
            <a:r>
              <a:rPr lang="en-US" sz="2600" spc="-30" dirty="0">
                <a:solidFill>
                  <a:srgbClr val="363F47"/>
                </a:solidFill>
                <a:latin typeface="Arial MT"/>
                <a:cs typeface="Arial MT"/>
              </a:rPr>
              <a:t>, (allium cepa), resina de </a:t>
            </a:r>
            <a:r>
              <a:rPr lang="en-US" sz="2600" spc="-30" dirty="0" err="1">
                <a:solidFill>
                  <a:srgbClr val="363F47"/>
                </a:solidFill>
                <a:latin typeface="Arial MT"/>
                <a:cs typeface="Arial MT"/>
              </a:rPr>
              <a:t>pistacho</a:t>
            </a:r>
            <a:r>
              <a:rPr lang="en-US" sz="2600" spc="-30" dirty="0">
                <a:solidFill>
                  <a:srgbClr val="363F47"/>
                </a:solidFill>
                <a:latin typeface="Arial MT"/>
                <a:cs typeface="Arial MT"/>
              </a:rPr>
              <a:t> (</a:t>
            </a:r>
            <a:r>
              <a:rPr lang="en-US" sz="2600" spc="-30" dirty="0" err="1">
                <a:solidFill>
                  <a:srgbClr val="363F47"/>
                </a:solidFill>
                <a:latin typeface="Arial MT"/>
                <a:cs typeface="Arial MT"/>
              </a:rPr>
              <a:t>pistacia</a:t>
            </a:r>
            <a:r>
              <a:rPr lang="en-US" sz="2600" spc="-30" dirty="0">
                <a:solidFill>
                  <a:srgbClr val="363F47"/>
                </a:solidFill>
                <a:latin typeface="Arial MT"/>
                <a:cs typeface="Arial MT"/>
              </a:rPr>
              <a:t> lentiscus), </a:t>
            </a:r>
            <a:r>
              <a:rPr lang="en-US" sz="2600" spc="-30" dirty="0" err="1">
                <a:solidFill>
                  <a:srgbClr val="363F47"/>
                </a:solidFill>
                <a:latin typeface="Arial MT"/>
                <a:cs typeface="Arial MT"/>
              </a:rPr>
              <a:t>fenoxietanol</a:t>
            </a:r>
            <a:r>
              <a:rPr lang="en-US" sz="2600" spc="-30" dirty="0">
                <a:solidFill>
                  <a:srgbClr val="363F47"/>
                </a:solidFill>
                <a:latin typeface="Arial MT"/>
                <a:cs typeface="Arial MT"/>
              </a:rPr>
              <a:t>.
</a:t>
            </a:r>
            <a:endParaRPr sz="2600" dirty="0">
              <a:latin typeface="Arial MT"/>
              <a:cs typeface="Arial MT"/>
            </a:endParaRPr>
          </a:p>
        </p:txBody>
      </p:sp>
      <p:pic>
        <p:nvPicPr>
          <p:cNvPr id="4" name="object 4"/>
          <p:cNvPicPr/>
          <p:nvPr/>
        </p:nvPicPr>
        <p:blipFill>
          <a:blip r:embed="rId4" cstate="print"/>
          <a:stretch>
            <a:fillRect/>
          </a:stretch>
        </p:blipFill>
        <p:spPr>
          <a:xfrm>
            <a:off x="871441" y="10497663"/>
            <a:ext cx="1433307" cy="250806"/>
          </a:xfrm>
          <a:prstGeom prst="rect">
            <a:avLst/>
          </a:prstGeom>
        </p:spPr>
      </p:pic>
      <p:sp>
        <p:nvSpPr>
          <p:cNvPr id="5" name="object 5"/>
          <p:cNvSpPr txBox="1">
            <a:spLocks noGrp="1"/>
          </p:cNvSpPr>
          <p:nvPr>
            <p:ph type="title"/>
          </p:nvPr>
        </p:nvSpPr>
        <p:spPr>
          <a:xfrm>
            <a:off x="843900" y="483201"/>
            <a:ext cx="10732150" cy="1568378"/>
          </a:xfrm>
          <a:prstGeom prst="rect">
            <a:avLst/>
          </a:prstGeom>
        </p:spPr>
        <p:txBody>
          <a:bodyPr vert="horz" wrap="square" lIns="0" tIns="105410" rIns="0" bIns="0" rtlCol="0">
            <a:spAutoFit/>
          </a:bodyPr>
          <a:lstStyle/>
          <a:p>
            <a:pPr marL="12700" marR="5080">
              <a:lnSpc>
                <a:spcPts val="5680"/>
              </a:lnSpc>
              <a:spcBef>
                <a:spcPts val="830"/>
              </a:spcBef>
            </a:pPr>
            <a:r>
              <a:rPr lang="en-US" sz="5250" spc="10" dirty="0" err="1">
                <a:solidFill>
                  <a:srgbClr val="363F47"/>
                </a:solidFill>
              </a:rPr>
              <a:t>Coralbrite</a:t>
            </a:r>
            <a:r>
              <a:rPr lang="en-US" sz="5250" spc="10" dirty="0">
                <a:solidFill>
                  <a:srgbClr val="363F47"/>
                </a:solidFill>
              </a:rPr>
              <a:t> </a:t>
            </a:r>
            <a:r>
              <a:rPr lang="en-US" sz="5250" spc="10" dirty="0" err="1">
                <a:solidFill>
                  <a:srgbClr val="363F47"/>
                </a:solidFill>
              </a:rPr>
              <a:t>está</a:t>
            </a:r>
            <a:r>
              <a:rPr lang="en-US" sz="5250" spc="10" dirty="0">
                <a:solidFill>
                  <a:srgbClr val="363F47"/>
                </a:solidFill>
              </a:rPr>
              <a:t> </a:t>
            </a:r>
            <a:r>
              <a:rPr lang="en-US" sz="5250" spc="10" dirty="0" err="1">
                <a:solidFill>
                  <a:srgbClr val="363F47"/>
                </a:solidFill>
              </a:rPr>
              <a:t>hecho</a:t>
            </a:r>
            <a:r>
              <a:rPr lang="en-US" sz="5250" spc="10" dirty="0">
                <a:solidFill>
                  <a:srgbClr val="363F47"/>
                </a:solidFill>
              </a:rPr>
              <a:t> del </a:t>
            </a:r>
            <a:r>
              <a:rPr lang="en-US" sz="5250" spc="10" dirty="0">
                <a:solidFill>
                  <a:srgbClr val="285FB0"/>
                </a:solidFill>
              </a:rPr>
              <a:t>99.7% de </a:t>
            </a:r>
            <a:r>
              <a:rPr lang="en-US" sz="5250" spc="10" dirty="0" err="1">
                <a:solidFill>
                  <a:srgbClr val="285FB0"/>
                </a:solidFill>
              </a:rPr>
              <a:t>ingredientes</a:t>
            </a:r>
            <a:r>
              <a:rPr lang="en-US" sz="5250" spc="10" dirty="0">
                <a:solidFill>
                  <a:srgbClr val="285FB0"/>
                </a:solidFill>
              </a:rPr>
              <a:t> naturales:</a:t>
            </a:r>
            <a:endParaRPr sz="5250" dirty="0"/>
          </a:p>
        </p:txBody>
      </p:sp>
      <p:sp>
        <p:nvSpPr>
          <p:cNvPr id="6" name="object 6"/>
          <p:cNvSpPr txBox="1"/>
          <p:nvPr/>
        </p:nvSpPr>
        <p:spPr>
          <a:xfrm>
            <a:off x="5790875" y="10786692"/>
            <a:ext cx="9389756" cy="673261"/>
          </a:xfrm>
          <a:prstGeom prst="rect">
            <a:avLst/>
          </a:prstGeom>
        </p:spPr>
        <p:txBody>
          <a:bodyPr vert="horz" wrap="square" lIns="0" tIns="6350" rIns="0" bIns="0" rtlCol="0">
            <a:spAutoFit/>
          </a:bodyPr>
          <a:lstStyle/>
          <a:p>
            <a:pPr marL="12700" marR="5080" algn="just">
              <a:lnSpc>
                <a:spcPts val="1739"/>
              </a:lnSpc>
              <a:spcBef>
                <a:spcPts val="50"/>
              </a:spcBef>
            </a:pPr>
            <a:r>
              <a:rPr lang="es-ES" sz="1450" spc="15" dirty="0">
                <a:latin typeface="Arial MT"/>
                <a:cs typeface="Arial MT"/>
              </a:rPr>
              <a:t>Las declaraciones con respecto a este producto no han sido evaluadas por la Administración de Alimentos y Medicamentos. Este producto no está destinado a diagnosticar, tratar o prevenir ninguna enfermedad.
</a:t>
            </a:r>
            <a:endParaRPr sz="1450" dirty="0">
              <a:latin typeface="Arial MT"/>
              <a:cs typeface="Arial MT"/>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0" y="0"/>
                </a:moveTo>
                <a:lnTo>
                  <a:pt x="20104100" y="0"/>
                </a:lnTo>
                <a:lnTo>
                  <a:pt x="20104100" y="11308555"/>
                </a:lnTo>
                <a:lnTo>
                  <a:pt x="0" y="11308555"/>
                </a:lnTo>
                <a:lnTo>
                  <a:pt x="0" y="0"/>
                </a:lnTo>
                <a:close/>
              </a:path>
            </a:pathLst>
          </a:custGeom>
          <a:solidFill>
            <a:srgbClr val="5686BA"/>
          </a:solidFill>
        </p:spPr>
        <p:txBody>
          <a:bodyPr wrap="square" lIns="0" tIns="0" rIns="0" bIns="0" rtlCol="0"/>
          <a:lstStyle/>
          <a:p>
            <a:endParaRPr/>
          </a:p>
        </p:txBody>
      </p:sp>
      <p:sp>
        <p:nvSpPr>
          <p:cNvPr id="3" name="object 3"/>
          <p:cNvSpPr/>
          <p:nvPr/>
        </p:nvSpPr>
        <p:spPr>
          <a:xfrm>
            <a:off x="0" y="0"/>
            <a:ext cx="0" cy="11308715"/>
          </a:xfrm>
          <a:custGeom>
            <a:avLst/>
            <a:gdLst/>
            <a:ahLst/>
            <a:cxnLst/>
            <a:rect l="l" t="t" r="r" b="b"/>
            <a:pathLst>
              <a:path h="11308715">
                <a:moveTo>
                  <a:pt x="0" y="11308555"/>
                </a:moveTo>
                <a:lnTo>
                  <a:pt x="0" y="0"/>
                </a:lnTo>
              </a:path>
            </a:pathLst>
          </a:custGeom>
          <a:ln w="10470">
            <a:solidFill>
              <a:srgbClr val="FFFFFF"/>
            </a:solidFill>
          </a:ln>
        </p:spPr>
        <p:txBody>
          <a:bodyPr wrap="square" lIns="0" tIns="0" rIns="0" bIns="0" rtlCol="0"/>
          <a:lstStyle/>
          <a:p>
            <a:endParaRPr/>
          </a:p>
        </p:txBody>
      </p:sp>
      <p:sp>
        <p:nvSpPr>
          <p:cNvPr id="4" name="object 4"/>
          <p:cNvSpPr txBox="1">
            <a:spLocks noGrp="1"/>
          </p:cNvSpPr>
          <p:nvPr>
            <p:ph type="title"/>
          </p:nvPr>
        </p:nvSpPr>
        <p:spPr>
          <a:xfrm>
            <a:off x="843900" y="493253"/>
            <a:ext cx="10960749" cy="1644681"/>
          </a:xfrm>
          <a:prstGeom prst="rect">
            <a:avLst/>
          </a:prstGeom>
        </p:spPr>
        <p:txBody>
          <a:bodyPr vert="horz" wrap="square" lIns="0" tIns="15875" rIns="0" bIns="0" rtlCol="0">
            <a:spAutoFit/>
          </a:bodyPr>
          <a:lstStyle/>
          <a:p>
            <a:pPr marL="12700">
              <a:lnSpc>
                <a:spcPct val="100000"/>
              </a:lnSpc>
              <a:spcBef>
                <a:spcPts val="125"/>
              </a:spcBef>
            </a:pPr>
            <a:r>
              <a:rPr lang="en-US" sz="5250" spc="10" dirty="0" err="1"/>
              <a:t>Carbonato</a:t>
            </a:r>
            <a:r>
              <a:rPr lang="en-US" sz="5250" spc="10" dirty="0"/>
              <a:t> de calcio natural
</a:t>
            </a:r>
            <a:endParaRPr sz="5250" dirty="0"/>
          </a:p>
        </p:txBody>
      </p:sp>
      <p:pic>
        <p:nvPicPr>
          <p:cNvPr id="5" name="object 5"/>
          <p:cNvPicPr/>
          <p:nvPr/>
        </p:nvPicPr>
        <p:blipFill>
          <a:blip r:embed="rId2" cstate="print"/>
          <a:stretch>
            <a:fillRect/>
          </a:stretch>
        </p:blipFill>
        <p:spPr>
          <a:xfrm>
            <a:off x="871441" y="10497663"/>
            <a:ext cx="1433307" cy="250806"/>
          </a:xfrm>
          <a:prstGeom prst="rect">
            <a:avLst/>
          </a:prstGeom>
        </p:spPr>
      </p:pic>
      <p:sp>
        <p:nvSpPr>
          <p:cNvPr id="6" name="object 6"/>
          <p:cNvSpPr txBox="1"/>
          <p:nvPr/>
        </p:nvSpPr>
        <p:spPr>
          <a:xfrm>
            <a:off x="873582" y="1674368"/>
            <a:ext cx="10323195" cy="6586740"/>
          </a:xfrm>
          <a:prstGeom prst="rect">
            <a:avLst/>
          </a:prstGeom>
        </p:spPr>
        <p:txBody>
          <a:bodyPr vert="horz" wrap="square" lIns="0" tIns="223520" rIns="0" bIns="0" rtlCol="0">
            <a:spAutoFit/>
          </a:bodyPr>
          <a:lstStyle/>
          <a:p>
            <a:pPr marL="276860" indent="-264795">
              <a:lnSpc>
                <a:spcPct val="100000"/>
              </a:lnSpc>
              <a:spcBef>
                <a:spcPts val="1760"/>
              </a:spcBef>
              <a:buFont typeface="Symbol"/>
              <a:buChar char=""/>
              <a:tabLst>
                <a:tab pos="277495" algn="l"/>
              </a:tabLst>
            </a:pPr>
            <a:r>
              <a:rPr lang="es-ES" sz="3300" spc="-40" dirty="0">
                <a:solidFill>
                  <a:srgbClr val="FFFFFF"/>
                </a:solidFill>
                <a:latin typeface="Arial MT"/>
                <a:cs typeface="Arial MT"/>
              </a:rPr>
              <a:t>El principal componente de limpieza de las pastas dentales
</a:t>
            </a:r>
            <a:r>
              <a:rPr lang="es-ES" sz="3300" spc="-5" dirty="0">
                <a:solidFill>
                  <a:srgbClr val="FFFFFF"/>
                </a:solidFill>
                <a:latin typeface="Arial MT"/>
                <a:cs typeface="Arial MT"/>
              </a:rPr>
              <a:t>Debido a sus orígenes naturales, es una fuente adicional de iones de calcio para la remineralización del esmalte dental, mejorando el efecto de </a:t>
            </a:r>
            <a:r>
              <a:rPr sz="3300" spc="-5" dirty="0">
                <a:solidFill>
                  <a:srgbClr val="FFFFFF"/>
                </a:solidFill>
                <a:latin typeface="Arial MT"/>
                <a:cs typeface="Arial MT"/>
              </a:rPr>
              <a:t>Coral</a:t>
            </a:r>
            <a:r>
              <a:rPr sz="3300" spc="-185" dirty="0">
                <a:solidFill>
                  <a:srgbClr val="FFFFFF"/>
                </a:solidFill>
                <a:latin typeface="Arial MT"/>
                <a:cs typeface="Arial MT"/>
              </a:rPr>
              <a:t> </a:t>
            </a:r>
            <a:r>
              <a:rPr sz="3300" spc="-10" dirty="0">
                <a:solidFill>
                  <a:srgbClr val="FFFFFF"/>
                </a:solidFill>
                <a:latin typeface="Arial MT"/>
                <a:cs typeface="Arial MT"/>
              </a:rPr>
              <a:t>Apatite®</a:t>
            </a:r>
            <a:r>
              <a:rPr sz="3300" dirty="0">
                <a:solidFill>
                  <a:srgbClr val="FFFFFF"/>
                </a:solidFill>
                <a:latin typeface="Arial MT"/>
                <a:cs typeface="Arial MT"/>
              </a:rPr>
              <a:t> </a:t>
            </a:r>
            <a:r>
              <a:rPr lang="en-US" sz="3300" spc="-5" dirty="0" err="1">
                <a:solidFill>
                  <a:srgbClr val="FFFFFF"/>
                </a:solidFill>
                <a:latin typeface="Arial MT"/>
                <a:cs typeface="Arial MT"/>
              </a:rPr>
              <a:t>hidroxiapatita</a:t>
            </a:r>
            <a:endParaRPr sz="3300" dirty="0">
              <a:latin typeface="Arial MT"/>
              <a:cs typeface="Arial MT"/>
            </a:endParaRPr>
          </a:p>
          <a:p>
            <a:pPr marL="276860" marR="495934" indent="-264795">
              <a:lnSpc>
                <a:spcPct val="110400"/>
              </a:lnSpc>
              <a:spcBef>
                <a:spcPts val="1325"/>
              </a:spcBef>
              <a:buFont typeface="Symbol"/>
              <a:buChar char=""/>
              <a:tabLst>
                <a:tab pos="277495" algn="l"/>
              </a:tabLst>
            </a:pPr>
            <a:r>
              <a:rPr lang="es-ES" sz="3300" spc="-10" dirty="0">
                <a:solidFill>
                  <a:srgbClr val="FFFFFF"/>
                </a:solidFill>
                <a:latin typeface="Arial MT"/>
                <a:cs typeface="Arial MT"/>
              </a:rPr>
              <a:t>Reduce la acidez de la saliva, reduciendo así la desmineralización del esmalte
</a:t>
            </a:r>
            <a:r>
              <a:rPr lang="es-ES" sz="3300" spc="-5" dirty="0">
                <a:solidFill>
                  <a:srgbClr val="FFFFFF"/>
                </a:solidFill>
                <a:latin typeface="Arial MT"/>
                <a:cs typeface="Arial MT"/>
              </a:rPr>
              <a:t>Aumenta las propiedades iluminadoras de la pasta de dientes, ya que absorbe los componentes grasos de la placa dental</a:t>
            </a:r>
            <a:endParaRPr sz="3300" dirty="0">
              <a:latin typeface="Arial MT"/>
              <a:cs typeface="Arial MT"/>
            </a:endParaRPr>
          </a:p>
        </p:txBody>
      </p:sp>
      <p:sp>
        <p:nvSpPr>
          <p:cNvPr id="7" name="object 7"/>
          <p:cNvSpPr txBox="1"/>
          <p:nvPr/>
        </p:nvSpPr>
        <p:spPr>
          <a:xfrm>
            <a:off x="834115" y="8002971"/>
            <a:ext cx="5343525" cy="2086610"/>
          </a:xfrm>
          <a:prstGeom prst="rect">
            <a:avLst/>
          </a:prstGeom>
        </p:spPr>
        <p:txBody>
          <a:bodyPr vert="horz" wrap="square" lIns="0" tIns="15240" rIns="0" bIns="0" rtlCol="0">
            <a:spAutoFit/>
          </a:bodyPr>
          <a:lstStyle/>
          <a:p>
            <a:pPr marL="12700">
              <a:lnSpc>
                <a:spcPct val="100000"/>
              </a:lnSpc>
              <a:spcBef>
                <a:spcPts val="120"/>
              </a:spcBef>
            </a:pPr>
            <a:r>
              <a:rPr sz="13500" b="1" spc="5" dirty="0">
                <a:solidFill>
                  <a:srgbClr val="285FB0"/>
                </a:solidFill>
                <a:latin typeface="Arial"/>
                <a:cs typeface="Arial"/>
              </a:rPr>
              <a:t>C</a:t>
            </a:r>
            <a:r>
              <a:rPr sz="13500" b="1" spc="15" dirty="0">
                <a:solidFill>
                  <a:srgbClr val="285FB0"/>
                </a:solidFill>
                <a:latin typeface="Arial"/>
                <a:cs typeface="Arial"/>
              </a:rPr>
              <a:t>a</a:t>
            </a:r>
            <a:r>
              <a:rPr sz="13500" b="1" spc="5" dirty="0">
                <a:solidFill>
                  <a:srgbClr val="285FB0"/>
                </a:solidFill>
                <a:latin typeface="Arial"/>
                <a:cs typeface="Arial"/>
              </a:rPr>
              <a:t>C</a:t>
            </a:r>
            <a:r>
              <a:rPr sz="13500" b="1" spc="15" dirty="0">
                <a:solidFill>
                  <a:srgbClr val="285FB0"/>
                </a:solidFill>
                <a:latin typeface="Arial"/>
                <a:cs typeface="Arial"/>
              </a:rPr>
              <a:t>O</a:t>
            </a:r>
            <a:r>
              <a:rPr sz="7750" b="1" dirty="0">
                <a:solidFill>
                  <a:srgbClr val="285FB0"/>
                </a:solidFill>
                <a:latin typeface="Arial"/>
                <a:cs typeface="Arial"/>
              </a:rPr>
              <a:t>3</a:t>
            </a:r>
            <a:endParaRPr sz="7750">
              <a:latin typeface="Arial"/>
              <a:cs typeface="Arial"/>
            </a:endParaRPr>
          </a:p>
        </p:txBody>
      </p:sp>
      <p:grpSp>
        <p:nvGrpSpPr>
          <p:cNvPr id="8" name="object 8"/>
          <p:cNvGrpSpPr/>
          <p:nvPr/>
        </p:nvGrpSpPr>
        <p:grpSpPr>
          <a:xfrm>
            <a:off x="12967244" y="2412896"/>
            <a:ext cx="6482715" cy="6482715"/>
            <a:chOff x="12967244" y="2412896"/>
            <a:chExt cx="6482715" cy="6482715"/>
          </a:xfrm>
        </p:grpSpPr>
        <p:pic>
          <p:nvPicPr>
            <p:cNvPr id="9" name="object 9"/>
            <p:cNvPicPr/>
            <p:nvPr/>
          </p:nvPicPr>
          <p:blipFill>
            <a:blip r:embed="rId3" cstate="print"/>
            <a:stretch>
              <a:fillRect/>
            </a:stretch>
          </p:blipFill>
          <p:spPr>
            <a:xfrm>
              <a:off x="12972478" y="2425968"/>
              <a:ext cx="6471680" cy="6464300"/>
            </a:xfrm>
            <a:prstGeom prst="rect">
              <a:avLst/>
            </a:prstGeom>
          </p:spPr>
        </p:pic>
        <p:sp>
          <p:nvSpPr>
            <p:cNvPr id="10" name="object 10"/>
            <p:cNvSpPr/>
            <p:nvPr/>
          </p:nvSpPr>
          <p:spPr>
            <a:xfrm>
              <a:off x="12972479" y="2418131"/>
              <a:ext cx="6471920" cy="6472555"/>
            </a:xfrm>
            <a:custGeom>
              <a:avLst/>
              <a:gdLst/>
              <a:ahLst/>
              <a:cxnLst/>
              <a:rect l="l" t="t" r="r" b="b"/>
              <a:pathLst>
                <a:path w="6471919" h="6472555">
                  <a:moveTo>
                    <a:pt x="3235838" y="0"/>
                  </a:moveTo>
                  <a:lnTo>
                    <a:pt x="3187109" y="364"/>
                  </a:lnTo>
                  <a:lnTo>
                    <a:pt x="3138389" y="1458"/>
                  </a:lnTo>
                  <a:lnTo>
                    <a:pt x="3089689" y="3281"/>
                  </a:lnTo>
                  <a:lnTo>
                    <a:pt x="3041017" y="5834"/>
                  </a:lnTo>
                  <a:lnTo>
                    <a:pt x="2992381" y="9115"/>
                  </a:lnTo>
                  <a:lnTo>
                    <a:pt x="2943792" y="13126"/>
                  </a:lnTo>
                  <a:lnTo>
                    <a:pt x="2895257" y="17866"/>
                  </a:lnTo>
                  <a:lnTo>
                    <a:pt x="2846785" y="23335"/>
                  </a:lnTo>
                  <a:lnTo>
                    <a:pt x="2798385" y="29533"/>
                  </a:lnTo>
                  <a:lnTo>
                    <a:pt x="2750067" y="36460"/>
                  </a:lnTo>
                  <a:lnTo>
                    <a:pt x="2701838" y="44116"/>
                  </a:lnTo>
                  <a:lnTo>
                    <a:pt x="2653708" y="52501"/>
                  </a:lnTo>
                  <a:lnTo>
                    <a:pt x="2605686" y="61615"/>
                  </a:lnTo>
                  <a:lnTo>
                    <a:pt x="2557780" y="71458"/>
                  </a:lnTo>
                  <a:lnTo>
                    <a:pt x="2509999" y="82030"/>
                  </a:lnTo>
                  <a:lnTo>
                    <a:pt x="2462352" y="93330"/>
                  </a:lnTo>
                  <a:lnTo>
                    <a:pt x="2414849" y="105360"/>
                  </a:lnTo>
                  <a:lnTo>
                    <a:pt x="2367497" y="118118"/>
                  </a:lnTo>
                  <a:lnTo>
                    <a:pt x="2320305" y="131605"/>
                  </a:lnTo>
                  <a:lnTo>
                    <a:pt x="2273283" y="145821"/>
                  </a:lnTo>
                  <a:lnTo>
                    <a:pt x="2226439" y="160766"/>
                  </a:lnTo>
                  <a:lnTo>
                    <a:pt x="2179782" y="176439"/>
                  </a:lnTo>
                  <a:lnTo>
                    <a:pt x="2133321" y="192841"/>
                  </a:lnTo>
                  <a:lnTo>
                    <a:pt x="2087065" y="209972"/>
                  </a:lnTo>
                  <a:lnTo>
                    <a:pt x="2041023" y="227831"/>
                  </a:lnTo>
                  <a:lnTo>
                    <a:pt x="1995203" y="246419"/>
                  </a:lnTo>
                  <a:lnTo>
                    <a:pt x="1949614" y="265735"/>
                  </a:lnTo>
                  <a:lnTo>
                    <a:pt x="1904265" y="285780"/>
                  </a:lnTo>
                  <a:lnTo>
                    <a:pt x="1859165" y="306554"/>
                  </a:lnTo>
                  <a:lnTo>
                    <a:pt x="1814323" y="328056"/>
                  </a:lnTo>
                  <a:lnTo>
                    <a:pt x="1769748" y="350286"/>
                  </a:lnTo>
                  <a:lnTo>
                    <a:pt x="1725448" y="373245"/>
                  </a:lnTo>
                  <a:lnTo>
                    <a:pt x="1681432" y="396932"/>
                  </a:lnTo>
                  <a:lnTo>
                    <a:pt x="1637709" y="421348"/>
                  </a:lnTo>
                  <a:lnTo>
                    <a:pt x="1594288" y="446492"/>
                  </a:lnTo>
                  <a:lnTo>
                    <a:pt x="1551178" y="472364"/>
                  </a:lnTo>
                  <a:lnTo>
                    <a:pt x="1508388" y="498964"/>
                  </a:lnTo>
                  <a:lnTo>
                    <a:pt x="1465926" y="526293"/>
                  </a:lnTo>
                  <a:lnTo>
                    <a:pt x="1423802" y="554350"/>
                  </a:lnTo>
                  <a:lnTo>
                    <a:pt x="1382023" y="583135"/>
                  </a:lnTo>
                  <a:lnTo>
                    <a:pt x="1340600" y="612648"/>
                  </a:lnTo>
                  <a:lnTo>
                    <a:pt x="1299540" y="642889"/>
                  </a:lnTo>
                  <a:lnTo>
                    <a:pt x="1258853" y="673859"/>
                  </a:lnTo>
                  <a:lnTo>
                    <a:pt x="1218548" y="705557"/>
                  </a:lnTo>
                  <a:lnTo>
                    <a:pt x="1178632" y="737982"/>
                  </a:lnTo>
                  <a:lnTo>
                    <a:pt x="1139116" y="771136"/>
                  </a:lnTo>
                  <a:lnTo>
                    <a:pt x="1100008" y="805017"/>
                  </a:lnTo>
                  <a:lnTo>
                    <a:pt x="1061317" y="839627"/>
                  </a:lnTo>
                  <a:lnTo>
                    <a:pt x="1023051" y="874965"/>
                  </a:lnTo>
                  <a:lnTo>
                    <a:pt x="985220" y="911030"/>
                  </a:lnTo>
                  <a:lnTo>
                    <a:pt x="947832" y="947823"/>
                  </a:lnTo>
                  <a:lnTo>
                    <a:pt x="913981" y="982175"/>
                  </a:lnTo>
                  <a:lnTo>
                    <a:pt x="880745" y="1016901"/>
                  </a:lnTo>
                  <a:lnTo>
                    <a:pt x="848125" y="1051996"/>
                  </a:lnTo>
                  <a:lnTo>
                    <a:pt x="816120" y="1087453"/>
                  </a:lnTo>
                  <a:lnTo>
                    <a:pt x="784731" y="1123264"/>
                  </a:lnTo>
                  <a:lnTo>
                    <a:pt x="753957" y="1159423"/>
                  </a:lnTo>
                  <a:lnTo>
                    <a:pt x="723799" y="1195922"/>
                  </a:lnTo>
                  <a:lnTo>
                    <a:pt x="694256" y="1232756"/>
                  </a:lnTo>
                  <a:lnTo>
                    <a:pt x="665329" y="1269917"/>
                  </a:lnTo>
                  <a:lnTo>
                    <a:pt x="637017" y="1307398"/>
                  </a:lnTo>
                  <a:lnTo>
                    <a:pt x="609320" y="1345192"/>
                  </a:lnTo>
                  <a:lnTo>
                    <a:pt x="582239" y="1383292"/>
                  </a:lnTo>
                  <a:lnTo>
                    <a:pt x="555774" y="1421692"/>
                  </a:lnTo>
                  <a:lnTo>
                    <a:pt x="529924" y="1460385"/>
                  </a:lnTo>
                  <a:lnTo>
                    <a:pt x="504689" y="1499363"/>
                  </a:lnTo>
                  <a:lnTo>
                    <a:pt x="480070" y="1538620"/>
                  </a:lnTo>
                  <a:lnTo>
                    <a:pt x="456067" y="1578150"/>
                  </a:lnTo>
                  <a:lnTo>
                    <a:pt x="432679" y="1617944"/>
                  </a:lnTo>
                  <a:lnTo>
                    <a:pt x="409906" y="1657996"/>
                  </a:lnTo>
                  <a:lnTo>
                    <a:pt x="387749" y="1698300"/>
                  </a:lnTo>
                  <a:lnTo>
                    <a:pt x="366207" y="1738848"/>
                  </a:lnTo>
                  <a:lnTo>
                    <a:pt x="345281" y="1779634"/>
                  </a:lnTo>
                  <a:lnTo>
                    <a:pt x="324971" y="1820651"/>
                  </a:lnTo>
                  <a:lnTo>
                    <a:pt x="305275" y="1861891"/>
                  </a:lnTo>
                  <a:lnTo>
                    <a:pt x="286196" y="1903348"/>
                  </a:lnTo>
                  <a:lnTo>
                    <a:pt x="267731" y="1945015"/>
                  </a:lnTo>
                  <a:lnTo>
                    <a:pt x="249883" y="1986885"/>
                  </a:lnTo>
                  <a:lnTo>
                    <a:pt x="232649" y="2028952"/>
                  </a:lnTo>
                  <a:lnTo>
                    <a:pt x="216031" y="2071208"/>
                  </a:lnTo>
                  <a:lnTo>
                    <a:pt x="200029" y="2113646"/>
                  </a:lnTo>
                  <a:lnTo>
                    <a:pt x="184642" y="2156260"/>
                  </a:lnTo>
                  <a:lnTo>
                    <a:pt x="169871" y="2199042"/>
                  </a:lnTo>
                  <a:lnTo>
                    <a:pt x="155715" y="2241987"/>
                  </a:lnTo>
                  <a:lnTo>
                    <a:pt x="142174" y="2285086"/>
                  </a:lnTo>
                  <a:lnTo>
                    <a:pt x="129249" y="2328333"/>
                  </a:lnTo>
                  <a:lnTo>
                    <a:pt x="116940" y="2371722"/>
                  </a:lnTo>
                  <a:lnTo>
                    <a:pt x="105246" y="2415245"/>
                  </a:lnTo>
                  <a:lnTo>
                    <a:pt x="94167" y="2458895"/>
                  </a:lnTo>
                  <a:lnTo>
                    <a:pt x="83704" y="2502665"/>
                  </a:lnTo>
                  <a:lnTo>
                    <a:pt x="73857" y="2546549"/>
                  </a:lnTo>
                  <a:lnTo>
                    <a:pt x="64624" y="2590540"/>
                  </a:lnTo>
                  <a:lnTo>
                    <a:pt x="56008" y="2634631"/>
                  </a:lnTo>
                  <a:lnTo>
                    <a:pt x="48007" y="2678815"/>
                  </a:lnTo>
                  <a:lnTo>
                    <a:pt x="40621" y="2723085"/>
                  </a:lnTo>
                  <a:lnTo>
                    <a:pt x="33851" y="2767434"/>
                  </a:lnTo>
                  <a:lnTo>
                    <a:pt x="27696" y="2811855"/>
                  </a:lnTo>
                  <a:lnTo>
                    <a:pt x="22157" y="2856342"/>
                  </a:lnTo>
                  <a:lnTo>
                    <a:pt x="17233" y="2900887"/>
                  </a:lnTo>
                  <a:lnTo>
                    <a:pt x="12924" y="2945484"/>
                  </a:lnTo>
                  <a:lnTo>
                    <a:pt x="9232" y="2990125"/>
                  </a:lnTo>
                  <a:lnTo>
                    <a:pt x="6154" y="3034805"/>
                  </a:lnTo>
                  <a:lnTo>
                    <a:pt x="3692" y="3079515"/>
                  </a:lnTo>
                  <a:lnTo>
                    <a:pt x="1846" y="3124250"/>
                  </a:lnTo>
                  <a:lnTo>
                    <a:pt x="615" y="3169001"/>
                  </a:lnTo>
                  <a:lnTo>
                    <a:pt x="0" y="3213763"/>
                  </a:lnTo>
                  <a:lnTo>
                    <a:pt x="0" y="3258529"/>
                  </a:lnTo>
                  <a:lnTo>
                    <a:pt x="615" y="3303291"/>
                  </a:lnTo>
                  <a:lnTo>
                    <a:pt x="1846" y="3348043"/>
                  </a:lnTo>
                  <a:lnTo>
                    <a:pt x="3692" y="3392777"/>
                  </a:lnTo>
                  <a:lnTo>
                    <a:pt x="6154" y="3437488"/>
                  </a:lnTo>
                  <a:lnTo>
                    <a:pt x="9232" y="3482167"/>
                  </a:lnTo>
                  <a:lnTo>
                    <a:pt x="12924" y="3526809"/>
                  </a:lnTo>
                  <a:lnTo>
                    <a:pt x="17233" y="3571406"/>
                  </a:lnTo>
                  <a:lnTo>
                    <a:pt x="22157" y="3615951"/>
                  </a:lnTo>
                  <a:lnTo>
                    <a:pt x="27696" y="3660438"/>
                  </a:lnTo>
                  <a:lnTo>
                    <a:pt x="33851" y="3704859"/>
                  </a:lnTo>
                  <a:lnTo>
                    <a:pt x="40621" y="3749208"/>
                  </a:lnTo>
                  <a:lnTo>
                    <a:pt x="48007" y="3793478"/>
                  </a:lnTo>
                  <a:lnTo>
                    <a:pt x="56008" y="3837661"/>
                  </a:lnTo>
                  <a:lnTo>
                    <a:pt x="64624" y="3881752"/>
                  </a:lnTo>
                  <a:lnTo>
                    <a:pt x="73857" y="3925743"/>
                  </a:lnTo>
                  <a:lnTo>
                    <a:pt x="83704" y="3969627"/>
                  </a:lnTo>
                  <a:lnTo>
                    <a:pt x="94167" y="4013398"/>
                  </a:lnTo>
                  <a:lnTo>
                    <a:pt x="105246" y="4057048"/>
                  </a:lnTo>
                  <a:lnTo>
                    <a:pt x="116940" y="4100571"/>
                  </a:lnTo>
                  <a:lnTo>
                    <a:pt x="129249" y="4143959"/>
                  </a:lnTo>
                  <a:lnTo>
                    <a:pt x="142174" y="4187206"/>
                  </a:lnTo>
                  <a:lnTo>
                    <a:pt x="155715" y="4230306"/>
                  </a:lnTo>
                  <a:lnTo>
                    <a:pt x="169871" y="4273250"/>
                  </a:lnTo>
                  <a:lnTo>
                    <a:pt x="184642" y="4316033"/>
                  </a:lnTo>
                  <a:lnTo>
                    <a:pt x="200029" y="4358646"/>
                  </a:lnTo>
                  <a:lnTo>
                    <a:pt x="216031" y="4401085"/>
                  </a:lnTo>
                  <a:lnTo>
                    <a:pt x="232649" y="4443340"/>
                  </a:lnTo>
                  <a:lnTo>
                    <a:pt x="249883" y="4485407"/>
                  </a:lnTo>
                  <a:lnTo>
                    <a:pt x="267731" y="4527277"/>
                  </a:lnTo>
                  <a:lnTo>
                    <a:pt x="286196" y="4568944"/>
                  </a:lnTo>
                  <a:lnTo>
                    <a:pt x="305275" y="4610401"/>
                  </a:lnTo>
                  <a:lnTo>
                    <a:pt x="324971" y="4651642"/>
                  </a:lnTo>
                  <a:lnTo>
                    <a:pt x="345281" y="4692658"/>
                  </a:lnTo>
                  <a:lnTo>
                    <a:pt x="366207" y="4733444"/>
                  </a:lnTo>
                  <a:lnTo>
                    <a:pt x="387749" y="4773992"/>
                  </a:lnTo>
                  <a:lnTo>
                    <a:pt x="409906" y="4814296"/>
                  </a:lnTo>
                  <a:lnTo>
                    <a:pt x="432679" y="4854348"/>
                  </a:lnTo>
                  <a:lnTo>
                    <a:pt x="456067" y="4894143"/>
                  </a:lnTo>
                  <a:lnTo>
                    <a:pt x="480070" y="4933672"/>
                  </a:lnTo>
                  <a:lnTo>
                    <a:pt x="504689" y="4972929"/>
                  </a:lnTo>
                  <a:lnTo>
                    <a:pt x="529924" y="5011907"/>
                  </a:lnTo>
                  <a:lnTo>
                    <a:pt x="555774" y="5050600"/>
                  </a:lnTo>
                  <a:lnTo>
                    <a:pt x="582239" y="5089000"/>
                  </a:lnTo>
                  <a:lnTo>
                    <a:pt x="609320" y="5127100"/>
                  </a:lnTo>
                  <a:lnTo>
                    <a:pt x="637017" y="5164895"/>
                  </a:lnTo>
                  <a:lnTo>
                    <a:pt x="665329" y="5202375"/>
                  </a:lnTo>
                  <a:lnTo>
                    <a:pt x="694256" y="5239536"/>
                  </a:lnTo>
                  <a:lnTo>
                    <a:pt x="723799" y="5276370"/>
                  </a:lnTo>
                  <a:lnTo>
                    <a:pt x="753957" y="5312869"/>
                  </a:lnTo>
                  <a:lnTo>
                    <a:pt x="784731" y="5349028"/>
                  </a:lnTo>
                  <a:lnTo>
                    <a:pt x="816120" y="5384839"/>
                  </a:lnTo>
                  <a:lnTo>
                    <a:pt x="848125" y="5420296"/>
                  </a:lnTo>
                  <a:lnTo>
                    <a:pt x="880745" y="5455391"/>
                  </a:lnTo>
                  <a:lnTo>
                    <a:pt x="913981" y="5490117"/>
                  </a:lnTo>
                  <a:lnTo>
                    <a:pt x="947832" y="5524469"/>
                  </a:lnTo>
                  <a:lnTo>
                    <a:pt x="982172" y="5558314"/>
                  </a:lnTo>
                  <a:lnTo>
                    <a:pt x="1016888" y="5591544"/>
                  </a:lnTo>
                  <a:lnTo>
                    <a:pt x="1051972" y="5624158"/>
                  </a:lnTo>
                  <a:lnTo>
                    <a:pt x="1087418" y="5656158"/>
                  </a:lnTo>
                  <a:lnTo>
                    <a:pt x="1123219" y="5687542"/>
                  </a:lnTo>
                  <a:lnTo>
                    <a:pt x="1159368" y="5718310"/>
                  </a:lnTo>
                  <a:lnTo>
                    <a:pt x="1195858" y="5748463"/>
                  </a:lnTo>
                  <a:lnTo>
                    <a:pt x="1232682" y="5778001"/>
                  </a:lnTo>
                  <a:lnTo>
                    <a:pt x="1269834" y="5806923"/>
                  </a:lnTo>
                  <a:lnTo>
                    <a:pt x="1307306" y="5835230"/>
                  </a:lnTo>
                  <a:lnTo>
                    <a:pt x="1345092" y="5862922"/>
                  </a:lnTo>
                  <a:lnTo>
                    <a:pt x="1383184" y="5889998"/>
                  </a:lnTo>
                  <a:lnTo>
                    <a:pt x="1421576" y="5916459"/>
                  </a:lnTo>
                  <a:lnTo>
                    <a:pt x="1460261" y="5942304"/>
                  </a:lnTo>
                  <a:lnTo>
                    <a:pt x="1499232" y="5967535"/>
                  </a:lnTo>
                  <a:lnTo>
                    <a:pt x="1538482" y="5992149"/>
                  </a:lnTo>
                  <a:lnTo>
                    <a:pt x="1578004" y="6016149"/>
                  </a:lnTo>
                  <a:lnTo>
                    <a:pt x="1617791" y="6039533"/>
                  </a:lnTo>
                  <a:lnTo>
                    <a:pt x="1657837" y="6062301"/>
                  </a:lnTo>
                  <a:lnTo>
                    <a:pt x="1698134" y="6084455"/>
                  </a:lnTo>
                  <a:lnTo>
                    <a:pt x="1738676" y="6105993"/>
                  </a:lnTo>
                  <a:lnTo>
                    <a:pt x="1779456" y="6126915"/>
                  </a:lnTo>
                  <a:lnTo>
                    <a:pt x="1820467" y="6147222"/>
                  </a:lnTo>
                  <a:lnTo>
                    <a:pt x="1861701" y="6166914"/>
                  </a:lnTo>
                  <a:lnTo>
                    <a:pt x="1903153" y="6185991"/>
                  </a:lnTo>
                  <a:lnTo>
                    <a:pt x="1944815" y="6204452"/>
                  </a:lnTo>
                  <a:lnTo>
                    <a:pt x="1986680" y="6222298"/>
                  </a:lnTo>
                  <a:lnTo>
                    <a:pt x="2028741" y="6239528"/>
                  </a:lnTo>
                  <a:lnTo>
                    <a:pt x="2070992" y="6256143"/>
                  </a:lnTo>
                  <a:lnTo>
                    <a:pt x="2113426" y="6272142"/>
                  </a:lnTo>
                  <a:lnTo>
                    <a:pt x="2156035" y="6287527"/>
                  </a:lnTo>
                  <a:lnTo>
                    <a:pt x="2198813" y="6302296"/>
                  </a:lnTo>
                  <a:lnTo>
                    <a:pt x="2241753" y="6316449"/>
                  </a:lnTo>
                  <a:lnTo>
                    <a:pt x="2284848" y="6329987"/>
                  </a:lnTo>
                  <a:lnTo>
                    <a:pt x="2328091" y="6342910"/>
                  </a:lnTo>
                  <a:lnTo>
                    <a:pt x="2371476" y="6355217"/>
                  </a:lnTo>
                  <a:lnTo>
                    <a:pt x="2414995" y="6366909"/>
                  </a:lnTo>
                  <a:lnTo>
                    <a:pt x="2458641" y="6377986"/>
                  </a:lnTo>
                  <a:lnTo>
                    <a:pt x="2502408" y="6388447"/>
                  </a:lnTo>
                  <a:lnTo>
                    <a:pt x="2546289" y="6398293"/>
                  </a:lnTo>
                  <a:lnTo>
                    <a:pt x="2590276" y="6407524"/>
                  </a:lnTo>
                  <a:lnTo>
                    <a:pt x="2634364" y="6416139"/>
                  </a:lnTo>
                  <a:lnTo>
                    <a:pt x="2678544" y="6424139"/>
                  </a:lnTo>
                  <a:lnTo>
                    <a:pt x="2722811" y="6431523"/>
                  </a:lnTo>
                  <a:lnTo>
                    <a:pt x="2767157" y="6438292"/>
                  </a:lnTo>
                  <a:lnTo>
                    <a:pt x="2811575" y="6444446"/>
                  </a:lnTo>
                  <a:lnTo>
                    <a:pt x="2856059" y="6449984"/>
                  </a:lnTo>
                  <a:lnTo>
                    <a:pt x="2900601" y="6454907"/>
                  </a:lnTo>
                  <a:lnTo>
                    <a:pt x="2945195" y="6459215"/>
                  </a:lnTo>
                  <a:lnTo>
                    <a:pt x="2989833" y="6462907"/>
                  </a:lnTo>
                  <a:lnTo>
                    <a:pt x="3034510" y="6465984"/>
                  </a:lnTo>
                  <a:lnTo>
                    <a:pt x="3079217" y="6468445"/>
                  </a:lnTo>
                  <a:lnTo>
                    <a:pt x="3123949" y="6470291"/>
                  </a:lnTo>
                  <a:lnTo>
                    <a:pt x="3168698" y="6471522"/>
                  </a:lnTo>
                  <a:lnTo>
                    <a:pt x="3213457" y="6472138"/>
                  </a:lnTo>
                  <a:lnTo>
                    <a:pt x="3258220" y="6472138"/>
                  </a:lnTo>
                  <a:lnTo>
                    <a:pt x="3302979" y="6471522"/>
                  </a:lnTo>
                  <a:lnTo>
                    <a:pt x="3347728" y="6470291"/>
                  </a:lnTo>
                  <a:lnTo>
                    <a:pt x="3392460" y="6468445"/>
                  </a:lnTo>
                  <a:lnTo>
                    <a:pt x="3437168" y="6465984"/>
                  </a:lnTo>
                  <a:lnTo>
                    <a:pt x="3481844" y="6462907"/>
                  </a:lnTo>
                  <a:lnTo>
                    <a:pt x="3526483" y="6459215"/>
                  </a:lnTo>
                  <a:lnTo>
                    <a:pt x="3571077" y="6454907"/>
                  </a:lnTo>
                  <a:lnTo>
                    <a:pt x="3615619" y="6449984"/>
                  </a:lnTo>
                  <a:lnTo>
                    <a:pt x="3660103" y="6444446"/>
                  </a:lnTo>
                  <a:lnTo>
                    <a:pt x="3704521" y="6438292"/>
                  </a:lnTo>
                  <a:lnTo>
                    <a:pt x="3748867" y="6431523"/>
                  </a:lnTo>
                  <a:lnTo>
                    <a:pt x="3793133" y="6424139"/>
                  </a:lnTo>
                  <a:lnTo>
                    <a:pt x="3837314" y="6416139"/>
                  </a:lnTo>
                  <a:lnTo>
                    <a:pt x="3881401" y="6407524"/>
                  </a:lnTo>
                  <a:lnTo>
                    <a:pt x="3925389" y="6398293"/>
                  </a:lnTo>
                  <a:lnTo>
                    <a:pt x="3969269" y="6388447"/>
                  </a:lnTo>
                  <a:lnTo>
                    <a:pt x="4013036" y="6377986"/>
                  </a:lnTo>
                  <a:lnTo>
                    <a:pt x="4056683" y="6366909"/>
                  </a:lnTo>
                  <a:lnTo>
                    <a:pt x="4100202" y="6355217"/>
                  </a:lnTo>
                  <a:lnTo>
                    <a:pt x="4143586" y="6342910"/>
                  </a:lnTo>
                  <a:lnTo>
                    <a:pt x="4186829" y="6329987"/>
                  </a:lnTo>
                  <a:lnTo>
                    <a:pt x="4229925" y="6316449"/>
                  </a:lnTo>
                  <a:lnTo>
                    <a:pt x="4272865" y="6302296"/>
                  </a:lnTo>
                  <a:lnTo>
                    <a:pt x="4315643" y="6287527"/>
                  </a:lnTo>
                  <a:lnTo>
                    <a:pt x="4358252" y="6272142"/>
                  </a:lnTo>
                  <a:lnTo>
                    <a:pt x="4400686" y="6256143"/>
                  </a:lnTo>
                  <a:lnTo>
                    <a:pt x="4442937" y="6239528"/>
                  </a:lnTo>
                  <a:lnTo>
                    <a:pt x="4484998" y="6222298"/>
                  </a:lnTo>
                  <a:lnTo>
                    <a:pt x="4526863" y="6204452"/>
                  </a:lnTo>
                  <a:lnTo>
                    <a:pt x="4568525" y="6185991"/>
                  </a:lnTo>
                  <a:lnTo>
                    <a:pt x="4609976" y="6166914"/>
                  </a:lnTo>
                  <a:lnTo>
                    <a:pt x="4651211" y="6147222"/>
                  </a:lnTo>
                  <a:lnTo>
                    <a:pt x="4692222" y="6126915"/>
                  </a:lnTo>
                  <a:lnTo>
                    <a:pt x="4733001" y="6105993"/>
                  </a:lnTo>
                  <a:lnTo>
                    <a:pt x="4773543" y="6084455"/>
                  </a:lnTo>
                  <a:lnTo>
                    <a:pt x="4813841" y="6062301"/>
                  </a:lnTo>
                  <a:lnTo>
                    <a:pt x="4853886" y="6039533"/>
                  </a:lnTo>
                  <a:lnTo>
                    <a:pt x="4893674" y="6016149"/>
                  </a:lnTo>
                  <a:lnTo>
                    <a:pt x="4933196" y="5992149"/>
                  </a:lnTo>
                  <a:lnTo>
                    <a:pt x="4972446" y="5967535"/>
                  </a:lnTo>
                  <a:lnTo>
                    <a:pt x="5011417" y="5942304"/>
                  </a:lnTo>
                  <a:lnTo>
                    <a:pt x="5050102" y="5916459"/>
                  </a:lnTo>
                  <a:lnTo>
                    <a:pt x="5088494" y="5889998"/>
                  </a:lnTo>
                  <a:lnTo>
                    <a:pt x="5126586" y="5862922"/>
                  </a:lnTo>
                  <a:lnTo>
                    <a:pt x="5164372" y="5835230"/>
                  </a:lnTo>
                  <a:lnTo>
                    <a:pt x="5201844" y="5806923"/>
                  </a:lnTo>
                  <a:lnTo>
                    <a:pt x="5238995" y="5778001"/>
                  </a:lnTo>
                  <a:lnTo>
                    <a:pt x="5275819" y="5748463"/>
                  </a:lnTo>
                  <a:lnTo>
                    <a:pt x="5312310" y="5718310"/>
                  </a:lnTo>
                  <a:lnTo>
                    <a:pt x="5348459" y="5687542"/>
                  </a:lnTo>
                  <a:lnTo>
                    <a:pt x="5384260" y="5656158"/>
                  </a:lnTo>
                  <a:lnTo>
                    <a:pt x="5419706" y="5624158"/>
                  </a:lnTo>
                  <a:lnTo>
                    <a:pt x="5454790" y="5591544"/>
                  </a:lnTo>
                  <a:lnTo>
                    <a:pt x="5489506" y="5558314"/>
                  </a:lnTo>
                  <a:lnTo>
                    <a:pt x="5523846" y="5524469"/>
                  </a:lnTo>
                  <a:lnTo>
                    <a:pt x="5557697" y="5490117"/>
                  </a:lnTo>
                  <a:lnTo>
                    <a:pt x="5590933" y="5455391"/>
                  </a:lnTo>
                  <a:lnTo>
                    <a:pt x="5623553" y="5420296"/>
                  </a:lnTo>
                  <a:lnTo>
                    <a:pt x="5655557" y="5384839"/>
                  </a:lnTo>
                  <a:lnTo>
                    <a:pt x="5686947" y="5349028"/>
                  </a:lnTo>
                  <a:lnTo>
                    <a:pt x="5717720" y="5312869"/>
                  </a:lnTo>
                  <a:lnTo>
                    <a:pt x="5747879" y="5276370"/>
                  </a:lnTo>
                  <a:lnTo>
                    <a:pt x="5777422" y="5239536"/>
                  </a:lnTo>
                  <a:lnTo>
                    <a:pt x="5806349" y="5202375"/>
                  </a:lnTo>
                  <a:lnTo>
                    <a:pt x="5834661" y="5164895"/>
                  </a:lnTo>
                  <a:lnTo>
                    <a:pt x="5862357" y="5127100"/>
                  </a:lnTo>
                  <a:lnTo>
                    <a:pt x="5889438" y="5089000"/>
                  </a:lnTo>
                  <a:lnTo>
                    <a:pt x="5915904" y="5050600"/>
                  </a:lnTo>
                  <a:lnTo>
                    <a:pt x="5941754" y="5011907"/>
                  </a:lnTo>
                  <a:lnTo>
                    <a:pt x="5966988" y="4972929"/>
                  </a:lnTo>
                  <a:lnTo>
                    <a:pt x="5991607" y="4933672"/>
                  </a:lnTo>
                  <a:lnTo>
                    <a:pt x="6015611" y="4894143"/>
                  </a:lnTo>
                  <a:lnTo>
                    <a:pt x="6038999" y="4854348"/>
                  </a:lnTo>
                  <a:lnTo>
                    <a:pt x="6061771" y="4814296"/>
                  </a:lnTo>
                  <a:lnTo>
                    <a:pt x="6083928" y="4773992"/>
                  </a:lnTo>
                  <a:lnTo>
                    <a:pt x="6105470" y="4733444"/>
                  </a:lnTo>
                  <a:lnTo>
                    <a:pt x="6126396" y="4692658"/>
                  </a:lnTo>
                  <a:lnTo>
                    <a:pt x="6146707" y="4651642"/>
                  </a:lnTo>
                  <a:lnTo>
                    <a:pt x="6166402" y="4610401"/>
                  </a:lnTo>
                  <a:lnTo>
                    <a:pt x="6185482" y="4568944"/>
                  </a:lnTo>
                  <a:lnTo>
                    <a:pt x="6203946" y="4527277"/>
                  </a:lnTo>
                  <a:lnTo>
                    <a:pt x="6221795" y="4485407"/>
                  </a:lnTo>
                  <a:lnTo>
                    <a:pt x="6239028" y="4443340"/>
                  </a:lnTo>
                  <a:lnTo>
                    <a:pt x="6255646" y="4401085"/>
                  </a:lnTo>
                  <a:lnTo>
                    <a:pt x="6271648" y="4358646"/>
                  </a:lnTo>
                  <a:lnTo>
                    <a:pt x="6287035" y="4316033"/>
                  </a:lnTo>
                  <a:lnTo>
                    <a:pt x="6301807" y="4273250"/>
                  </a:lnTo>
                  <a:lnTo>
                    <a:pt x="6315963" y="4230306"/>
                  </a:lnTo>
                  <a:lnTo>
                    <a:pt x="6329503" y="4187206"/>
                  </a:lnTo>
                  <a:lnTo>
                    <a:pt x="6342428" y="4143959"/>
                  </a:lnTo>
                  <a:lnTo>
                    <a:pt x="6354738" y="4100571"/>
                  </a:lnTo>
                  <a:lnTo>
                    <a:pt x="6366432" y="4057048"/>
                  </a:lnTo>
                  <a:lnTo>
                    <a:pt x="6377510" y="4013398"/>
                  </a:lnTo>
                  <a:lnTo>
                    <a:pt x="6387973" y="3969627"/>
                  </a:lnTo>
                  <a:lnTo>
                    <a:pt x="6397821" y="3925743"/>
                  </a:lnTo>
                  <a:lnTo>
                    <a:pt x="6407053" y="3881752"/>
                  </a:lnTo>
                  <a:lnTo>
                    <a:pt x="6415670" y="3837661"/>
                  </a:lnTo>
                  <a:lnTo>
                    <a:pt x="6423671" y="3793478"/>
                  </a:lnTo>
                  <a:lnTo>
                    <a:pt x="6431056" y="3749208"/>
                  </a:lnTo>
                  <a:lnTo>
                    <a:pt x="6437827" y="3704859"/>
                  </a:lnTo>
                  <a:lnTo>
                    <a:pt x="6443981" y="3660438"/>
                  </a:lnTo>
                  <a:lnTo>
                    <a:pt x="6449521" y="3615951"/>
                  </a:lnTo>
                  <a:lnTo>
                    <a:pt x="6454445" y="3571406"/>
                  </a:lnTo>
                  <a:lnTo>
                    <a:pt x="6458753" y="3526809"/>
                  </a:lnTo>
                  <a:lnTo>
                    <a:pt x="6462446" y="3482167"/>
                  </a:lnTo>
                  <a:lnTo>
                    <a:pt x="6465523" y="3437488"/>
                  </a:lnTo>
                  <a:lnTo>
                    <a:pt x="6467985" y="3392777"/>
                  </a:lnTo>
                  <a:lnTo>
                    <a:pt x="6469831" y="3348043"/>
                  </a:lnTo>
                  <a:lnTo>
                    <a:pt x="6471062" y="3303291"/>
                  </a:lnTo>
                  <a:lnTo>
                    <a:pt x="6471678" y="3258529"/>
                  </a:lnTo>
                  <a:lnTo>
                    <a:pt x="6471678" y="3213763"/>
                  </a:lnTo>
                  <a:lnTo>
                    <a:pt x="6471062" y="3169001"/>
                  </a:lnTo>
                  <a:lnTo>
                    <a:pt x="6469831" y="3124250"/>
                  </a:lnTo>
                  <a:lnTo>
                    <a:pt x="6467985" y="3079515"/>
                  </a:lnTo>
                  <a:lnTo>
                    <a:pt x="6465523" y="3034805"/>
                  </a:lnTo>
                  <a:lnTo>
                    <a:pt x="6462446" y="2990125"/>
                  </a:lnTo>
                  <a:lnTo>
                    <a:pt x="6458753" y="2945484"/>
                  </a:lnTo>
                  <a:lnTo>
                    <a:pt x="6454445" y="2900887"/>
                  </a:lnTo>
                  <a:lnTo>
                    <a:pt x="6449521" y="2856342"/>
                  </a:lnTo>
                  <a:lnTo>
                    <a:pt x="6443981" y="2811855"/>
                  </a:lnTo>
                  <a:lnTo>
                    <a:pt x="6437827" y="2767434"/>
                  </a:lnTo>
                  <a:lnTo>
                    <a:pt x="6431056" y="2723085"/>
                  </a:lnTo>
                  <a:lnTo>
                    <a:pt x="6423671" y="2678815"/>
                  </a:lnTo>
                  <a:lnTo>
                    <a:pt x="6415670" y="2634631"/>
                  </a:lnTo>
                  <a:lnTo>
                    <a:pt x="6407053" y="2590540"/>
                  </a:lnTo>
                  <a:lnTo>
                    <a:pt x="6397821" y="2546549"/>
                  </a:lnTo>
                  <a:lnTo>
                    <a:pt x="6387973" y="2502665"/>
                  </a:lnTo>
                  <a:lnTo>
                    <a:pt x="6377510" y="2458895"/>
                  </a:lnTo>
                  <a:lnTo>
                    <a:pt x="6366432" y="2415245"/>
                  </a:lnTo>
                  <a:lnTo>
                    <a:pt x="6354738" y="2371722"/>
                  </a:lnTo>
                  <a:lnTo>
                    <a:pt x="6342428" y="2328333"/>
                  </a:lnTo>
                  <a:lnTo>
                    <a:pt x="6329503" y="2285086"/>
                  </a:lnTo>
                  <a:lnTo>
                    <a:pt x="6315963" y="2241987"/>
                  </a:lnTo>
                  <a:lnTo>
                    <a:pt x="6301807" y="2199042"/>
                  </a:lnTo>
                  <a:lnTo>
                    <a:pt x="6287035" y="2156260"/>
                  </a:lnTo>
                  <a:lnTo>
                    <a:pt x="6271648" y="2113646"/>
                  </a:lnTo>
                  <a:lnTo>
                    <a:pt x="6255646" y="2071208"/>
                  </a:lnTo>
                  <a:lnTo>
                    <a:pt x="6239028" y="2028952"/>
                  </a:lnTo>
                  <a:lnTo>
                    <a:pt x="6221795" y="1986885"/>
                  </a:lnTo>
                  <a:lnTo>
                    <a:pt x="6203946" y="1945015"/>
                  </a:lnTo>
                  <a:lnTo>
                    <a:pt x="6185482" y="1903348"/>
                  </a:lnTo>
                  <a:lnTo>
                    <a:pt x="6166402" y="1861891"/>
                  </a:lnTo>
                  <a:lnTo>
                    <a:pt x="6146707" y="1820651"/>
                  </a:lnTo>
                  <a:lnTo>
                    <a:pt x="6126396" y="1779634"/>
                  </a:lnTo>
                  <a:lnTo>
                    <a:pt x="6105470" y="1738848"/>
                  </a:lnTo>
                  <a:lnTo>
                    <a:pt x="6083928" y="1698300"/>
                  </a:lnTo>
                  <a:lnTo>
                    <a:pt x="6061771" y="1657996"/>
                  </a:lnTo>
                  <a:lnTo>
                    <a:pt x="6038999" y="1617944"/>
                  </a:lnTo>
                  <a:lnTo>
                    <a:pt x="6015611" y="1578150"/>
                  </a:lnTo>
                  <a:lnTo>
                    <a:pt x="5991607" y="1538620"/>
                  </a:lnTo>
                  <a:lnTo>
                    <a:pt x="5966988" y="1499363"/>
                  </a:lnTo>
                  <a:lnTo>
                    <a:pt x="5941754" y="1460385"/>
                  </a:lnTo>
                  <a:lnTo>
                    <a:pt x="5915904" y="1421692"/>
                  </a:lnTo>
                  <a:lnTo>
                    <a:pt x="5889438" y="1383292"/>
                  </a:lnTo>
                  <a:lnTo>
                    <a:pt x="5862357" y="1345192"/>
                  </a:lnTo>
                  <a:lnTo>
                    <a:pt x="5834661" y="1307398"/>
                  </a:lnTo>
                  <a:lnTo>
                    <a:pt x="5806349" y="1269917"/>
                  </a:lnTo>
                  <a:lnTo>
                    <a:pt x="5777422" y="1232756"/>
                  </a:lnTo>
                  <a:lnTo>
                    <a:pt x="5747879" y="1195922"/>
                  </a:lnTo>
                  <a:lnTo>
                    <a:pt x="5717720" y="1159423"/>
                  </a:lnTo>
                  <a:lnTo>
                    <a:pt x="5686947" y="1123264"/>
                  </a:lnTo>
                  <a:lnTo>
                    <a:pt x="5655557" y="1087453"/>
                  </a:lnTo>
                  <a:lnTo>
                    <a:pt x="5623553" y="1051996"/>
                  </a:lnTo>
                  <a:lnTo>
                    <a:pt x="5590933" y="1016901"/>
                  </a:lnTo>
                  <a:lnTo>
                    <a:pt x="5557697" y="982175"/>
                  </a:lnTo>
                  <a:lnTo>
                    <a:pt x="5523846" y="947823"/>
                  </a:lnTo>
                  <a:lnTo>
                    <a:pt x="5486457" y="911030"/>
                  </a:lnTo>
                  <a:lnTo>
                    <a:pt x="5448625" y="874965"/>
                  </a:lnTo>
                  <a:lnTo>
                    <a:pt x="5410358" y="839627"/>
                  </a:lnTo>
                  <a:lnTo>
                    <a:pt x="5371664" y="805017"/>
                  </a:lnTo>
                  <a:lnTo>
                    <a:pt x="5332553" y="771136"/>
                  </a:lnTo>
                  <a:lnTo>
                    <a:pt x="5293033" y="737982"/>
                  </a:lnTo>
                  <a:lnTo>
                    <a:pt x="5253114" y="705557"/>
                  </a:lnTo>
                  <a:lnTo>
                    <a:pt x="5212804" y="673859"/>
                  </a:lnTo>
                  <a:lnTo>
                    <a:pt x="5172112" y="642889"/>
                  </a:lnTo>
                  <a:lnTo>
                    <a:pt x="5131047" y="612648"/>
                  </a:lnTo>
                  <a:lnTo>
                    <a:pt x="5089618" y="583135"/>
                  </a:lnTo>
                  <a:lnTo>
                    <a:pt x="5047834" y="554350"/>
                  </a:lnTo>
                  <a:lnTo>
                    <a:pt x="5005704" y="526293"/>
                  </a:lnTo>
                  <a:lnTo>
                    <a:pt x="4963235" y="498964"/>
                  </a:lnTo>
                  <a:lnTo>
                    <a:pt x="4920439" y="472364"/>
                  </a:lnTo>
                  <a:lnTo>
                    <a:pt x="4877323" y="446492"/>
                  </a:lnTo>
                  <a:lnTo>
                    <a:pt x="4833895" y="421348"/>
                  </a:lnTo>
                  <a:lnTo>
                    <a:pt x="4790166" y="396932"/>
                  </a:lnTo>
                  <a:lnTo>
                    <a:pt x="4746144" y="373245"/>
                  </a:lnTo>
                  <a:lnTo>
                    <a:pt x="4701838" y="350286"/>
                  </a:lnTo>
                  <a:lnTo>
                    <a:pt x="4657256" y="328056"/>
                  </a:lnTo>
                  <a:lnTo>
                    <a:pt x="4612408" y="306554"/>
                  </a:lnTo>
                  <a:lnTo>
                    <a:pt x="4567302" y="285780"/>
                  </a:lnTo>
                  <a:lnTo>
                    <a:pt x="4521948" y="265735"/>
                  </a:lnTo>
                  <a:lnTo>
                    <a:pt x="4476354" y="246419"/>
                  </a:lnTo>
                  <a:lnTo>
                    <a:pt x="4430529" y="227831"/>
                  </a:lnTo>
                  <a:lnTo>
                    <a:pt x="4384482" y="209972"/>
                  </a:lnTo>
                  <a:lnTo>
                    <a:pt x="4338222" y="192841"/>
                  </a:lnTo>
                  <a:lnTo>
                    <a:pt x="4291757" y="176439"/>
                  </a:lnTo>
                  <a:lnTo>
                    <a:pt x="4245098" y="160766"/>
                  </a:lnTo>
                  <a:lnTo>
                    <a:pt x="4198251" y="145821"/>
                  </a:lnTo>
                  <a:lnTo>
                    <a:pt x="4151228" y="131605"/>
                  </a:lnTo>
                  <a:lnTo>
                    <a:pt x="4104035" y="118118"/>
                  </a:lnTo>
                  <a:lnTo>
                    <a:pt x="4056683" y="105360"/>
                  </a:lnTo>
                  <a:lnTo>
                    <a:pt x="4009179" y="93330"/>
                  </a:lnTo>
                  <a:lnTo>
                    <a:pt x="3961534" y="82030"/>
                  </a:lnTo>
                  <a:lnTo>
                    <a:pt x="3913755" y="71458"/>
                  </a:lnTo>
                  <a:lnTo>
                    <a:pt x="3865852" y="61615"/>
                  </a:lnTo>
                  <a:lnTo>
                    <a:pt x="3817833" y="52501"/>
                  </a:lnTo>
                  <a:lnTo>
                    <a:pt x="3769708" y="44116"/>
                  </a:lnTo>
                  <a:lnTo>
                    <a:pt x="3721485" y="36460"/>
                  </a:lnTo>
                  <a:lnTo>
                    <a:pt x="3673174" y="29533"/>
                  </a:lnTo>
                  <a:lnTo>
                    <a:pt x="3624782" y="23335"/>
                  </a:lnTo>
                  <a:lnTo>
                    <a:pt x="3576320" y="17866"/>
                  </a:lnTo>
                  <a:lnTo>
                    <a:pt x="3527795" y="13126"/>
                  </a:lnTo>
                  <a:lnTo>
                    <a:pt x="3479217" y="9115"/>
                  </a:lnTo>
                  <a:lnTo>
                    <a:pt x="3430594" y="5834"/>
                  </a:lnTo>
                  <a:lnTo>
                    <a:pt x="3381937" y="3281"/>
                  </a:lnTo>
                  <a:lnTo>
                    <a:pt x="3333252" y="1458"/>
                  </a:lnTo>
                  <a:lnTo>
                    <a:pt x="3284550" y="364"/>
                  </a:lnTo>
                  <a:lnTo>
                    <a:pt x="3235838" y="0"/>
                  </a:lnTo>
                  <a:close/>
                </a:path>
              </a:pathLst>
            </a:custGeom>
            <a:ln w="10470">
              <a:solidFill>
                <a:srgbClr val="FFFFFF"/>
              </a:solidFill>
            </a:ln>
          </p:spPr>
          <p:txBody>
            <a:bodyPr wrap="square" lIns="0" tIns="0" rIns="0" bIns="0" rtlCol="0"/>
            <a:lstStyle/>
            <a:p>
              <a:endParaRPr/>
            </a:p>
          </p:txBody>
        </p:sp>
      </p:grpSp>
      <p:sp>
        <p:nvSpPr>
          <p:cNvPr id="11" name="object 11"/>
          <p:cNvSpPr txBox="1"/>
          <p:nvPr/>
        </p:nvSpPr>
        <p:spPr>
          <a:xfrm>
            <a:off x="5914359" y="10748469"/>
            <a:ext cx="9161151" cy="673261"/>
          </a:xfrm>
          <a:prstGeom prst="rect">
            <a:avLst/>
          </a:prstGeom>
        </p:spPr>
        <p:txBody>
          <a:bodyPr vert="horz" wrap="square" lIns="0" tIns="6350" rIns="0" bIns="0" rtlCol="0">
            <a:spAutoFit/>
          </a:bodyPr>
          <a:lstStyle/>
          <a:p>
            <a:pPr marL="12700" marR="5080" algn="just">
              <a:lnSpc>
                <a:spcPts val="1739"/>
              </a:lnSpc>
              <a:spcBef>
                <a:spcPts val="50"/>
              </a:spcBef>
            </a:pPr>
            <a:r>
              <a:rPr lang="es-ES" sz="1450" spc="15" dirty="0">
                <a:latin typeface="Arial MT"/>
                <a:cs typeface="Arial MT"/>
              </a:rPr>
              <a:t>Las declaraciones con respecto a este producto no han sido evaluadas por la Administración de Alimentos y Medicamentos. Este producto no está destinado a diagnosticar, tratar o prevenir ninguna enfermedad.
</a:t>
            </a:r>
            <a:endParaRPr sz="1450" dirty="0">
              <a:latin typeface="Arial MT"/>
              <a:cs typeface="Arial MT"/>
            </a:endParaRPr>
          </a:p>
        </p:txBody>
      </p:sp>
      <p:sp>
        <p:nvSpPr>
          <p:cNvPr id="12" name="object 12"/>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0" y="0"/>
                </a:moveTo>
                <a:lnTo>
                  <a:pt x="20104100" y="0"/>
                </a:lnTo>
                <a:lnTo>
                  <a:pt x="20104100" y="11308556"/>
                </a:lnTo>
                <a:lnTo>
                  <a:pt x="0" y="11308556"/>
                </a:lnTo>
                <a:lnTo>
                  <a:pt x="0" y="0"/>
                </a:lnTo>
                <a:close/>
              </a:path>
            </a:pathLst>
          </a:custGeom>
          <a:solidFill>
            <a:srgbClr val="5686BA"/>
          </a:solidFill>
        </p:spPr>
        <p:txBody>
          <a:bodyPr wrap="square" lIns="0" tIns="0" rIns="0" bIns="0" rtlCol="0"/>
          <a:lstStyle/>
          <a:p>
            <a:endParaRPr/>
          </a:p>
        </p:txBody>
      </p:sp>
      <p:sp>
        <p:nvSpPr>
          <p:cNvPr id="3" name="object 3"/>
          <p:cNvSpPr txBox="1">
            <a:spLocks noGrp="1"/>
          </p:cNvSpPr>
          <p:nvPr>
            <p:ph type="title"/>
          </p:nvPr>
        </p:nvSpPr>
        <p:spPr>
          <a:xfrm>
            <a:off x="843899" y="505817"/>
            <a:ext cx="11468877" cy="2350002"/>
          </a:xfrm>
          <a:prstGeom prst="rect">
            <a:avLst/>
          </a:prstGeom>
        </p:spPr>
        <p:txBody>
          <a:bodyPr vert="horz" wrap="square" lIns="0" tIns="15875" rIns="0" bIns="0" rtlCol="0">
            <a:spAutoFit/>
          </a:bodyPr>
          <a:lstStyle/>
          <a:p>
            <a:pPr marL="12700">
              <a:lnSpc>
                <a:spcPts val="6000"/>
              </a:lnSpc>
              <a:spcBef>
                <a:spcPts val="125"/>
              </a:spcBef>
            </a:pPr>
            <a:r>
              <a:rPr lang="en-US" sz="5250" spc="10" dirty="0" err="1">
                <a:solidFill>
                  <a:srgbClr val="E0F7FF"/>
                </a:solidFill>
              </a:rPr>
              <a:t>Quercetina</a:t>
            </a:r>
            <a:r>
              <a:rPr lang="en-US" sz="5250" spc="10" dirty="0">
                <a:solidFill>
                  <a:srgbClr val="E0F7FF"/>
                </a:solidFill>
              </a:rPr>
              <a:t> de
</a:t>
            </a:r>
            <a:r>
              <a:rPr lang="en-US" sz="5250" spc="10" dirty="0" err="1">
                <a:solidFill>
                  <a:srgbClr val="E0F7FF"/>
                </a:solidFill>
              </a:rPr>
              <a:t>extracto</a:t>
            </a:r>
            <a:r>
              <a:rPr lang="en-US" sz="5250" spc="10" dirty="0">
                <a:solidFill>
                  <a:srgbClr val="E0F7FF"/>
                </a:solidFill>
              </a:rPr>
              <a:t> de </a:t>
            </a:r>
            <a:r>
              <a:rPr lang="en-US" sz="5250" spc="10" dirty="0" err="1">
                <a:solidFill>
                  <a:srgbClr val="E0F7FF"/>
                </a:solidFill>
              </a:rPr>
              <a:t>cebolla</a:t>
            </a:r>
            <a:r>
              <a:rPr lang="en-US" sz="5250" spc="10" dirty="0">
                <a:solidFill>
                  <a:srgbClr val="E0F7FF"/>
                </a:solidFill>
              </a:rPr>
              <a:t> y </a:t>
            </a:r>
            <a:r>
              <a:rPr lang="en-US" sz="5250" spc="10" dirty="0" err="1">
                <a:solidFill>
                  <a:srgbClr val="E0F7FF"/>
                </a:solidFill>
              </a:rPr>
              <a:t>alantoína</a:t>
            </a:r>
            <a:r>
              <a:rPr lang="en-US" sz="5250" spc="10" dirty="0">
                <a:solidFill>
                  <a:srgbClr val="E0F7FF"/>
                </a:solidFill>
              </a:rPr>
              <a:t>
</a:t>
            </a:r>
            <a:endParaRPr sz="5250" dirty="0"/>
          </a:p>
        </p:txBody>
      </p:sp>
      <p:pic>
        <p:nvPicPr>
          <p:cNvPr id="4" name="object 4"/>
          <p:cNvPicPr/>
          <p:nvPr/>
        </p:nvPicPr>
        <p:blipFill>
          <a:blip r:embed="rId2" cstate="print"/>
          <a:stretch>
            <a:fillRect/>
          </a:stretch>
        </p:blipFill>
        <p:spPr>
          <a:xfrm>
            <a:off x="871441" y="10497663"/>
            <a:ext cx="1433307" cy="250806"/>
          </a:xfrm>
          <a:prstGeom prst="rect">
            <a:avLst/>
          </a:prstGeom>
        </p:spPr>
      </p:pic>
      <p:sp>
        <p:nvSpPr>
          <p:cNvPr id="5" name="object 5"/>
          <p:cNvSpPr txBox="1"/>
          <p:nvPr/>
        </p:nvSpPr>
        <p:spPr>
          <a:xfrm>
            <a:off x="873582" y="2526280"/>
            <a:ext cx="10801350" cy="5471819"/>
          </a:xfrm>
          <a:prstGeom prst="rect">
            <a:avLst/>
          </a:prstGeom>
        </p:spPr>
        <p:txBody>
          <a:bodyPr vert="horz" wrap="square" lIns="0" tIns="7620" rIns="0" bIns="0" rtlCol="0">
            <a:spAutoFit/>
          </a:bodyPr>
          <a:lstStyle/>
          <a:p>
            <a:pPr marL="12700" marR="5080">
              <a:lnSpc>
                <a:spcPct val="109400"/>
              </a:lnSpc>
              <a:spcBef>
                <a:spcPts val="60"/>
              </a:spcBef>
            </a:pPr>
            <a:r>
              <a:rPr lang="en-US" sz="3300" b="1" spc="-5" dirty="0" err="1">
                <a:solidFill>
                  <a:srgbClr val="FFFFFF"/>
                </a:solidFill>
                <a:latin typeface="Arial"/>
                <a:cs typeface="Arial"/>
              </a:rPr>
              <a:t>Quercetina</a:t>
            </a:r>
            <a:r>
              <a:rPr sz="3300" b="1" spc="-5" dirty="0">
                <a:solidFill>
                  <a:srgbClr val="FFFFFF"/>
                </a:solidFill>
                <a:latin typeface="Arial"/>
                <a:cs typeface="Arial"/>
              </a:rPr>
              <a:t> </a:t>
            </a:r>
            <a:r>
              <a:rPr sz="3300" spc="-5" dirty="0">
                <a:solidFill>
                  <a:srgbClr val="FFFFFF"/>
                </a:solidFill>
                <a:latin typeface="Arial MT"/>
                <a:cs typeface="Arial MT"/>
              </a:rPr>
              <a:t>—</a:t>
            </a:r>
            <a:r>
              <a:rPr sz="3300" dirty="0">
                <a:solidFill>
                  <a:srgbClr val="FFFFFF"/>
                </a:solidFill>
                <a:latin typeface="Arial MT"/>
                <a:cs typeface="Arial MT"/>
              </a:rPr>
              <a:t> </a:t>
            </a:r>
            <a:r>
              <a:rPr lang="es-ES" sz="3300" spc="-5" dirty="0">
                <a:solidFill>
                  <a:srgbClr val="FFFFFF"/>
                </a:solidFill>
                <a:latin typeface="Arial MT"/>
                <a:cs typeface="Arial MT"/>
              </a:rPr>
              <a:t>un bioflavanoide y un poderoso antioxidante. En la pasta de dientes, actúa como antimicrobiano y contribuye a la salud saludable de la microbiota y la salud bucal.</a:t>
            </a:r>
            <a:endParaRPr sz="3300" dirty="0">
              <a:latin typeface="Arial MT"/>
              <a:cs typeface="Arial MT"/>
            </a:endParaRPr>
          </a:p>
          <a:p>
            <a:pPr marL="12700" marR="751205">
              <a:lnSpc>
                <a:spcPct val="110400"/>
              </a:lnSpc>
              <a:spcBef>
                <a:spcPts val="1310"/>
              </a:spcBef>
            </a:pPr>
            <a:r>
              <a:rPr lang="en-US" sz="3300" b="1" spc="-5" dirty="0" err="1">
                <a:solidFill>
                  <a:srgbClr val="FFFFFF"/>
                </a:solidFill>
                <a:latin typeface="Arial"/>
                <a:cs typeface="Arial"/>
              </a:rPr>
              <a:t>Alantoína</a:t>
            </a:r>
            <a:r>
              <a:rPr sz="3300" b="1" spc="-5" dirty="0">
                <a:solidFill>
                  <a:srgbClr val="FFFFFF"/>
                </a:solidFill>
                <a:latin typeface="Arial"/>
                <a:cs typeface="Arial"/>
              </a:rPr>
              <a:t> </a:t>
            </a:r>
            <a:r>
              <a:rPr lang="es-ES" sz="3300" spc="-5" dirty="0">
                <a:solidFill>
                  <a:srgbClr val="FFFFFF"/>
                </a:solidFill>
                <a:latin typeface="Arial MT"/>
                <a:cs typeface="Arial MT"/>
              </a:rPr>
              <a:t>— un componente vegetal que contiene carotenoides y taninos.</a:t>
            </a:r>
          </a:p>
          <a:p>
            <a:pPr marL="469900" marR="751205" indent="-457200">
              <a:lnSpc>
                <a:spcPct val="110400"/>
              </a:lnSpc>
              <a:spcBef>
                <a:spcPts val="1310"/>
              </a:spcBef>
              <a:buFont typeface="Arial" panose="020B0604020202020204" pitchFamily="34" charset="0"/>
              <a:buChar char="•"/>
            </a:pPr>
            <a:r>
              <a:rPr lang="es-ES" sz="3300" spc="-5" dirty="0">
                <a:solidFill>
                  <a:srgbClr val="FFFFFF"/>
                </a:solidFill>
                <a:latin typeface="Arial MT"/>
                <a:cs typeface="Arial MT"/>
              </a:rPr>
              <a:t>Soporta la protección de la membrana mucosa
Actúa como un ingrediente calmante para apoyar la salud bucal</a:t>
            </a:r>
            <a:endParaRPr lang="es-ES" sz="3300" dirty="0">
              <a:latin typeface="Arial MT"/>
              <a:cs typeface="Arial MT"/>
            </a:endParaRPr>
          </a:p>
        </p:txBody>
      </p:sp>
      <p:grpSp>
        <p:nvGrpSpPr>
          <p:cNvPr id="6" name="object 6"/>
          <p:cNvGrpSpPr/>
          <p:nvPr/>
        </p:nvGrpSpPr>
        <p:grpSpPr>
          <a:xfrm>
            <a:off x="12967244" y="2412896"/>
            <a:ext cx="6482715" cy="6482715"/>
            <a:chOff x="12967244" y="2412896"/>
            <a:chExt cx="6482715" cy="6482715"/>
          </a:xfrm>
        </p:grpSpPr>
        <p:pic>
          <p:nvPicPr>
            <p:cNvPr id="7" name="object 7"/>
            <p:cNvPicPr/>
            <p:nvPr/>
          </p:nvPicPr>
          <p:blipFill>
            <a:blip r:embed="rId3" cstate="print"/>
            <a:stretch>
              <a:fillRect/>
            </a:stretch>
          </p:blipFill>
          <p:spPr>
            <a:xfrm>
              <a:off x="12972478" y="2425968"/>
              <a:ext cx="6471680" cy="6464300"/>
            </a:xfrm>
            <a:prstGeom prst="rect">
              <a:avLst/>
            </a:prstGeom>
          </p:spPr>
        </p:pic>
        <p:sp>
          <p:nvSpPr>
            <p:cNvPr id="8" name="object 8"/>
            <p:cNvSpPr/>
            <p:nvPr/>
          </p:nvSpPr>
          <p:spPr>
            <a:xfrm>
              <a:off x="12972479" y="2418131"/>
              <a:ext cx="6471920" cy="6472555"/>
            </a:xfrm>
            <a:custGeom>
              <a:avLst/>
              <a:gdLst/>
              <a:ahLst/>
              <a:cxnLst/>
              <a:rect l="l" t="t" r="r" b="b"/>
              <a:pathLst>
                <a:path w="6471919" h="6472555">
                  <a:moveTo>
                    <a:pt x="3235838" y="0"/>
                  </a:moveTo>
                  <a:lnTo>
                    <a:pt x="3187109" y="364"/>
                  </a:lnTo>
                  <a:lnTo>
                    <a:pt x="3138389" y="1458"/>
                  </a:lnTo>
                  <a:lnTo>
                    <a:pt x="3089689" y="3281"/>
                  </a:lnTo>
                  <a:lnTo>
                    <a:pt x="3041017" y="5834"/>
                  </a:lnTo>
                  <a:lnTo>
                    <a:pt x="2992381" y="9115"/>
                  </a:lnTo>
                  <a:lnTo>
                    <a:pt x="2943792" y="13126"/>
                  </a:lnTo>
                  <a:lnTo>
                    <a:pt x="2895257" y="17866"/>
                  </a:lnTo>
                  <a:lnTo>
                    <a:pt x="2846785" y="23335"/>
                  </a:lnTo>
                  <a:lnTo>
                    <a:pt x="2798385" y="29533"/>
                  </a:lnTo>
                  <a:lnTo>
                    <a:pt x="2750067" y="36460"/>
                  </a:lnTo>
                  <a:lnTo>
                    <a:pt x="2701838" y="44116"/>
                  </a:lnTo>
                  <a:lnTo>
                    <a:pt x="2653708" y="52501"/>
                  </a:lnTo>
                  <a:lnTo>
                    <a:pt x="2605686" y="61615"/>
                  </a:lnTo>
                  <a:lnTo>
                    <a:pt x="2557780" y="71458"/>
                  </a:lnTo>
                  <a:lnTo>
                    <a:pt x="2509999" y="82030"/>
                  </a:lnTo>
                  <a:lnTo>
                    <a:pt x="2462352" y="93330"/>
                  </a:lnTo>
                  <a:lnTo>
                    <a:pt x="2414849" y="105360"/>
                  </a:lnTo>
                  <a:lnTo>
                    <a:pt x="2367497" y="118118"/>
                  </a:lnTo>
                  <a:lnTo>
                    <a:pt x="2320305" y="131605"/>
                  </a:lnTo>
                  <a:lnTo>
                    <a:pt x="2273283" y="145821"/>
                  </a:lnTo>
                  <a:lnTo>
                    <a:pt x="2226439" y="160766"/>
                  </a:lnTo>
                  <a:lnTo>
                    <a:pt x="2179782" y="176439"/>
                  </a:lnTo>
                  <a:lnTo>
                    <a:pt x="2133321" y="192841"/>
                  </a:lnTo>
                  <a:lnTo>
                    <a:pt x="2087065" y="209972"/>
                  </a:lnTo>
                  <a:lnTo>
                    <a:pt x="2041023" y="227831"/>
                  </a:lnTo>
                  <a:lnTo>
                    <a:pt x="1995203" y="246419"/>
                  </a:lnTo>
                  <a:lnTo>
                    <a:pt x="1949614" y="265735"/>
                  </a:lnTo>
                  <a:lnTo>
                    <a:pt x="1904265" y="285780"/>
                  </a:lnTo>
                  <a:lnTo>
                    <a:pt x="1859165" y="306554"/>
                  </a:lnTo>
                  <a:lnTo>
                    <a:pt x="1814323" y="328056"/>
                  </a:lnTo>
                  <a:lnTo>
                    <a:pt x="1769748" y="350286"/>
                  </a:lnTo>
                  <a:lnTo>
                    <a:pt x="1725448" y="373245"/>
                  </a:lnTo>
                  <a:lnTo>
                    <a:pt x="1681432" y="396932"/>
                  </a:lnTo>
                  <a:lnTo>
                    <a:pt x="1637709" y="421348"/>
                  </a:lnTo>
                  <a:lnTo>
                    <a:pt x="1594288" y="446492"/>
                  </a:lnTo>
                  <a:lnTo>
                    <a:pt x="1551178" y="472364"/>
                  </a:lnTo>
                  <a:lnTo>
                    <a:pt x="1508388" y="498964"/>
                  </a:lnTo>
                  <a:lnTo>
                    <a:pt x="1465926" y="526293"/>
                  </a:lnTo>
                  <a:lnTo>
                    <a:pt x="1423802" y="554350"/>
                  </a:lnTo>
                  <a:lnTo>
                    <a:pt x="1382023" y="583135"/>
                  </a:lnTo>
                  <a:lnTo>
                    <a:pt x="1340600" y="612648"/>
                  </a:lnTo>
                  <a:lnTo>
                    <a:pt x="1299540" y="642889"/>
                  </a:lnTo>
                  <a:lnTo>
                    <a:pt x="1258853" y="673859"/>
                  </a:lnTo>
                  <a:lnTo>
                    <a:pt x="1218548" y="705557"/>
                  </a:lnTo>
                  <a:lnTo>
                    <a:pt x="1178632" y="737982"/>
                  </a:lnTo>
                  <a:lnTo>
                    <a:pt x="1139116" y="771136"/>
                  </a:lnTo>
                  <a:lnTo>
                    <a:pt x="1100008" y="805017"/>
                  </a:lnTo>
                  <a:lnTo>
                    <a:pt x="1061317" y="839627"/>
                  </a:lnTo>
                  <a:lnTo>
                    <a:pt x="1023051" y="874965"/>
                  </a:lnTo>
                  <a:lnTo>
                    <a:pt x="985220" y="911030"/>
                  </a:lnTo>
                  <a:lnTo>
                    <a:pt x="947832" y="947823"/>
                  </a:lnTo>
                  <a:lnTo>
                    <a:pt x="913981" y="982175"/>
                  </a:lnTo>
                  <a:lnTo>
                    <a:pt x="880745" y="1016901"/>
                  </a:lnTo>
                  <a:lnTo>
                    <a:pt x="848125" y="1051996"/>
                  </a:lnTo>
                  <a:lnTo>
                    <a:pt x="816120" y="1087453"/>
                  </a:lnTo>
                  <a:lnTo>
                    <a:pt x="784731" y="1123264"/>
                  </a:lnTo>
                  <a:lnTo>
                    <a:pt x="753957" y="1159423"/>
                  </a:lnTo>
                  <a:lnTo>
                    <a:pt x="723799" y="1195922"/>
                  </a:lnTo>
                  <a:lnTo>
                    <a:pt x="694256" y="1232756"/>
                  </a:lnTo>
                  <a:lnTo>
                    <a:pt x="665329" y="1269917"/>
                  </a:lnTo>
                  <a:lnTo>
                    <a:pt x="637017" y="1307398"/>
                  </a:lnTo>
                  <a:lnTo>
                    <a:pt x="609320" y="1345192"/>
                  </a:lnTo>
                  <a:lnTo>
                    <a:pt x="582239" y="1383292"/>
                  </a:lnTo>
                  <a:lnTo>
                    <a:pt x="555774" y="1421692"/>
                  </a:lnTo>
                  <a:lnTo>
                    <a:pt x="529924" y="1460385"/>
                  </a:lnTo>
                  <a:lnTo>
                    <a:pt x="504689" y="1499363"/>
                  </a:lnTo>
                  <a:lnTo>
                    <a:pt x="480070" y="1538620"/>
                  </a:lnTo>
                  <a:lnTo>
                    <a:pt x="456067" y="1578150"/>
                  </a:lnTo>
                  <a:lnTo>
                    <a:pt x="432679" y="1617944"/>
                  </a:lnTo>
                  <a:lnTo>
                    <a:pt x="409906" y="1657996"/>
                  </a:lnTo>
                  <a:lnTo>
                    <a:pt x="387749" y="1698300"/>
                  </a:lnTo>
                  <a:lnTo>
                    <a:pt x="366207" y="1738848"/>
                  </a:lnTo>
                  <a:lnTo>
                    <a:pt x="345281" y="1779634"/>
                  </a:lnTo>
                  <a:lnTo>
                    <a:pt x="324971" y="1820651"/>
                  </a:lnTo>
                  <a:lnTo>
                    <a:pt x="305275" y="1861891"/>
                  </a:lnTo>
                  <a:lnTo>
                    <a:pt x="286196" y="1903348"/>
                  </a:lnTo>
                  <a:lnTo>
                    <a:pt x="267731" y="1945015"/>
                  </a:lnTo>
                  <a:lnTo>
                    <a:pt x="249883" y="1986885"/>
                  </a:lnTo>
                  <a:lnTo>
                    <a:pt x="232649" y="2028952"/>
                  </a:lnTo>
                  <a:lnTo>
                    <a:pt x="216031" y="2071208"/>
                  </a:lnTo>
                  <a:lnTo>
                    <a:pt x="200029" y="2113646"/>
                  </a:lnTo>
                  <a:lnTo>
                    <a:pt x="184642" y="2156260"/>
                  </a:lnTo>
                  <a:lnTo>
                    <a:pt x="169871" y="2199042"/>
                  </a:lnTo>
                  <a:lnTo>
                    <a:pt x="155715" y="2241987"/>
                  </a:lnTo>
                  <a:lnTo>
                    <a:pt x="142174" y="2285086"/>
                  </a:lnTo>
                  <a:lnTo>
                    <a:pt x="129249" y="2328333"/>
                  </a:lnTo>
                  <a:lnTo>
                    <a:pt x="116940" y="2371722"/>
                  </a:lnTo>
                  <a:lnTo>
                    <a:pt x="105246" y="2415245"/>
                  </a:lnTo>
                  <a:lnTo>
                    <a:pt x="94167" y="2458895"/>
                  </a:lnTo>
                  <a:lnTo>
                    <a:pt x="83704" y="2502665"/>
                  </a:lnTo>
                  <a:lnTo>
                    <a:pt x="73857" y="2546549"/>
                  </a:lnTo>
                  <a:lnTo>
                    <a:pt x="64624" y="2590540"/>
                  </a:lnTo>
                  <a:lnTo>
                    <a:pt x="56008" y="2634631"/>
                  </a:lnTo>
                  <a:lnTo>
                    <a:pt x="48007" y="2678815"/>
                  </a:lnTo>
                  <a:lnTo>
                    <a:pt x="40621" y="2723085"/>
                  </a:lnTo>
                  <a:lnTo>
                    <a:pt x="33851" y="2767434"/>
                  </a:lnTo>
                  <a:lnTo>
                    <a:pt x="27696" y="2811855"/>
                  </a:lnTo>
                  <a:lnTo>
                    <a:pt x="22157" y="2856342"/>
                  </a:lnTo>
                  <a:lnTo>
                    <a:pt x="17233" y="2900887"/>
                  </a:lnTo>
                  <a:lnTo>
                    <a:pt x="12924" y="2945484"/>
                  </a:lnTo>
                  <a:lnTo>
                    <a:pt x="9232" y="2990125"/>
                  </a:lnTo>
                  <a:lnTo>
                    <a:pt x="6154" y="3034805"/>
                  </a:lnTo>
                  <a:lnTo>
                    <a:pt x="3692" y="3079515"/>
                  </a:lnTo>
                  <a:lnTo>
                    <a:pt x="1846" y="3124250"/>
                  </a:lnTo>
                  <a:lnTo>
                    <a:pt x="615" y="3169001"/>
                  </a:lnTo>
                  <a:lnTo>
                    <a:pt x="0" y="3213763"/>
                  </a:lnTo>
                  <a:lnTo>
                    <a:pt x="0" y="3258529"/>
                  </a:lnTo>
                  <a:lnTo>
                    <a:pt x="615" y="3303291"/>
                  </a:lnTo>
                  <a:lnTo>
                    <a:pt x="1846" y="3348043"/>
                  </a:lnTo>
                  <a:lnTo>
                    <a:pt x="3692" y="3392777"/>
                  </a:lnTo>
                  <a:lnTo>
                    <a:pt x="6154" y="3437488"/>
                  </a:lnTo>
                  <a:lnTo>
                    <a:pt x="9232" y="3482167"/>
                  </a:lnTo>
                  <a:lnTo>
                    <a:pt x="12924" y="3526809"/>
                  </a:lnTo>
                  <a:lnTo>
                    <a:pt x="17233" y="3571406"/>
                  </a:lnTo>
                  <a:lnTo>
                    <a:pt x="22157" y="3615951"/>
                  </a:lnTo>
                  <a:lnTo>
                    <a:pt x="27696" y="3660438"/>
                  </a:lnTo>
                  <a:lnTo>
                    <a:pt x="33851" y="3704859"/>
                  </a:lnTo>
                  <a:lnTo>
                    <a:pt x="40621" y="3749208"/>
                  </a:lnTo>
                  <a:lnTo>
                    <a:pt x="48007" y="3793478"/>
                  </a:lnTo>
                  <a:lnTo>
                    <a:pt x="56008" y="3837661"/>
                  </a:lnTo>
                  <a:lnTo>
                    <a:pt x="64624" y="3881752"/>
                  </a:lnTo>
                  <a:lnTo>
                    <a:pt x="73857" y="3925743"/>
                  </a:lnTo>
                  <a:lnTo>
                    <a:pt x="83704" y="3969627"/>
                  </a:lnTo>
                  <a:lnTo>
                    <a:pt x="94167" y="4013398"/>
                  </a:lnTo>
                  <a:lnTo>
                    <a:pt x="105246" y="4057048"/>
                  </a:lnTo>
                  <a:lnTo>
                    <a:pt x="116940" y="4100571"/>
                  </a:lnTo>
                  <a:lnTo>
                    <a:pt x="129249" y="4143959"/>
                  </a:lnTo>
                  <a:lnTo>
                    <a:pt x="142174" y="4187206"/>
                  </a:lnTo>
                  <a:lnTo>
                    <a:pt x="155715" y="4230306"/>
                  </a:lnTo>
                  <a:lnTo>
                    <a:pt x="169871" y="4273250"/>
                  </a:lnTo>
                  <a:lnTo>
                    <a:pt x="184642" y="4316033"/>
                  </a:lnTo>
                  <a:lnTo>
                    <a:pt x="200029" y="4358646"/>
                  </a:lnTo>
                  <a:lnTo>
                    <a:pt x="216031" y="4401085"/>
                  </a:lnTo>
                  <a:lnTo>
                    <a:pt x="232649" y="4443340"/>
                  </a:lnTo>
                  <a:lnTo>
                    <a:pt x="249883" y="4485407"/>
                  </a:lnTo>
                  <a:lnTo>
                    <a:pt x="267731" y="4527277"/>
                  </a:lnTo>
                  <a:lnTo>
                    <a:pt x="286196" y="4568944"/>
                  </a:lnTo>
                  <a:lnTo>
                    <a:pt x="305275" y="4610401"/>
                  </a:lnTo>
                  <a:lnTo>
                    <a:pt x="324971" y="4651642"/>
                  </a:lnTo>
                  <a:lnTo>
                    <a:pt x="345281" y="4692658"/>
                  </a:lnTo>
                  <a:lnTo>
                    <a:pt x="366207" y="4733444"/>
                  </a:lnTo>
                  <a:lnTo>
                    <a:pt x="387749" y="4773992"/>
                  </a:lnTo>
                  <a:lnTo>
                    <a:pt x="409906" y="4814296"/>
                  </a:lnTo>
                  <a:lnTo>
                    <a:pt x="432679" y="4854348"/>
                  </a:lnTo>
                  <a:lnTo>
                    <a:pt x="456067" y="4894143"/>
                  </a:lnTo>
                  <a:lnTo>
                    <a:pt x="480070" y="4933672"/>
                  </a:lnTo>
                  <a:lnTo>
                    <a:pt x="504689" y="4972929"/>
                  </a:lnTo>
                  <a:lnTo>
                    <a:pt x="529924" y="5011907"/>
                  </a:lnTo>
                  <a:lnTo>
                    <a:pt x="555774" y="5050600"/>
                  </a:lnTo>
                  <a:lnTo>
                    <a:pt x="582239" y="5089000"/>
                  </a:lnTo>
                  <a:lnTo>
                    <a:pt x="609320" y="5127100"/>
                  </a:lnTo>
                  <a:lnTo>
                    <a:pt x="637017" y="5164895"/>
                  </a:lnTo>
                  <a:lnTo>
                    <a:pt x="665329" y="5202375"/>
                  </a:lnTo>
                  <a:lnTo>
                    <a:pt x="694256" y="5239536"/>
                  </a:lnTo>
                  <a:lnTo>
                    <a:pt x="723799" y="5276370"/>
                  </a:lnTo>
                  <a:lnTo>
                    <a:pt x="753957" y="5312869"/>
                  </a:lnTo>
                  <a:lnTo>
                    <a:pt x="784731" y="5349028"/>
                  </a:lnTo>
                  <a:lnTo>
                    <a:pt x="816120" y="5384839"/>
                  </a:lnTo>
                  <a:lnTo>
                    <a:pt x="848125" y="5420296"/>
                  </a:lnTo>
                  <a:lnTo>
                    <a:pt x="880745" y="5455391"/>
                  </a:lnTo>
                  <a:lnTo>
                    <a:pt x="913981" y="5490117"/>
                  </a:lnTo>
                  <a:lnTo>
                    <a:pt x="947832" y="5524469"/>
                  </a:lnTo>
                  <a:lnTo>
                    <a:pt x="982172" y="5558314"/>
                  </a:lnTo>
                  <a:lnTo>
                    <a:pt x="1016888" y="5591544"/>
                  </a:lnTo>
                  <a:lnTo>
                    <a:pt x="1051972" y="5624158"/>
                  </a:lnTo>
                  <a:lnTo>
                    <a:pt x="1087418" y="5656158"/>
                  </a:lnTo>
                  <a:lnTo>
                    <a:pt x="1123219" y="5687542"/>
                  </a:lnTo>
                  <a:lnTo>
                    <a:pt x="1159368" y="5718310"/>
                  </a:lnTo>
                  <a:lnTo>
                    <a:pt x="1195858" y="5748463"/>
                  </a:lnTo>
                  <a:lnTo>
                    <a:pt x="1232682" y="5778001"/>
                  </a:lnTo>
                  <a:lnTo>
                    <a:pt x="1269834" y="5806923"/>
                  </a:lnTo>
                  <a:lnTo>
                    <a:pt x="1307306" y="5835230"/>
                  </a:lnTo>
                  <a:lnTo>
                    <a:pt x="1345092" y="5862922"/>
                  </a:lnTo>
                  <a:lnTo>
                    <a:pt x="1383184" y="5889998"/>
                  </a:lnTo>
                  <a:lnTo>
                    <a:pt x="1421576" y="5916459"/>
                  </a:lnTo>
                  <a:lnTo>
                    <a:pt x="1460261" y="5942304"/>
                  </a:lnTo>
                  <a:lnTo>
                    <a:pt x="1499232" y="5967535"/>
                  </a:lnTo>
                  <a:lnTo>
                    <a:pt x="1538482" y="5992149"/>
                  </a:lnTo>
                  <a:lnTo>
                    <a:pt x="1578004" y="6016149"/>
                  </a:lnTo>
                  <a:lnTo>
                    <a:pt x="1617791" y="6039533"/>
                  </a:lnTo>
                  <a:lnTo>
                    <a:pt x="1657837" y="6062301"/>
                  </a:lnTo>
                  <a:lnTo>
                    <a:pt x="1698134" y="6084455"/>
                  </a:lnTo>
                  <a:lnTo>
                    <a:pt x="1738676" y="6105993"/>
                  </a:lnTo>
                  <a:lnTo>
                    <a:pt x="1779456" y="6126915"/>
                  </a:lnTo>
                  <a:lnTo>
                    <a:pt x="1820467" y="6147222"/>
                  </a:lnTo>
                  <a:lnTo>
                    <a:pt x="1861701" y="6166914"/>
                  </a:lnTo>
                  <a:lnTo>
                    <a:pt x="1903153" y="6185991"/>
                  </a:lnTo>
                  <a:lnTo>
                    <a:pt x="1944815" y="6204452"/>
                  </a:lnTo>
                  <a:lnTo>
                    <a:pt x="1986680" y="6222298"/>
                  </a:lnTo>
                  <a:lnTo>
                    <a:pt x="2028741" y="6239528"/>
                  </a:lnTo>
                  <a:lnTo>
                    <a:pt x="2070992" y="6256143"/>
                  </a:lnTo>
                  <a:lnTo>
                    <a:pt x="2113426" y="6272142"/>
                  </a:lnTo>
                  <a:lnTo>
                    <a:pt x="2156035" y="6287527"/>
                  </a:lnTo>
                  <a:lnTo>
                    <a:pt x="2198813" y="6302296"/>
                  </a:lnTo>
                  <a:lnTo>
                    <a:pt x="2241753" y="6316449"/>
                  </a:lnTo>
                  <a:lnTo>
                    <a:pt x="2284848" y="6329987"/>
                  </a:lnTo>
                  <a:lnTo>
                    <a:pt x="2328091" y="6342910"/>
                  </a:lnTo>
                  <a:lnTo>
                    <a:pt x="2371476" y="6355217"/>
                  </a:lnTo>
                  <a:lnTo>
                    <a:pt x="2414995" y="6366909"/>
                  </a:lnTo>
                  <a:lnTo>
                    <a:pt x="2458641" y="6377986"/>
                  </a:lnTo>
                  <a:lnTo>
                    <a:pt x="2502408" y="6388447"/>
                  </a:lnTo>
                  <a:lnTo>
                    <a:pt x="2546289" y="6398293"/>
                  </a:lnTo>
                  <a:lnTo>
                    <a:pt x="2590276" y="6407524"/>
                  </a:lnTo>
                  <a:lnTo>
                    <a:pt x="2634364" y="6416139"/>
                  </a:lnTo>
                  <a:lnTo>
                    <a:pt x="2678544" y="6424139"/>
                  </a:lnTo>
                  <a:lnTo>
                    <a:pt x="2722811" y="6431523"/>
                  </a:lnTo>
                  <a:lnTo>
                    <a:pt x="2767157" y="6438292"/>
                  </a:lnTo>
                  <a:lnTo>
                    <a:pt x="2811575" y="6444446"/>
                  </a:lnTo>
                  <a:lnTo>
                    <a:pt x="2856059" y="6449984"/>
                  </a:lnTo>
                  <a:lnTo>
                    <a:pt x="2900601" y="6454907"/>
                  </a:lnTo>
                  <a:lnTo>
                    <a:pt x="2945195" y="6459215"/>
                  </a:lnTo>
                  <a:lnTo>
                    <a:pt x="2989833" y="6462907"/>
                  </a:lnTo>
                  <a:lnTo>
                    <a:pt x="3034510" y="6465984"/>
                  </a:lnTo>
                  <a:lnTo>
                    <a:pt x="3079217" y="6468445"/>
                  </a:lnTo>
                  <a:lnTo>
                    <a:pt x="3123949" y="6470291"/>
                  </a:lnTo>
                  <a:lnTo>
                    <a:pt x="3168698" y="6471522"/>
                  </a:lnTo>
                  <a:lnTo>
                    <a:pt x="3213457" y="6472138"/>
                  </a:lnTo>
                  <a:lnTo>
                    <a:pt x="3258220" y="6472138"/>
                  </a:lnTo>
                  <a:lnTo>
                    <a:pt x="3302979" y="6471522"/>
                  </a:lnTo>
                  <a:lnTo>
                    <a:pt x="3347728" y="6470291"/>
                  </a:lnTo>
                  <a:lnTo>
                    <a:pt x="3392460" y="6468445"/>
                  </a:lnTo>
                  <a:lnTo>
                    <a:pt x="3437168" y="6465984"/>
                  </a:lnTo>
                  <a:lnTo>
                    <a:pt x="3481844" y="6462907"/>
                  </a:lnTo>
                  <a:lnTo>
                    <a:pt x="3526483" y="6459215"/>
                  </a:lnTo>
                  <a:lnTo>
                    <a:pt x="3571077" y="6454907"/>
                  </a:lnTo>
                  <a:lnTo>
                    <a:pt x="3615619" y="6449984"/>
                  </a:lnTo>
                  <a:lnTo>
                    <a:pt x="3660103" y="6444446"/>
                  </a:lnTo>
                  <a:lnTo>
                    <a:pt x="3704521" y="6438292"/>
                  </a:lnTo>
                  <a:lnTo>
                    <a:pt x="3748867" y="6431523"/>
                  </a:lnTo>
                  <a:lnTo>
                    <a:pt x="3793133" y="6424139"/>
                  </a:lnTo>
                  <a:lnTo>
                    <a:pt x="3837314" y="6416139"/>
                  </a:lnTo>
                  <a:lnTo>
                    <a:pt x="3881401" y="6407524"/>
                  </a:lnTo>
                  <a:lnTo>
                    <a:pt x="3925389" y="6398293"/>
                  </a:lnTo>
                  <a:lnTo>
                    <a:pt x="3969269" y="6388447"/>
                  </a:lnTo>
                  <a:lnTo>
                    <a:pt x="4013036" y="6377986"/>
                  </a:lnTo>
                  <a:lnTo>
                    <a:pt x="4056683" y="6366909"/>
                  </a:lnTo>
                  <a:lnTo>
                    <a:pt x="4100202" y="6355217"/>
                  </a:lnTo>
                  <a:lnTo>
                    <a:pt x="4143586" y="6342910"/>
                  </a:lnTo>
                  <a:lnTo>
                    <a:pt x="4186829" y="6329987"/>
                  </a:lnTo>
                  <a:lnTo>
                    <a:pt x="4229925" y="6316449"/>
                  </a:lnTo>
                  <a:lnTo>
                    <a:pt x="4272865" y="6302296"/>
                  </a:lnTo>
                  <a:lnTo>
                    <a:pt x="4315643" y="6287527"/>
                  </a:lnTo>
                  <a:lnTo>
                    <a:pt x="4358252" y="6272142"/>
                  </a:lnTo>
                  <a:lnTo>
                    <a:pt x="4400686" y="6256143"/>
                  </a:lnTo>
                  <a:lnTo>
                    <a:pt x="4442937" y="6239528"/>
                  </a:lnTo>
                  <a:lnTo>
                    <a:pt x="4484998" y="6222298"/>
                  </a:lnTo>
                  <a:lnTo>
                    <a:pt x="4526863" y="6204452"/>
                  </a:lnTo>
                  <a:lnTo>
                    <a:pt x="4568525" y="6185991"/>
                  </a:lnTo>
                  <a:lnTo>
                    <a:pt x="4609976" y="6166914"/>
                  </a:lnTo>
                  <a:lnTo>
                    <a:pt x="4651211" y="6147222"/>
                  </a:lnTo>
                  <a:lnTo>
                    <a:pt x="4692222" y="6126915"/>
                  </a:lnTo>
                  <a:lnTo>
                    <a:pt x="4733001" y="6105993"/>
                  </a:lnTo>
                  <a:lnTo>
                    <a:pt x="4773543" y="6084455"/>
                  </a:lnTo>
                  <a:lnTo>
                    <a:pt x="4813841" y="6062301"/>
                  </a:lnTo>
                  <a:lnTo>
                    <a:pt x="4853886" y="6039533"/>
                  </a:lnTo>
                  <a:lnTo>
                    <a:pt x="4893674" y="6016149"/>
                  </a:lnTo>
                  <a:lnTo>
                    <a:pt x="4933196" y="5992149"/>
                  </a:lnTo>
                  <a:lnTo>
                    <a:pt x="4972446" y="5967535"/>
                  </a:lnTo>
                  <a:lnTo>
                    <a:pt x="5011417" y="5942304"/>
                  </a:lnTo>
                  <a:lnTo>
                    <a:pt x="5050102" y="5916459"/>
                  </a:lnTo>
                  <a:lnTo>
                    <a:pt x="5088494" y="5889998"/>
                  </a:lnTo>
                  <a:lnTo>
                    <a:pt x="5126586" y="5862922"/>
                  </a:lnTo>
                  <a:lnTo>
                    <a:pt x="5164372" y="5835230"/>
                  </a:lnTo>
                  <a:lnTo>
                    <a:pt x="5201844" y="5806923"/>
                  </a:lnTo>
                  <a:lnTo>
                    <a:pt x="5238995" y="5778001"/>
                  </a:lnTo>
                  <a:lnTo>
                    <a:pt x="5275819" y="5748463"/>
                  </a:lnTo>
                  <a:lnTo>
                    <a:pt x="5312310" y="5718310"/>
                  </a:lnTo>
                  <a:lnTo>
                    <a:pt x="5348459" y="5687542"/>
                  </a:lnTo>
                  <a:lnTo>
                    <a:pt x="5384260" y="5656158"/>
                  </a:lnTo>
                  <a:lnTo>
                    <a:pt x="5419706" y="5624158"/>
                  </a:lnTo>
                  <a:lnTo>
                    <a:pt x="5454790" y="5591544"/>
                  </a:lnTo>
                  <a:lnTo>
                    <a:pt x="5489506" y="5558314"/>
                  </a:lnTo>
                  <a:lnTo>
                    <a:pt x="5523846" y="5524469"/>
                  </a:lnTo>
                  <a:lnTo>
                    <a:pt x="5557697" y="5490117"/>
                  </a:lnTo>
                  <a:lnTo>
                    <a:pt x="5590933" y="5455391"/>
                  </a:lnTo>
                  <a:lnTo>
                    <a:pt x="5623553" y="5420296"/>
                  </a:lnTo>
                  <a:lnTo>
                    <a:pt x="5655557" y="5384839"/>
                  </a:lnTo>
                  <a:lnTo>
                    <a:pt x="5686947" y="5349028"/>
                  </a:lnTo>
                  <a:lnTo>
                    <a:pt x="5717720" y="5312869"/>
                  </a:lnTo>
                  <a:lnTo>
                    <a:pt x="5747879" y="5276370"/>
                  </a:lnTo>
                  <a:lnTo>
                    <a:pt x="5777422" y="5239536"/>
                  </a:lnTo>
                  <a:lnTo>
                    <a:pt x="5806349" y="5202375"/>
                  </a:lnTo>
                  <a:lnTo>
                    <a:pt x="5834661" y="5164895"/>
                  </a:lnTo>
                  <a:lnTo>
                    <a:pt x="5862357" y="5127100"/>
                  </a:lnTo>
                  <a:lnTo>
                    <a:pt x="5889438" y="5089000"/>
                  </a:lnTo>
                  <a:lnTo>
                    <a:pt x="5915904" y="5050600"/>
                  </a:lnTo>
                  <a:lnTo>
                    <a:pt x="5941754" y="5011907"/>
                  </a:lnTo>
                  <a:lnTo>
                    <a:pt x="5966988" y="4972929"/>
                  </a:lnTo>
                  <a:lnTo>
                    <a:pt x="5991607" y="4933672"/>
                  </a:lnTo>
                  <a:lnTo>
                    <a:pt x="6015611" y="4894143"/>
                  </a:lnTo>
                  <a:lnTo>
                    <a:pt x="6038999" y="4854348"/>
                  </a:lnTo>
                  <a:lnTo>
                    <a:pt x="6061771" y="4814296"/>
                  </a:lnTo>
                  <a:lnTo>
                    <a:pt x="6083928" y="4773992"/>
                  </a:lnTo>
                  <a:lnTo>
                    <a:pt x="6105470" y="4733444"/>
                  </a:lnTo>
                  <a:lnTo>
                    <a:pt x="6126396" y="4692658"/>
                  </a:lnTo>
                  <a:lnTo>
                    <a:pt x="6146707" y="4651642"/>
                  </a:lnTo>
                  <a:lnTo>
                    <a:pt x="6166402" y="4610401"/>
                  </a:lnTo>
                  <a:lnTo>
                    <a:pt x="6185482" y="4568944"/>
                  </a:lnTo>
                  <a:lnTo>
                    <a:pt x="6203946" y="4527277"/>
                  </a:lnTo>
                  <a:lnTo>
                    <a:pt x="6221795" y="4485407"/>
                  </a:lnTo>
                  <a:lnTo>
                    <a:pt x="6239028" y="4443340"/>
                  </a:lnTo>
                  <a:lnTo>
                    <a:pt x="6255646" y="4401085"/>
                  </a:lnTo>
                  <a:lnTo>
                    <a:pt x="6271648" y="4358646"/>
                  </a:lnTo>
                  <a:lnTo>
                    <a:pt x="6287035" y="4316033"/>
                  </a:lnTo>
                  <a:lnTo>
                    <a:pt x="6301807" y="4273250"/>
                  </a:lnTo>
                  <a:lnTo>
                    <a:pt x="6315963" y="4230306"/>
                  </a:lnTo>
                  <a:lnTo>
                    <a:pt x="6329503" y="4187206"/>
                  </a:lnTo>
                  <a:lnTo>
                    <a:pt x="6342428" y="4143959"/>
                  </a:lnTo>
                  <a:lnTo>
                    <a:pt x="6354738" y="4100571"/>
                  </a:lnTo>
                  <a:lnTo>
                    <a:pt x="6366432" y="4057048"/>
                  </a:lnTo>
                  <a:lnTo>
                    <a:pt x="6377510" y="4013398"/>
                  </a:lnTo>
                  <a:lnTo>
                    <a:pt x="6387973" y="3969627"/>
                  </a:lnTo>
                  <a:lnTo>
                    <a:pt x="6397821" y="3925743"/>
                  </a:lnTo>
                  <a:lnTo>
                    <a:pt x="6407053" y="3881752"/>
                  </a:lnTo>
                  <a:lnTo>
                    <a:pt x="6415670" y="3837661"/>
                  </a:lnTo>
                  <a:lnTo>
                    <a:pt x="6423671" y="3793478"/>
                  </a:lnTo>
                  <a:lnTo>
                    <a:pt x="6431056" y="3749208"/>
                  </a:lnTo>
                  <a:lnTo>
                    <a:pt x="6437827" y="3704859"/>
                  </a:lnTo>
                  <a:lnTo>
                    <a:pt x="6443981" y="3660438"/>
                  </a:lnTo>
                  <a:lnTo>
                    <a:pt x="6449521" y="3615951"/>
                  </a:lnTo>
                  <a:lnTo>
                    <a:pt x="6454445" y="3571406"/>
                  </a:lnTo>
                  <a:lnTo>
                    <a:pt x="6458753" y="3526809"/>
                  </a:lnTo>
                  <a:lnTo>
                    <a:pt x="6462446" y="3482167"/>
                  </a:lnTo>
                  <a:lnTo>
                    <a:pt x="6465523" y="3437488"/>
                  </a:lnTo>
                  <a:lnTo>
                    <a:pt x="6467985" y="3392777"/>
                  </a:lnTo>
                  <a:lnTo>
                    <a:pt x="6469831" y="3348043"/>
                  </a:lnTo>
                  <a:lnTo>
                    <a:pt x="6471062" y="3303291"/>
                  </a:lnTo>
                  <a:lnTo>
                    <a:pt x="6471678" y="3258529"/>
                  </a:lnTo>
                  <a:lnTo>
                    <a:pt x="6471678" y="3213763"/>
                  </a:lnTo>
                  <a:lnTo>
                    <a:pt x="6471062" y="3169001"/>
                  </a:lnTo>
                  <a:lnTo>
                    <a:pt x="6469831" y="3124250"/>
                  </a:lnTo>
                  <a:lnTo>
                    <a:pt x="6467985" y="3079515"/>
                  </a:lnTo>
                  <a:lnTo>
                    <a:pt x="6465523" y="3034805"/>
                  </a:lnTo>
                  <a:lnTo>
                    <a:pt x="6462446" y="2990125"/>
                  </a:lnTo>
                  <a:lnTo>
                    <a:pt x="6458753" y="2945484"/>
                  </a:lnTo>
                  <a:lnTo>
                    <a:pt x="6454445" y="2900887"/>
                  </a:lnTo>
                  <a:lnTo>
                    <a:pt x="6449521" y="2856342"/>
                  </a:lnTo>
                  <a:lnTo>
                    <a:pt x="6443981" y="2811855"/>
                  </a:lnTo>
                  <a:lnTo>
                    <a:pt x="6437827" y="2767434"/>
                  </a:lnTo>
                  <a:lnTo>
                    <a:pt x="6431056" y="2723085"/>
                  </a:lnTo>
                  <a:lnTo>
                    <a:pt x="6423671" y="2678815"/>
                  </a:lnTo>
                  <a:lnTo>
                    <a:pt x="6415670" y="2634631"/>
                  </a:lnTo>
                  <a:lnTo>
                    <a:pt x="6407053" y="2590540"/>
                  </a:lnTo>
                  <a:lnTo>
                    <a:pt x="6397821" y="2546549"/>
                  </a:lnTo>
                  <a:lnTo>
                    <a:pt x="6387973" y="2502665"/>
                  </a:lnTo>
                  <a:lnTo>
                    <a:pt x="6377510" y="2458895"/>
                  </a:lnTo>
                  <a:lnTo>
                    <a:pt x="6366432" y="2415245"/>
                  </a:lnTo>
                  <a:lnTo>
                    <a:pt x="6354738" y="2371722"/>
                  </a:lnTo>
                  <a:lnTo>
                    <a:pt x="6342428" y="2328333"/>
                  </a:lnTo>
                  <a:lnTo>
                    <a:pt x="6329503" y="2285086"/>
                  </a:lnTo>
                  <a:lnTo>
                    <a:pt x="6315963" y="2241987"/>
                  </a:lnTo>
                  <a:lnTo>
                    <a:pt x="6301807" y="2199042"/>
                  </a:lnTo>
                  <a:lnTo>
                    <a:pt x="6287035" y="2156260"/>
                  </a:lnTo>
                  <a:lnTo>
                    <a:pt x="6271648" y="2113646"/>
                  </a:lnTo>
                  <a:lnTo>
                    <a:pt x="6255646" y="2071208"/>
                  </a:lnTo>
                  <a:lnTo>
                    <a:pt x="6239028" y="2028952"/>
                  </a:lnTo>
                  <a:lnTo>
                    <a:pt x="6221795" y="1986885"/>
                  </a:lnTo>
                  <a:lnTo>
                    <a:pt x="6203946" y="1945015"/>
                  </a:lnTo>
                  <a:lnTo>
                    <a:pt x="6185482" y="1903348"/>
                  </a:lnTo>
                  <a:lnTo>
                    <a:pt x="6166402" y="1861891"/>
                  </a:lnTo>
                  <a:lnTo>
                    <a:pt x="6146707" y="1820651"/>
                  </a:lnTo>
                  <a:lnTo>
                    <a:pt x="6126396" y="1779634"/>
                  </a:lnTo>
                  <a:lnTo>
                    <a:pt x="6105470" y="1738848"/>
                  </a:lnTo>
                  <a:lnTo>
                    <a:pt x="6083928" y="1698300"/>
                  </a:lnTo>
                  <a:lnTo>
                    <a:pt x="6061771" y="1657996"/>
                  </a:lnTo>
                  <a:lnTo>
                    <a:pt x="6038999" y="1617944"/>
                  </a:lnTo>
                  <a:lnTo>
                    <a:pt x="6015611" y="1578150"/>
                  </a:lnTo>
                  <a:lnTo>
                    <a:pt x="5991607" y="1538620"/>
                  </a:lnTo>
                  <a:lnTo>
                    <a:pt x="5966988" y="1499363"/>
                  </a:lnTo>
                  <a:lnTo>
                    <a:pt x="5941754" y="1460385"/>
                  </a:lnTo>
                  <a:lnTo>
                    <a:pt x="5915904" y="1421692"/>
                  </a:lnTo>
                  <a:lnTo>
                    <a:pt x="5889438" y="1383292"/>
                  </a:lnTo>
                  <a:lnTo>
                    <a:pt x="5862357" y="1345192"/>
                  </a:lnTo>
                  <a:lnTo>
                    <a:pt x="5834661" y="1307398"/>
                  </a:lnTo>
                  <a:lnTo>
                    <a:pt x="5806349" y="1269917"/>
                  </a:lnTo>
                  <a:lnTo>
                    <a:pt x="5777422" y="1232756"/>
                  </a:lnTo>
                  <a:lnTo>
                    <a:pt x="5747879" y="1195922"/>
                  </a:lnTo>
                  <a:lnTo>
                    <a:pt x="5717720" y="1159423"/>
                  </a:lnTo>
                  <a:lnTo>
                    <a:pt x="5686947" y="1123264"/>
                  </a:lnTo>
                  <a:lnTo>
                    <a:pt x="5655557" y="1087453"/>
                  </a:lnTo>
                  <a:lnTo>
                    <a:pt x="5623553" y="1051996"/>
                  </a:lnTo>
                  <a:lnTo>
                    <a:pt x="5590933" y="1016901"/>
                  </a:lnTo>
                  <a:lnTo>
                    <a:pt x="5557697" y="982175"/>
                  </a:lnTo>
                  <a:lnTo>
                    <a:pt x="5523846" y="947823"/>
                  </a:lnTo>
                  <a:lnTo>
                    <a:pt x="5486457" y="911030"/>
                  </a:lnTo>
                  <a:lnTo>
                    <a:pt x="5448625" y="874965"/>
                  </a:lnTo>
                  <a:lnTo>
                    <a:pt x="5410358" y="839627"/>
                  </a:lnTo>
                  <a:lnTo>
                    <a:pt x="5371664" y="805017"/>
                  </a:lnTo>
                  <a:lnTo>
                    <a:pt x="5332553" y="771136"/>
                  </a:lnTo>
                  <a:lnTo>
                    <a:pt x="5293033" y="737982"/>
                  </a:lnTo>
                  <a:lnTo>
                    <a:pt x="5253114" y="705557"/>
                  </a:lnTo>
                  <a:lnTo>
                    <a:pt x="5212804" y="673859"/>
                  </a:lnTo>
                  <a:lnTo>
                    <a:pt x="5172112" y="642889"/>
                  </a:lnTo>
                  <a:lnTo>
                    <a:pt x="5131047" y="612648"/>
                  </a:lnTo>
                  <a:lnTo>
                    <a:pt x="5089618" y="583135"/>
                  </a:lnTo>
                  <a:lnTo>
                    <a:pt x="5047834" y="554350"/>
                  </a:lnTo>
                  <a:lnTo>
                    <a:pt x="5005704" y="526293"/>
                  </a:lnTo>
                  <a:lnTo>
                    <a:pt x="4963235" y="498964"/>
                  </a:lnTo>
                  <a:lnTo>
                    <a:pt x="4920439" y="472364"/>
                  </a:lnTo>
                  <a:lnTo>
                    <a:pt x="4877323" y="446492"/>
                  </a:lnTo>
                  <a:lnTo>
                    <a:pt x="4833895" y="421348"/>
                  </a:lnTo>
                  <a:lnTo>
                    <a:pt x="4790166" y="396932"/>
                  </a:lnTo>
                  <a:lnTo>
                    <a:pt x="4746144" y="373245"/>
                  </a:lnTo>
                  <a:lnTo>
                    <a:pt x="4701838" y="350286"/>
                  </a:lnTo>
                  <a:lnTo>
                    <a:pt x="4657256" y="328056"/>
                  </a:lnTo>
                  <a:lnTo>
                    <a:pt x="4612408" y="306554"/>
                  </a:lnTo>
                  <a:lnTo>
                    <a:pt x="4567302" y="285780"/>
                  </a:lnTo>
                  <a:lnTo>
                    <a:pt x="4521948" y="265735"/>
                  </a:lnTo>
                  <a:lnTo>
                    <a:pt x="4476354" y="246419"/>
                  </a:lnTo>
                  <a:lnTo>
                    <a:pt x="4430529" y="227831"/>
                  </a:lnTo>
                  <a:lnTo>
                    <a:pt x="4384482" y="209972"/>
                  </a:lnTo>
                  <a:lnTo>
                    <a:pt x="4338222" y="192841"/>
                  </a:lnTo>
                  <a:lnTo>
                    <a:pt x="4291757" y="176439"/>
                  </a:lnTo>
                  <a:lnTo>
                    <a:pt x="4245098" y="160766"/>
                  </a:lnTo>
                  <a:lnTo>
                    <a:pt x="4198251" y="145821"/>
                  </a:lnTo>
                  <a:lnTo>
                    <a:pt x="4151228" y="131605"/>
                  </a:lnTo>
                  <a:lnTo>
                    <a:pt x="4104035" y="118118"/>
                  </a:lnTo>
                  <a:lnTo>
                    <a:pt x="4056683" y="105360"/>
                  </a:lnTo>
                  <a:lnTo>
                    <a:pt x="4009179" y="93330"/>
                  </a:lnTo>
                  <a:lnTo>
                    <a:pt x="3961534" y="82030"/>
                  </a:lnTo>
                  <a:lnTo>
                    <a:pt x="3913755" y="71458"/>
                  </a:lnTo>
                  <a:lnTo>
                    <a:pt x="3865852" y="61615"/>
                  </a:lnTo>
                  <a:lnTo>
                    <a:pt x="3817833" y="52501"/>
                  </a:lnTo>
                  <a:lnTo>
                    <a:pt x="3769708" y="44116"/>
                  </a:lnTo>
                  <a:lnTo>
                    <a:pt x="3721485" y="36460"/>
                  </a:lnTo>
                  <a:lnTo>
                    <a:pt x="3673174" y="29533"/>
                  </a:lnTo>
                  <a:lnTo>
                    <a:pt x="3624782" y="23335"/>
                  </a:lnTo>
                  <a:lnTo>
                    <a:pt x="3576320" y="17866"/>
                  </a:lnTo>
                  <a:lnTo>
                    <a:pt x="3527795" y="13126"/>
                  </a:lnTo>
                  <a:lnTo>
                    <a:pt x="3479217" y="9115"/>
                  </a:lnTo>
                  <a:lnTo>
                    <a:pt x="3430594" y="5834"/>
                  </a:lnTo>
                  <a:lnTo>
                    <a:pt x="3381937" y="3281"/>
                  </a:lnTo>
                  <a:lnTo>
                    <a:pt x="3333252" y="1458"/>
                  </a:lnTo>
                  <a:lnTo>
                    <a:pt x="3284550" y="364"/>
                  </a:lnTo>
                  <a:lnTo>
                    <a:pt x="3235838" y="0"/>
                  </a:lnTo>
                  <a:close/>
                </a:path>
              </a:pathLst>
            </a:custGeom>
            <a:ln w="10470">
              <a:solidFill>
                <a:srgbClr val="FFFFFF"/>
              </a:solidFill>
            </a:ln>
          </p:spPr>
          <p:txBody>
            <a:bodyPr wrap="square" lIns="0" tIns="0" rIns="0" bIns="0" rtlCol="0"/>
            <a:lstStyle/>
            <a:p>
              <a:endParaRPr/>
            </a:p>
          </p:txBody>
        </p:sp>
      </p:grpSp>
      <p:sp>
        <p:nvSpPr>
          <p:cNvPr id="9" name="object 9"/>
          <p:cNvSpPr txBox="1"/>
          <p:nvPr/>
        </p:nvSpPr>
        <p:spPr>
          <a:xfrm>
            <a:off x="5861050" y="10785596"/>
            <a:ext cx="9465956" cy="673261"/>
          </a:xfrm>
          <a:prstGeom prst="rect">
            <a:avLst/>
          </a:prstGeom>
        </p:spPr>
        <p:txBody>
          <a:bodyPr vert="horz" wrap="square" lIns="0" tIns="6350" rIns="0" bIns="0" rtlCol="0">
            <a:spAutoFit/>
          </a:bodyPr>
          <a:lstStyle/>
          <a:p>
            <a:pPr marL="12700" marR="5080" algn="just">
              <a:lnSpc>
                <a:spcPts val="1739"/>
              </a:lnSpc>
              <a:spcBef>
                <a:spcPts val="50"/>
              </a:spcBef>
            </a:pPr>
            <a:r>
              <a:rPr lang="es-ES" sz="1450" spc="15" dirty="0">
                <a:latin typeface="Arial MT"/>
                <a:cs typeface="Arial MT"/>
              </a:rPr>
              <a:t>Las declaraciones con respecto a este producto no han sido evaluadas por la Administración de Alimentos y Medicamentos. Este producto no está destinado a diagnosticar, tratar o prevenir ninguna enfermedad.
</a:t>
            </a:r>
            <a:endParaRPr sz="1450" dirty="0">
              <a:latin typeface="Arial MT"/>
              <a:cs typeface="Arial MT"/>
            </a:endParaRPr>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62537" y="10484010"/>
            <a:ext cx="1597741" cy="278410"/>
          </a:xfrm>
          <a:prstGeom prst="rect">
            <a:avLst/>
          </a:prstGeom>
        </p:spPr>
      </p:pic>
      <p:sp>
        <p:nvSpPr>
          <p:cNvPr id="3" name="object 3"/>
          <p:cNvSpPr txBox="1">
            <a:spLocks noGrp="1"/>
          </p:cNvSpPr>
          <p:nvPr>
            <p:ph type="title"/>
          </p:nvPr>
        </p:nvSpPr>
        <p:spPr>
          <a:xfrm>
            <a:off x="843900" y="480688"/>
            <a:ext cx="6044092" cy="2322367"/>
          </a:xfrm>
          <a:prstGeom prst="rect">
            <a:avLst/>
          </a:prstGeom>
        </p:spPr>
        <p:txBody>
          <a:bodyPr vert="horz" wrap="square" lIns="0" tIns="103505" rIns="0" bIns="0" rtlCol="0">
            <a:spAutoFit/>
          </a:bodyPr>
          <a:lstStyle/>
          <a:p>
            <a:pPr marL="12700" marR="5080">
              <a:lnSpc>
                <a:spcPts val="5700"/>
              </a:lnSpc>
              <a:spcBef>
                <a:spcPts val="815"/>
              </a:spcBef>
            </a:pPr>
            <a:r>
              <a:rPr lang="es-ES" sz="3600" spc="15" dirty="0">
                <a:solidFill>
                  <a:srgbClr val="535353"/>
                </a:solidFill>
              </a:rPr>
              <a:t>¿Por qué necesitamos pasta dental?
</a:t>
            </a:r>
            <a:endParaRPr sz="5250" dirty="0"/>
          </a:p>
        </p:txBody>
      </p:sp>
      <p:sp>
        <p:nvSpPr>
          <p:cNvPr id="4" name="object 4"/>
          <p:cNvSpPr txBox="1"/>
          <p:nvPr/>
        </p:nvSpPr>
        <p:spPr>
          <a:xfrm>
            <a:off x="3837184" y="7879734"/>
            <a:ext cx="4760224" cy="1630575"/>
          </a:xfrm>
          <a:prstGeom prst="rect">
            <a:avLst/>
          </a:prstGeom>
        </p:spPr>
        <p:txBody>
          <a:bodyPr vert="horz" wrap="square" lIns="0" tIns="17145" rIns="0" bIns="0" rtlCol="0">
            <a:spAutoFit/>
          </a:bodyPr>
          <a:lstStyle/>
          <a:p>
            <a:pPr marL="12700">
              <a:lnSpc>
                <a:spcPct val="100000"/>
              </a:lnSpc>
              <a:spcBef>
                <a:spcPts val="135"/>
              </a:spcBef>
            </a:pPr>
            <a:r>
              <a:rPr lang="en-US" sz="2600" b="1" spc="15" dirty="0" err="1">
                <a:solidFill>
                  <a:srgbClr val="285FB0"/>
                </a:solidFill>
                <a:latin typeface="Arial"/>
                <a:cs typeface="Arial"/>
              </a:rPr>
              <a:t>Superficie</a:t>
            </a:r>
            <a:r>
              <a:rPr lang="en-US" sz="2600" b="1" spc="15" dirty="0">
                <a:solidFill>
                  <a:srgbClr val="285FB0"/>
                </a:solidFill>
                <a:latin typeface="Arial"/>
                <a:cs typeface="Arial"/>
              </a:rPr>
              <a:t> (corona)
</a:t>
            </a:r>
            <a:endParaRPr sz="2900" dirty="0">
              <a:latin typeface="Arial"/>
              <a:cs typeface="Arial"/>
            </a:endParaRPr>
          </a:p>
          <a:p>
            <a:pPr marL="1934210">
              <a:lnSpc>
                <a:spcPct val="100000"/>
              </a:lnSpc>
            </a:pPr>
            <a:r>
              <a:rPr lang="en-US" sz="2600" b="1" spc="15" dirty="0" err="1">
                <a:solidFill>
                  <a:srgbClr val="EC6463"/>
                </a:solidFill>
                <a:latin typeface="Arial"/>
                <a:cs typeface="Arial"/>
              </a:rPr>
              <a:t>Línea</a:t>
            </a:r>
            <a:r>
              <a:rPr lang="en-US" sz="2600" b="1" spc="15" dirty="0">
                <a:solidFill>
                  <a:srgbClr val="EC6463"/>
                </a:solidFill>
                <a:latin typeface="Arial"/>
                <a:cs typeface="Arial"/>
              </a:rPr>
              <a:t> cervical
</a:t>
            </a:r>
            <a:endParaRPr sz="2600" dirty="0">
              <a:latin typeface="Arial"/>
              <a:cs typeface="Arial"/>
            </a:endParaRPr>
          </a:p>
        </p:txBody>
      </p:sp>
      <p:grpSp>
        <p:nvGrpSpPr>
          <p:cNvPr id="5" name="object 5"/>
          <p:cNvGrpSpPr/>
          <p:nvPr/>
        </p:nvGrpSpPr>
        <p:grpSpPr>
          <a:xfrm>
            <a:off x="6887992" y="0"/>
            <a:ext cx="13227050" cy="10255885"/>
            <a:chOff x="6887992" y="0"/>
            <a:chExt cx="13227050" cy="10255885"/>
          </a:xfrm>
        </p:grpSpPr>
        <p:pic>
          <p:nvPicPr>
            <p:cNvPr id="6" name="object 6"/>
            <p:cNvPicPr/>
            <p:nvPr/>
          </p:nvPicPr>
          <p:blipFill>
            <a:blip r:embed="rId3" cstate="print"/>
            <a:stretch>
              <a:fillRect/>
            </a:stretch>
          </p:blipFill>
          <p:spPr>
            <a:xfrm>
              <a:off x="9772779" y="0"/>
              <a:ext cx="10331320" cy="10187495"/>
            </a:xfrm>
            <a:prstGeom prst="rect">
              <a:avLst/>
            </a:prstGeom>
          </p:spPr>
        </p:pic>
        <p:pic>
          <p:nvPicPr>
            <p:cNvPr id="7" name="object 7"/>
            <p:cNvPicPr/>
            <p:nvPr/>
          </p:nvPicPr>
          <p:blipFill>
            <a:blip r:embed="rId4" cstate="print"/>
            <a:stretch>
              <a:fillRect/>
            </a:stretch>
          </p:blipFill>
          <p:spPr>
            <a:xfrm>
              <a:off x="10072154" y="7134442"/>
              <a:ext cx="10029432" cy="3121161"/>
            </a:xfrm>
            <a:prstGeom prst="rect">
              <a:avLst/>
            </a:prstGeom>
          </p:spPr>
        </p:pic>
        <p:pic>
          <p:nvPicPr>
            <p:cNvPr id="8" name="object 8"/>
            <p:cNvPicPr/>
            <p:nvPr/>
          </p:nvPicPr>
          <p:blipFill>
            <a:blip r:embed="rId5" cstate="print"/>
            <a:stretch>
              <a:fillRect/>
            </a:stretch>
          </p:blipFill>
          <p:spPr>
            <a:xfrm>
              <a:off x="6887992" y="5023765"/>
              <a:ext cx="13226577" cy="3999615"/>
            </a:xfrm>
            <a:prstGeom prst="rect">
              <a:avLst/>
            </a:prstGeom>
          </p:spPr>
        </p:pic>
      </p:grpSp>
      <p:sp>
        <p:nvSpPr>
          <p:cNvPr id="9" name="object 9"/>
          <p:cNvSpPr txBox="1"/>
          <p:nvPr/>
        </p:nvSpPr>
        <p:spPr>
          <a:xfrm>
            <a:off x="866458" y="2425760"/>
            <a:ext cx="8357234" cy="5562100"/>
          </a:xfrm>
          <a:prstGeom prst="rect">
            <a:avLst/>
          </a:prstGeom>
        </p:spPr>
        <p:txBody>
          <a:bodyPr vert="horz" wrap="square" lIns="0" tIns="6350" rIns="0" bIns="0" rtlCol="0">
            <a:spAutoFit/>
          </a:bodyPr>
          <a:lstStyle/>
          <a:p>
            <a:pPr marL="12700" marR="5080">
              <a:lnSpc>
                <a:spcPct val="109700"/>
              </a:lnSpc>
              <a:spcBef>
                <a:spcPts val="50"/>
              </a:spcBef>
            </a:pPr>
            <a:r>
              <a:rPr lang="es-ES" sz="3300" spc="-5" dirty="0">
                <a:solidFill>
                  <a:srgbClr val="363F47"/>
                </a:solidFill>
                <a:latin typeface="Arial MT"/>
                <a:cs typeface="Arial MT"/>
              </a:rPr>
              <a:t>Junto con el cepillado y el uso de hilo dental, la pasta de dientes ayuda en la eliminación de la </a:t>
            </a:r>
            <a:r>
              <a:rPr lang="es-ES" sz="3300" b="1" spc="-5" dirty="0">
                <a:solidFill>
                  <a:schemeClr val="accent1"/>
                </a:solidFill>
                <a:latin typeface="Arial MT"/>
                <a:cs typeface="Arial MT"/>
              </a:rPr>
              <a:t>placa</a:t>
            </a:r>
            <a:r>
              <a:rPr lang="es-ES" sz="3300" spc="-5" dirty="0">
                <a:solidFill>
                  <a:srgbClr val="363F47"/>
                </a:solidFill>
                <a:latin typeface="Arial MT"/>
                <a:cs typeface="Arial MT"/>
              </a:rPr>
              <a:t> que se forma en las superficies de los dientes. Sus ingredientes también ayudan en la eliminación de restos de alimentos, moléculas de proteínas de saliva, bacterias y partículas de tejido muerto que se forman a lo largo de la línea cervical, justo debajo de la corona.
</a:t>
            </a:r>
            <a:endParaRPr sz="3300" dirty="0">
              <a:latin typeface="Arial MT"/>
              <a:cs typeface="Arial MT"/>
            </a:endParaRPr>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0" y="0"/>
                </a:moveTo>
                <a:lnTo>
                  <a:pt x="20104100" y="0"/>
                </a:lnTo>
                <a:lnTo>
                  <a:pt x="20104100" y="11308556"/>
                </a:lnTo>
                <a:lnTo>
                  <a:pt x="0" y="11308556"/>
                </a:lnTo>
                <a:lnTo>
                  <a:pt x="0" y="0"/>
                </a:lnTo>
                <a:close/>
              </a:path>
            </a:pathLst>
          </a:custGeom>
          <a:solidFill>
            <a:srgbClr val="5686BA"/>
          </a:solidFill>
        </p:spPr>
        <p:txBody>
          <a:bodyPr wrap="square" lIns="0" tIns="0" rIns="0" bIns="0" rtlCol="0"/>
          <a:lstStyle/>
          <a:p>
            <a:endParaRPr/>
          </a:p>
        </p:txBody>
      </p:sp>
      <p:sp>
        <p:nvSpPr>
          <p:cNvPr id="3" name="object 3"/>
          <p:cNvSpPr txBox="1">
            <a:spLocks noGrp="1"/>
          </p:cNvSpPr>
          <p:nvPr>
            <p:ph type="title"/>
          </p:nvPr>
        </p:nvSpPr>
        <p:spPr>
          <a:xfrm>
            <a:off x="908050" y="505817"/>
            <a:ext cx="8839200" cy="1644681"/>
          </a:xfrm>
          <a:prstGeom prst="rect">
            <a:avLst/>
          </a:prstGeom>
        </p:spPr>
        <p:txBody>
          <a:bodyPr vert="horz" wrap="square" lIns="0" tIns="15875" rIns="0" bIns="0" rtlCol="0">
            <a:spAutoFit/>
          </a:bodyPr>
          <a:lstStyle/>
          <a:p>
            <a:pPr marL="12700">
              <a:lnSpc>
                <a:spcPct val="100000"/>
              </a:lnSpc>
              <a:spcBef>
                <a:spcPts val="125"/>
              </a:spcBef>
            </a:pPr>
            <a:r>
              <a:rPr lang="en-US" sz="5250" spc="10" dirty="0" err="1">
                <a:solidFill>
                  <a:srgbClr val="E0F7FF"/>
                </a:solidFill>
              </a:rPr>
              <a:t>Masilla</a:t>
            </a:r>
            <a:r>
              <a:rPr lang="en-US" sz="5250" spc="10" dirty="0">
                <a:solidFill>
                  <a:srgbClr val="E0F7FF"/>
                </a:solidFill>
              </a:rPr>
              <a:t> de </a:t>
            </a:r>
            <a:r>
              <a:rPr lang="en-US" sz="5250" spc="10" dirty="0" err="1">
                <a:solidFill>
                  <a:srgbClr val="E0F7FF"/>
                </a:solidFill>
              </a:rPr>
              <a:t>pistacho</a:t>
            </a:r>
            <a:r>
              <a:rPr lang="en-US" sz="5250" spc="10" dirty="0">
                <a:solidFill>
                  <a:srgbClr val="E0F7FF"/>
                </a:solidFill>
              </a:rPr>
              <a:t> (resina)
</a:t>
            </a:r>
            <a:endParaRPr sz="5250" dirty="0"/>
          </a:p>
        </p:txBody>
      </p:sp>
      <p:pic>
        <p:nvPicPr>
          <p:cNvPr id="4" name="object 4"/>
          <p:cNvPicPr/>
          <p:nvPr/>
        </p:nvPicPr>
        <p:blipFill>
          <a:blip r:embed="rId2" cstate="print"/>
          <a:stretch>
            <a:fillRect/>
          </a:stretch>
        </p:blipFill>
        <p:spPr>
          <a:xfrm>
            <a:off x="871441" y="10497663"/>
            <a:ext cx="1433307" cy="250806"/>
          </a:xfrm>
          <a:prstGeom prst="rect">
            <a:avLst/>
          </a:prstGeom>
        </p:spPr>
      </p:pic>
      <p:sp>
        <p:nvSpPr>
          <p:cNvPr id="5" name="object 5"/>
          <p:cNvSpPr txBox="1"/>
          <p:nvPr/>
        </p:nvSpPr>
        <p:spPr>
          <a:xfrm>
            <a:off x="873581" y="1842740"/>
            <a:ext cx="12098655" cy="7528343"/>
          </a:xfrm>
          <a:prstGeom prst="rect">
            <a:avLst/>
          </a:prstGeom>
        </p:spPr>
        <p:txBody>
          <a:bodyPr vert="horz" wrap="square" lIns="0" tIns="5715" rIns="0" bIns="0" rtlCol="0">
            <a:spAutoFit/>
          </a:bodyPr>
          <a:lstStyle/>
          <a:p>
            <a:pPr marL="12700" marR="5080">
              <a:lnSpc>
                <a:spcPct val="109800"/>
              </a:lnSpc>
              <a:spcBef>
                <a:spcPts val="45"/>
              </a:spcBef>
            </a:pPr>
            <a:r>
              <a:rPr lang="es-ES" sz="3200" spc="-10" dirty="0">
                <a:solidFill>
                  <a:srgbClr val="FFFFFF"/>
                </a:solidFill>
                <a:latin typeface="Arial MT"/>
                <a:cs typeface="Arial MT"/>
              </a:rPr>
              <a:t>Este es un lentisco de pistacho único de la isla griega de Chios. La resina de los pistachos que crecen en esta isla tiene propiedades curativas, gracias a las aguas ricas en minerales de los volcanes subterráneos que se filtran en las raíces de los árboles.
</a:t>
            </a:r>
            <a:endParaRPr sz="3600" dirty="0">
              <a:latin typeface="Arial MT"/>
              <a:cs typeface="Arial MT"/>
            </a:endParaRPr>
          </a:p>
          <a:p>
            <a:pPr marL="12700" marR="26034">
              <a:lnSpc>
                <a:spcPct val="109800"/>
              </a:lnSpc>
              <a:spcBef>
                <a:spcPts val="5"/>
              </a:spcBef>
            </a:pPr>
            <a:r>
              <a:rPr lang="es-ES" sz="3200" spc="-10" dirty="0">
                <a:solidFill>
                  <a:srgbClr val="FFFFFF"/>
                </a:solidFill>
                <a:latin typeface="Arial MT"/>
                <a:cs typeface="Arial MT"/>
              </a:rPr>
              <a:t>Desde 1977, todos los pistachos que producen esta resina están asegurados por un programa comercial especial. Solo la resina de la isla de Chios puede llamarse "lentisco", gracias al estatus especial, "Denominación de Origen Protegida".
</a:t>
            </a:r>
            <a:endParaRPr sz="4000" dirty="0">
              <a:latin typeface="Arial MT"/>
              <a:cs typeface="Arial MT"/>
            </a:endParaRPr>
          </a:p>
          <a:p>
            <a:pPr marL="12700">
              <a:lnSpc>
                <a:spcPct val="100000"/>
              </a:lnSpc>
            </a:pPr>
            <a:r>
              <a:rPr lang="es-ES" sz="3200" spc="-10" dirty="0">
                <a:solidFill>
                  <a:srgbClr val="FFFFFF"/>
                </a:solidFill>
                <a:latin typeface="Arial MT"/>
                <a:cs typeface="Arial MT"/>
              </a:rPr>
              <a:t>Los beneficios de la masilla incluyen</a:t>
            </a:r>
            <a:r>
              <a:rPr sz="3200" spc="-10" dirty="0">
                <a:solidFill>
                  <a:srgbClr val="FFFFFF"/>
                </a:solidFill>
                <a:latin typeface="Arial MT"/>
                <a:cs typeface="Arial MT"/>
              </a:rPr>
              <a:t>:</a:t>
            </a:r>
            <a:endParaRPr sz="3200" dirty="0">
              <a:latin typeface="Arial MT"/>
              <a:cs typeface="Arial MT"/>
            </a:endParaRPr>
          </a:p>
          <a:p>
            <a:pPr>
              <a:lnSpc>
                <a:spcPct val="100000"/>
              </a:lnSpc>
              <a:spcBef>
                <a:spcPts val="50"/>
              </a:spcBef>
            </a:pPr>
            <a:endParaRPr sz="4000" dirty="0">
              <a:latin typeface="Arial MT"/>
              <a:cs typeface="Arial MT"/>
            </a:endParaRPr>
          </a:p>
          <a:p>
            <a:pPr marL="483870" indent="-471805">
              <a:lnSpc>
                <a:spcPct val="100000"/>
              </a:lnSpc>
              <a:buChar char="•"/>
              <a:tabLst>
                <a:tab pos="483234" algn="l"/>
                <a:tab pos="484505" algn="l"/>
              </a:tabLst>
            </a:pPr>
            <a:r>
              <a:rPr lang="es-ES" sz="3200" spc="-5" dirty="0">
                <a:solidFill>
                  <a:srgbClr val="FFFFFF"/>
                </a:solidFill>
                <a:latin typeface="Arial MT"/>
                <a:cs typeface="Arial MT"/>
              </a:rPr>
              <a:t>reducir las bacterias en la cavidad oral</a:t>
            </a:r>
            <a:endParaRPr sz="4000" dirty="0">
              <a:latin typeface="Arial MT"/>
              <a:cs typeface="Arial MT"/>
            </a:endParaRPr>
          </a:p>
          <a:p>
            <a:pPr marL="483870" indent="-471805">
              <a:lnSpc>
                <a:spcPct val="100000"/>
              </a:lnSpc>
              <a:buChar char="•"/>
              <a:tabLst>
                <a:tab pos="483234" algn="l"/>
                <a:tab pos="484505" algn="l"/>
              </a:tabLst>
            </a:pPr>
            <a:r>
              <a:rPr lang="es-ES" sz="3200" spc="-5" dirty="0">
                <a:solidFill>
                  <a:srgbClr val="FFFFFF"/>
                </a:solidFill>
                <a:latin typeface="Arial MT"/>
                <a:cs typeface="Arial MT"/>
              </a:rPr>
              <a:t>prevenir el mal aliento, junto con el aceite de menta japonesa</a:t>
            </a:r>
            <a:endParaRPr sz="3200" dirty="0">
              <a:latin typeface="Arial MT"/>
              <a:cs typeface="Arial MT"/>
            </a:endParaRPr>
          </a:p>
        </p:txBody>
      </p:sp>
      <p:grpSp>
        <p:nvGrpSpPr>
          <p:cNvPr id="6" name="object 6"/>
          <p:cNvGrpSpPr/>
          <p:nvPr/>
        </p:nvGrpSpPr>
        <p:grpSpPr>
          <a:xfrm>
            <a:off x="12967244" y="2412896"/>
            <a:ext cx="6482715" cy="6482715"/>
            <a:chOff x="12967244" y="2412896"/>
            <a:chExt cx="6482715" cy="6482715"/>
          </a:xfrm>
        </p:grpSpPr>
        <p:pic>
          <p:nvPicPr>
            <p:cNvPr id="7" name="object 7"/>
            <p:cNvPicPr/>
            <p:nvPr/>
          </p:nvPicPr>
          <p:blipFill>
            <a:blip r:embed="rId3" cstate="print"/>
            <a:stretch>
              <a:fillRect/>
            </a:stretch>
          </p:blipFill>
          <p:spPr>
            <a:xfrm>
              <a:off x="12972478" y="2425968"/>
              <a:ext cx="6471680" cy="6464300"/>
            </a:xfrm>
            <a:prstGeom prst="rect">
              <a:avLst/>
            </a:prstGeom>
          </p:spPr>
        </p:pic>
        <p:sp>
          <p:nvSpPr>
            <p:cNvPr id="8" name="object 8"/>
            <p:cNvSpPr/>
            <p:nvPr/>
          </p:nvSpPr>
          <p:spPr>
            <a:xfrm>
              <a:off x="12972479" y="2418131"/>
              <a:ext cx="6471920" cy="6472555"/>
            </a:xfrm>
            <a:custGeom>
              <a:avLst/>
              <a:gdLst/>
              <a:ahLst/>
              <a:cxnLst/>
              <a:rect l="l" t="t" r="r" b="b"/>
              <a:pathLst>
                <a:path w="6471919" h="6472555">
                  <a:moveTo>
                    <a:pt x="3235838" y="0"/>
                  </a:moveTo>
                  <a:lnTo>
                    <a:pt x="3187109" y="364"/>
                  </a:lnTo>
                  <a:lnTo>
                    <a:pt x="3138389" y="1458"/>
                  </a:lnTo>
                  <a:lnTo>
                    <a:pt x="3089689" y="3281"/>
                  </a:lnTo>
                  <a:lnTo>
                    <a:pt x="3041017" y="5834"/>
                  </a:lnTo>
                  <a:lnTo>
                    <a:pt x="2992381" y="9115"/>
                  </a:lnTo>
                  <a:lnTo>
                    <a:pt x="2943792" y="13126"/>
                  </a:lnTo>
                  <a:lnTo>
                    <a:pt x="2895257" y="17866"/>
                  </a:lnTo>
                  <a:lnTo>
                    <a:pt x="2846785" y="23335"/>
                  </a:lnTo>
                  <a:lnTo>
                    <a:pt x="2798385" y="29533"/>
                  </a:lnTo>
                  <a:lnTo>
                    <a:pt x="2750067" y="36460"/>
                  </a:lnTo>
                  <a:lnTo>
                    <a:pt x="2701838" y="44116"/>
                  </a:lnTo>
                  <a:lnTo>
                    <a:pt x="2653708" y="52501"/>
                  </a:lnTo>
                  <a:lnTo>
                    <a:pt x="2605686" y="61615"/>
                  </a:lnTo>
                  <a:lnTo>
                    <a:pt x="2557780" y="71458"/>
                  </a:lnTo>
                  <a:lnTo>
                    <a:pt x="2509999" y="82030"/>
                  </a:lnTo>
                  <a:lnTo>
                    <a:pt x="2462352" y="93330"/>
                  </a:lnTo>
                  <a:lnTo>
                    <a:pt x="2414849" y="105360"/>
                  </a:lnTo>
                  <a:lnTo>
                    <a:pt x="2367497" y="118118"/>
                  </a:lnTo>
                  <a:lnTo>
                    <a:pt x="2320305" y="131605"/>
                  </a:lnTo>
                  <a:lnTo>
                    <a:pt x="2273283" y="145821"/>
                  </a:lnTo>
                  <a:lnTo>
                    <a:pt x="2226439" y="160766"/>
                  </a:lnTo>
                  <a:lnTo>
                    <a:pt x="2179782" y="176439"/>
                  </a:lnTo>
                  <a:lnTo>
                    <a:pt x="2133321" y="192841"/>
                  </a:lnTo>
                  <a:lnTo>
                    <a:pt x="2087065" y="209972"/>
                  </a:lnTo>
                  <a:lnTo>
                    <a:pt x="2041023" y="227831"/>
                  </a:lnTo>
                  <a:lnTo>
                    <a:pt x="1995203" y="246419"/>
                  </a:lnTo>
                  <a:lnTo>
                    <a:pt x="1949614" y="265735"/>
                  </a:lnTo>
                  <a:lnTo>
                    <a:pt x="1904265" y="285780"/>
                  </a:lnTo>
                  <a:lnTo>
                    <a:pt x="1859165" y="306554"/>
                  </a:lnTo>
                  <a:lnTo>
                    <a:pt x="1814323" y="328056"/>
                  </a:lnTo>
                  <a:lnTo>
                    <a:pt x="1769748" y="350286"/>
                  </a:lnTo>
                  <a:lnTo>
                    <a:pt x="1725448" y="373245"/>
                  </a:lnTo>
                  <a:lnTo>
                    <a:pt x="1681432" y="396932"/>
                  </a:lnTo>
                  <a:lnTo>
                    <a:pt x="1637709" y="421348"/>
                  </a:lnTo>
                  <a:lnTo>
                    <a:pt x="1594288" y="446492"/>
                  </a:lnTo>
                  <a:lnTo>
                    <a:pt x="1551178" y="472364"/>
                  </a:lnTo>
                  <a:lnTo>
                    <a:pt x="1508388" y="498964"/>
                  </a:lnTo>
                  <a:lnTo>
                    <a:pt x="1465926" y="526293"/>
                  </a:lnTo>
                  <a:lnTo>
                    <a:pt x="1423802" y="554350"/>
                  </a:lnTo>
                  <a:lnTo>
                    <a:pt x="1382023" y="583135"/>
                  </a:lnTo>
                  <a:lnTo>
                    <a:pt x="1340600" y="612648"/>
                  </a:lnTo>
                  <a:lnTo>
                    <a:pt x="1299540" y="642889"/>
                  </a:lnTo>
                  <a:lnTo>
                    <a:pt x="1258853" y="673859"/>
                  </a:lnTo>
                  <a:lnTo>
                    <a:pt x="1218548" y="705557"/>
                  </a:lnTo>
                  <a:lnTo>
                    <a:pt x="1178632" y="737982"/>
                  </a:lnTo>
                  <a:lnTo>
                    <a:pt x="1139116" y="771136"/>
                  </a:lnTo>
                  <a:lnTo>
                    <a:pt x="1100008" y="805017"/>
                  </a:lnTo>
                  <a:lnTo>
                    <a:pt x="1061317" y="839627"/>
                  </a:lnTo>
                  <a:lnTo>
                    <a:pt x="1023051" y="874965"/>
                  </a:lnTo>
                  <a:lnTo>
                    <a:pt x="985220" y="911030"/>
                  </a:lnTo>
                  <a:lnTo>
                    <a:pt x="947832" y="947823"/>
                  </a:lnTo>
                  <a:lnTo>
                    <a:pt x="913981" y="982175"/>
                  </a:lnTo>
                  <a:lnTo>
                    <a:pt x="880745" y="1016901"/>
                  </a:lnTo>
                  <a:lnTo>
                    <a:pt x="848125" y="1051996"/>
                  </a:lnTo>
                  <a:lnTo>
                    <a:pt x="816120" y="1087453"/>
                  </a:lnTo>
                  <a:lnTo>
                    <a:pt x="784731" y="1123264"/>
                  </a:lnTo>
                  <a:lnTo>
                    <a:pt x="753957" y="1159423"/>
                  </a:lnTo>
                  <a:lnTo>
                    <a:pt x="723799" y="1195922"/>
                  </a:lnTo>
                  <a:lnTo>
                    <a:pt x="694256" y="1232756"/>
                  </a:lnTo>
                  <a:lnTo>
                    <a:pt x="665329" y="1269917"/>
                  </a:lnTo>
                  <a:lnTo>
                    <a:pt x="637017" y="1307398"/>
                  </a:lnTo>
                  <a:lnTo>
                    <a:pt x="609320" y="1345192"/>
                  </a:lnTo>
                  <a:lnTo>
                    <a:pt x="582239" y="1383292"/>
                  </a:lnTo>
                  <a:lnTo>
                    <a:pt x="555774" y="1421692"/>
                  </a:lnTo>
                  <a:lnTo>
                    <a:pt x="529924" y="1460385"/>
                  </a:lnTo>
                  <a:lnTo>
                    <a:pt x="504689" y="1499363"/>
                  </a:lnTo>
                  <a:lnTo>
                    <a:pt x="480070" y="1538620"/>
                  </a:lnTo>
                  <a:lnTo>
                    <a:pt x="456067" y="1578150"/>
                  </a:lnTo>
                  <a:lnTo>
                    <a:pt x="432679" y="1617944"/>
                  </a:lnTo>
                  <a:lnTo>
                    <a:pt x="409906" y="1657996"/>
                  </a:lnTo>
                  <a:lnTo>
                    <a:pt x="387749" y="1698300"/>
                  </a:lnTo>
                  <a:lnTo>
                    <a:pt x="366207" y="1738848"/>
                  </a:lnTo>
                  <a:lnTo>
                    <a:pt x="345281" y="1779634"/>
                  </a:lnTo>
                  <a:lnTo>
                    <a:pt x="324971" y="1820651"/>
                  </a:lnTo>
                  <a:lnTo>
                    <a:pt x="305275" y="1861891"/>
                  </a:lnTo>
                  <a:lnTo>
                    <a:pt x="286196" y="1903348"/>
                  </a:lnTo>
                  <a:lnTo>
                    <a:pt x="267731" y="1945015"/>
                  </a:lnTo>
                  <a:lnTo>
                    <a:pt x="249883" y="1986885"/>
                  </a:lnTo>
                  <a:lnTo>
                    <a:pt x="232649" y="2028952"/>
                  </a:lnTo>
                  <a:lnTo>
                    <a:pt x="216031" y="2071208"/>
                  </a:lnTo>
                  <a:lnTo>
                    <a:pt x="200029" y="2113646"/>
                  </a:lnTo>
                  <a:lnTo>
                    <a:pt x="184642" y="2156260"/>
                  </a:lnTo>
                  <a:lnTo>
                    <a:pt x="169871" y="2199042"/>
                  </a:lnTo>
                  <a:lnTo>
                    <a:pt x="155715" y="2241987"/>
                  </a:lnTo>
                  <a:lnTo>
                    <a:pt x="142174" y="2285086"/>
                  </a:lnTo>
                  <a:lnTo>
                    <a:pt x="129249" y="2328333"/>
                  </a:lnTo>
                  <a:lnTo>
                    <a:pt x="116940" y="2371722"/>
                  </a:lnTo>
                  <a:lnTo>
                    <a:pt x="105246" y="2415245"/>
                  </a:lnTo>
                  <a:lnTo>
                    <a:pt x="94167" y="2458895"/>
                  </a:lnTo>
                  <a:lnTo>
                    <a:pt x="83704" y="2502665"/>
                  </a:lnTo>
                  <a:lnTo>
                    <a:pt x="73857" y="2546549"/>
                  </a:lnTo>
                  <a:lnTo>
                    <a:pt x="64624" y="2590540"/>
                  </a:lnTo>
                  <a:lnTo>
                    <a:pt x="56008" y="2634631"/>
                  </a:lnTo>
                  <a:lnTo>
                    <a:pt x="48007" y="2678815"/>
                  </a:lnTo>
                  <a:lnTo>
                    <a:pt x="40621" y="2723085"/>
                  </a:lnTo>
                  <a:lnTo>
                    <a:pt x="33851" y="2767434"/>
                  </a:lnTo>
                  <a:lnTo>
                    <a:pt x="27696" y="2811855"/>
                  </a:lnTo>
                  <a:lnTo>
                    <a:pt x="22157" y="2856342"/>
                  </a:lnTo>
                  <a:lnTo>
                    <a:pt x="17233" y="2900887"/>
                  </a:lnTo>
                  <a:lnTo>
                    <a:pt x="12924" y="2945484"/>
                  </a:lnTo>
                  <a:lnTo>
                    <a:pt x="9232" y="2990125"/>
                  </a:lnTo>
                  <a:lnTo>
                    <a:pt x="6154" y="3034805"/>
                  </a:lnTo>
                  <a:lnTo>
                    <a:pt x="3692" y="3079515"/>
                  </a:lnTo>
                  <a:lnTo>
                    <a:pt x="1846" y="3124250"/>
                  </a:lnTo>
                  <a:lnTo>
                    <a:pt x="615" y="3169001"/>
                  </a:lnTo>
                  <a:lnTo>
                    <a:pt x="0" y="3213763"/>
                  </a:lnTo>
                  <a:lnTo>
                    <a:pt x="0" y="3258529"/>
                  </a:lnTo>
                  <a:lnTo>
                    <a:pt x="615" y="3303291"/>
                  </a:lnTo>
                  <a:lnTo>
                    <a:pt x="1846" y="3348043"/>
                  </a:lnTo>
                  <a:lnTo>
                    <a:pt x="3692" y="3392777"/>
                  </a:lnTo>
                  <a:lnTo>
                    <a:pt x="6154" y="3437488"/>
                  </a:lnTo>
                  <a:lnTo>
                    <a:pt x="9232" y="3482167"/>
                  </a:lnTo>
                  <a:lnTo>
                    <a:pt x="12924" y="3526809"/>
                  </a:lnTo>
                  <a:lnTo>
                    <a:pt x="17233" y="3571406"/>
                  </a:lnTo>
                  <a:lnTo>
                    <a:pt x="22157" y="3615951"/>
                  </a:lnTo>
                  <a:lnTo>
                    <a:pt x="27696" y="3660438"/>
                  </a:lnTo>
                  <a:lnTo>
                    <a:pt x="33851" y="3704859"/>
                  </a:lnTo>
                  <a:lnTo>
                    <a:pt x="40621" y="3749208"/>
                  </a:lnTo>
                  <a:lnTo>
                    <a:pt x="48007" y="3793478"/>
                  </a:lnTo>
                  <a:lnTo>
                    <a:pt x="56008" y="3837661"/>
                  </a:lnTo>
                  <a:lnTo>
                    <a:pt x="64624" y="3881752"/>
                  </a:lnTo>
                  <a:lnTo>
                    <a:pt x="73857" y="3925743"/>
                  </a:lnTo>
                  <a:lnTo>
                    <a:pt x="83704" y="3969627"/>
                  </a:lnTo>
                  <a:lnTo>
                    <a:pt x="94167" y="4013398"/>
                  </a:lnTo>
                  <a:lnTo>
                    <a:pt x="105246" y="4057048"/>
                  </a:lnTo>
                  <a:lnTo>
                    <a:pt x="116940" y="4100571"/>
                  </a:lnTo>
                  <a:lnTo>
                    <a:pt x="129249" y="4143959"/>
                  </a:lnTo>
                  <a:lnTo>
                    <a:pt x="142174" y="4187206"/>
                  </a:lnTo>
                  <a:lnTo>
                    <a:pt x="155715" y="4230306"/>
                  </a:lnTo>
                  <a:lnTo>
                    <a:pt x="169871" y="4273250"/>
                  </a:lnTo>
                  <a:lnTo>
                    <a:pt x="184642" y="4316033"/>
                  </a:lnTo>
                  <a:lnTo>
                    <a:pt x="200029" y="4358646"/>
                  </a:lnTo>
                  <a:lnTo>
                    <a:pt x="216031" y="4401085"/>
                  </a:lnTo>
                  <a:lnTo>
                    <a:pt x="232649" y="4443340"/>
                  </a:lnTo>
                  <a:lnTo>
                    <a:pt x="249883" y="4485407"/>
                  </a:lnTo>
                  <a:lnTo>
                    <a:pt x="267731" y="4527277"/>
                  </a:lnTo>
                  <a:lnTo>
                    <a:pt x="286196" y="4568944"/>
                  </a:lnTo>
                  <a:lnTo>
                    <a:pt x="305275" y="4610401"/>
                  </a:lnTo>
                  <a:lnTo>
                    <a:pt x="324971" y="4651642"/>
                  </a:lnTo>
                  <a:lnTo>
                    <a:pt x="345281" y="4692658"/>
                  </a:lnTo>
                  <a:lnTo>
                    <a:pt x="366207" y="4733444"/>
                  </a:lnTo>
                  <a:lnTo>
                    <a:pt x="387749" y="4773992"/>
                  </a:lnTo>
                  <a:lnTo>
                    <a:pt x="409906" y="4814296"/>
                  </a:lnTo>
                  <a:lnTo>
                    <a:pt x="432679" y="4854348"/>
                  </a:lnTo>
                  <a:lnTo>
                    <a:pt x="456067" y="4894143"/>
                  </a:lnTo>
                  <a:lnTo>
                    <a:pt x="480070" y="4933672"/>
                  </a:lnTo>
                  <a:lnTo>
                    <a:pt x="504689" y="4972929"/>
                  </a:lnTo>
                  <a:lnTo>
                    <a:pt x="529924" y="5011907"/>
                  </a:lnTo>
                  <a:lnTo>
                    <a:pt x="555774" y="5050600"/>
                  </a:lnTo>
                  <a:lnTo>
                    <a:pt x="582239" y="5089000"/>
                  </a:lnTo>
                  <a:lnTo>
                    <a:pt x="609320" y="5127100"/>
                  </a:lnTo>
                  <a:lnTo>
                    <a:pt x="637017" y="5164895"/>
                  </a:lnTo>
                  <a:lnTo>
                    <a:pt x="665329" y="5202375"/>
                  </a:lnTo>
                  <a:lnTo>
                    <a:pt x="694256" y="5239536"/>
                  </a:lnTo>
                  <a:lnTo>
                    <a:pt x="723799" y="5276370"/>
                  </a:lnTo>
                  <a:lnTo>
                    <a:pt x="753957" y="5312869"/>
                  </a:lnTo>
                  <a:lnTo>
                    <a:pt x="784731" y="5349028"/>
                  </a:lnTo>
                  <a:lnTo>
                    <a:pt x="816120" y="5384839"/>
                  </a:lnTo>
                  <a:lnTo>
                    <a:pt x="848125" y="5420296"/>
                  </a:lnTo>
                  <a:lnTo>
                    <a:pt x="880745" y="5455391"/>
                  </a:lnTo>
                  <a:lnTo>
                    <a:pt x="913981" y="5490117"/>
                  </a:lnTo>
                  <a:lnTo>
                    <a:pt x="947832" y="5524469"/>
                  </a:lnTo>
                  <a:lnTo>
                    <a:pt x="982172" y="5558314"/>
                  </a:lnTo>
                  <a:lnTo>
                    <a:pt x="1016888" y="5591544"/>
                  </a:lnTo>
                  <a:lnTo>
                    <a:pt x="1051972" y="5624158"/>
                  </a:lnTo>
                  <a:lnTo>
                    <a:pt x="1087418" y="5656158"/>
                  </a:lnTo>
                  <a:lnTo>
                    <a:pt x="1123219" y="5687542"/>
                  </a:lnTo>
                  <a:lnTo>
                    <a:pt x="1159368" y="5718310"/>
                  </a:lnTo>
                  <a:lnTo>
                    <a:pt x="1195858" y="5748463"/>
                  </a:lnTo>
                  <a:lnTo>
                    <a:pt x="1232682" y="5778001"/>
                  </a:lnTo>
                  <a:lnTo>
                    <a:pt x="1269834" y="5806923"/>
                  </a:lnTo>
                  <a:lnTo>
                    <a:pt x="1307306" y="5835230"/>
                  </a:lnTo>
                  <a:lnTo>
                    <a:pt x="1345092" y="5862922"/>
                  </a:lnTo>
                  <a:lnTo>
                    <a:pt x="1383184" y="5889998"/>
                  </a:lnTo>
                  <a:lnTo>
                    <a:pt x="1421576" y="5916459"/>
                  </a:lnTo>
                  <a:lnTo>
                    <a:pt x="1460261" y="5942304"/>
                  </a:lnTo>
                  <a:lnTo>
                    <a:pt x="1499232" y="5967535"/>
                  </a:lnTo>
                  <a:lnTo>
                    <a:pt x="1538482" y="5992149"/>
                  </a:lnTo>
                  <a:lnTo>
                    <a:pt x="1578004" y="6016149"/>
                  </a:lnTo>
                  <a:lnTo>
                    <a:pt x="1617791" y="6039533"/>
                  </a:lnTo>
                  <a:lnTo>
                    <a:pt x="1657837" y="6062301"/>
                  </a:lnTo>
                  <a:lnTo>
                    <a:pt x="1698134" y="6084455"/>
                  </a:lnTo>
                  <a:lnTo>
                    <a:pt x="1738676" y="6105993"/>
                  </a:lnTo>
                  <a:lnTo>
                    <a:pt x="1779456" y="6126915"/>
                  </a:lnTo>
                  <a:lnTo>
                    <a:pt x="1820467" y="6147222"/>
                  </a:lnTo>
                  <a:lnTo>
                    <a:pt x="1861701" y="6166914"/>
                  </a:lnTo>
                  <a:lnTo>
                    <a:pt x="1903153" y="6185991"/>
                  </a:lnTo>
                  <a:lnTo>
                    <a:pt x="1944815" y="6204452"/>
                  </a:lnTo>
                  <a:lnTo>
                    <a:pt x="1986680" y="6222298"/>
                  </a:lnTo>
                  <a:lnTo>
                    <a:pt x="2028741" y="6239528"/>
                  </a:lnTo>
                  <a:lnTo>
                    <a:pt x="2070992" y="6256143"/>
                  </a:lnTo>
                  <a:lnTo>
                    <a:pt x="2113426" y="6272142"/>
                  </a:lnTo>
                  <a:lnTo>
                    <a:pt x="2156035" y="6287527"/>
                  </a:lnTo>
                  <a:lnTo>
                    <a:pt x="2198813" y="6302296"/>
                  </a:lnTo>
                  <a:lnTo>
                    <a:pt x="2241753" y="6316449"/>
                  </a:lnTo>
                  <a:lnTo>
                    <a:pt x="2284848" y="6329987"/>
                  </a:lnTo>
                  <a:lnTo>
                    <a:pt x="2328091" y="6342910"/>
                  </a:lnTo>
                  <a:lnTo>
                    <a:pt x="2371476" y="6355217"/>
                  </a:lnTo>
                  <a:lnTo>
                    <a:pt x="2414995" y="6366909"/>
                  </a:lnTo>
                  <a:lnTo>
                    <a:pt x="2458641" y="6377986"/>
                  </a:lnTo>
                  <a:lnTo>
                    <a:pt x="2502408" y="6388447"/>
                  </a:lnTo>
                  <a:lnTo>
                    <a:pt x="2546289" y="6398293"/>
                  </a:lnTo>
                  <a:lnTo>
                    <a:pt x="2590276" y="6407524"/>
                  </a:lnTo>
                  <a:lnTo>
                    <a:pt x="2634364" y="6416139"/>
                  </a:lnTo>
                  <a:lnTo>
                    <a:pt x="2678544" y="6424139"/>
                  </a:lnTo>
                  <a:lnTo>
                    <a:pt x="2722811" y="6431523"/>
                  </a:lnTo>
                  <a:lnTo>
                    <a:pt x="2767157" y="6438292"/>
                  </a:lnTo>
                  <a:lnTo>
                    <a:pt x="2811575" y="6444446"/>
                  </a:lnTo>
                  <a:lnTo>
                    <a:pt x="2856059" y="6449984"/>
                  </a:lnTo>
                  <a:lnTo>
                    <a:pt x="2900601" y="6454907"/>
                  </a:lnTo>
                  <a:lnTo>
                    <a:pt x="2945195" y="6459215"/>
                  </a:lnTo>
                  <a:lnTo>
                    <a:pt x="2989833" y="6462907"/>
                  </a:lnTo>
                  <a:lnTo>
                    <a:pt x="3034510" y="6465984"/>
                  </a:lnTo>
                  <a:lnTo>
                    <a:pt x="3079217" y="6468445"/>
                  </a:lnTo>
                  <a:lnTo>
                    <a:pt x="3123949" y="6470291"/>
                  </a:lnTo>
                  <a:lnTo>
                    <a:pt x="3168698" y="6471522"/>
                  </a:lnTo>
                  <a:lnTo>
                    <a:pt x="3213457" y="6472138"/>
                  </a:lnTo>
                  <a:lnTo>
                    <a:pt x="3258220" y="6472138"/>
                  </a:lnTo>
                  <a:lnTo>
                    <a:pt x="3302979" y="6471522"/>
                  </a:lnTo>
                  <a:lnTo>
                    <a:pt x="3347728" y="6470291"/>
                  </a:lnTo>
                  <a:lnTo>
                    <a:pt x="3392460" y="6468445"/>
                  </a:lnTo>
                  <a:lnTo>
                    <a:pt x="3437168" y="6465984"/>
                  </a:lnTo>
                  <a:lnTo>
                    <a:pt x="3481844" y="6462907"/>
                  </a:lnTo>
                  <a:lnTo>
                    <a:pt x="3526483" y="6459215"/>
                  </a:lnTo>
                  <a:lnTo>
                    <a:pt x="3571077" y="6454907"/>
                  </a:lnTo>
                  <a:lnTo>
                    <a:pt x="3615619" y="6449984"/>
                  </a:lnTo>
                  <a:lnTo>
                    <a:pt x="3660103" y="6444446"/>
                  </a:lnTo>
                  <a:lnTo>
                    <a:pt x="3704521" y="6438292"/>
                  </a:lnTo>
                  <a:lnTo>
                    <a:pt x="3748867" y="6431523"/>
                  </a:lnTo>
                  <a:lnTo>
                    <a:pt x="3793133" y="6424139"/>
                  </a:lnTo>
                  <a:lnTo>
                    <a:pt x="3837314" y="6416139"/>
                  </a:lnTo>
                  <a:lnTo>
                    <a:pt x="3881401" y="6407524"/>
                  </a:lnTo>
                  <a:lnTo>
                    <a:pt x="3925389" y="6398293"/>
                  </a:lnTo>
                  <a:lnTo>
                    <a:pt x="3969269" y="6388447"/>
                  </a:lnTo>
                  <a:lnTo>
                    <a:pt x="4013036" y="6377986"/>
                  </a:lnTo>
                  <a:lnTo>
                    <a:pt x="4056683" y="6366909"/>
                  </a:lnTo>
                  <a:lnTo>
                    <a:pt x="4100202" y="6355217"/>
                  </a:lnTo>
                  <a:lnTo>
                    <a:pt x="4143586" y="6342910"/>
                  </a:lnTo>
                  <a:lnTo>
                    <a:pt x="4186829" y="6329987"/>
                  </a:lnTo>
                  <a:lnTo>
                    <a:pt x="4229925" y="6316449"/>
                  </a:lnTo>
                  <a:lnTo>
                    <a:pt x="4272865" y="6302296"/>
                  </a:lnTo>
                  <a:lnTo>
                    <a:pt x="4315643" y="6287527"/>
                  </a:lnTo>
                  <a:lnTo>
                    <a:pt x="4358252" y="6272142"/>
                  </a:lnTo>
                  <a:lnTo>
                    <a:pt x="4400686" y="6256143"/>
                  </a:lnTo>
                  <a:lnTo>
                    <a:pt x="4442937" y="6239528"/>
                  </a:lnTo>
                  <a:lnTo>
                    <a:pt x="4484998" y="6222298"/>
                  </a:lnTo>
                  <a:lnTo>
                    <a:pt x="4526863" y="6204452"/>
                  </a:lnTo>
                  <a:lnTo>
                    <a:pt x="4568525" y="6185991"/>
                  </a:lnTo>
                  <a:lnTo>
                    <a:pt x="4609976" y="6166914"/>
                  </a:lnTo>
                  <a:lnTo>
                    <a:pt x="4651211" y="6147222"/>
                  </a:lnTo>
                  <a:lnTo>
                    <a:pt x="4692222" y="6126915"/>
                  </a:lnTo>
                  <a:lnTo>
                    <a:pt x="4733001" y="6105993"/>
                  </a:lnTo>
                  <a:lnTo>
                    <a:pt x="4773543" y="6084455"/>
                  </a:lnTo>
                  <a:lnTo>
                    <a:pt x="4813841" y="6062301"/>
                  </a:lnTo>
                  <a:lnTo>
                    <a:pt x="4853886" y="6039533"/>
                  </a:lnTo>
                  <a:lnTo>
                    <a:pt x="4893674" y="6016149"/>
                  </a:lnTo>
                  <a:lnTo>
                    <a:pt x="4933196" y="5992149"/>
                  </a:lnTo>
                  <a:lnTo>
                    <a:pt x="4972446" y="5967535"/>
                  </a:lnTo>
                  <a:lnTo>
                    <a:pt x="5011417" y="5942304"/>
                  </a:lnTo>
                  <a:lnTo>
                    <a:pt x="5050102" y="5916459"/>
                  </a:lnTo>
                  <a:lnTo>
                    <a:pt x="5088494" y="5889998"/>
                  </a:lnTo>
                  <a:lnTo>
                    <a:pt x="5126586" y="5862922"/>
                  </a:lnTo>
                  <a:lnTo>
                    <a:pt x="5164372" y="5835230"/>
                  </a:lnTo>
                  <a:lnTo>
                    <a:pt x="5201844" y="5806923"/>
                  </a:lnTo>
                  <a:lnTo>
                    <a:pt x="5238995" y="5778001"/>
                  </a:lnTo>
                  <a:lnTo>
                    <a:pt x="5275819" y="5748463"/>
                  </a:lnTo>
                  <a:lnTo>
                    <a:pt x="5312310" y="5718310"/>
                  </a:lnTo>
                  <a:lnTo>
                    <a:pt x="5348459" y="5687542"/>
                  </a:lnTo>
                  <a:lnTo>
                    <a:pt x="5384260" y="5656158"/>
                  </a:lnTo>
                  <a:lnTo>
                    <a:pt x="5419706" y="5624158"/>
                  </a:lnTo>
                  <a:lnTo>
                    <a:pt x="5454790" y="5591544"/>
                  </a:lnTo>
                  <a:lnTo>
                    <a:pt x="5489506" y="5558314"/>
                  </a:lnTo>
                  <a:lnTo>
                    <a:pt x="5523846" y="5524469"/>
                  </a:lnTo>
                  <a:lnTo>
                    <a:pt x="5557697" y="5490117"/>
                  </a:lnTo>
                  <a:lnTo>
                    <a:pt x="5590933" y="5455391"/>
                  </a:lnTo>
                  <a:lnTo>
                    <a:pt x="5623553" y="5420296"/>
                  </a:lnTo>
                  <a:lnTo>
                    <a:pt x="5655557" y="5384839"/>
                  </a:lnTo>
                  <a:lnTo>
                    <a:pt x="5686947" y="5349028"/>
                  </a:lnTo>
                  <a:lnTo>
                    <a:pt x="5717720" y="5312869"/>
                  </a:lnTo>
                  <a:lnTo>
                    <a:pt x="5747879" y="5276370"/>
                  </a:lnTo>
                  <a:lnTo>
                    <a:pt x="5777422" y="5239536"/>
                  </a:lnTo>
                  <a:lnTo>
                    <a:pt x="5806349" y="5202375"/>
                  </a:lnTo>
                  <a:lnTo>
                    <a:pt x="5834661" y="5164895"/>
                  </a:lnTo>
                  <a:lnTo>
                    <a:pt x="5862357" y="5127100"/>
                  </a:lnTo>
                  <a:lnTo>
                    <a:pt x="5889438" y="5089000"/>
                  </a:lnTo>
                  <a:lnTo>
                    <a:pt x="5915904" y="5050600"/>
                  </a:lnTo>
                  <a:lnTo>
                    <a:pt x="5941754" y="5011907"/>
                  </a:lnTo>
                  <a:lnTo>
                    <a:pt x="5966988" y="4972929"/>
                  </a:lnTo>
                  <a:lnTo>
                    <a:pt x="5991607" y="4933672"/>
                  </a:lnTo>
                  <a:lnTo>
                    <a:pt x="6015611" y="4894143"/>
                  </a:lnTo>
                  <a:lnTo>
                    <a:pt x="6038999" y="4854348"/>
                  </a:lnTo>
                  <a:lnTo>
                    <a:pt x="6061771" y="4814296"/>
                  </a:lnTo>
                  <a:lnTo>
                    <a:pt x="6083928" y="4773992"/>
                  </a:lnTo>
                  <a:lnTo>
                    <a:pt x="6105470" y="4733444"/>
                  </a:lnTo>
                  <a:lnTo>
                    <a:pt x="6126396" y="4692658"/>
                  </a:lnTo>
                  <a:lnTo>
                    <a:pt x="6146707" y="4651642"/>
                  </a:lnTo>
                  <a:lnTo>
                    <a:pt x="6166402" y="4610401"/>
                  </a:lnTo>
                  <a:lnTo>
                    <a:pt x="6185482" y="4568944"/>
                  </a:lnTo>
                  <a:lnTo>
                    <a:pt x="6203946" y="4527277"/>
                  </a:lnTo>
                  <a:lnTo>
                    <a:pt x="6221795" y="4485407"/>
                  </a:lnTo>
                  <a:lnTo>
                    <a:pt x="6239028" y="4443340"/>
                  </a:lnTo>
                  <a:lnTo>
                    <a:pt x="6255646" y="4401085"/>
                  </a:lnTo>
                  <a:lnTo>
                    <a:pt x="6271648" y="4358646"/>
                  </a:lnTo>
                  <a:lnTo>
                    <a:pt x="6287035" y="4316033"/>
                  </a:lnTo>
                  <a:lnTo>
                    <a:pt x="6301807" y="4273250"/>
                  </a:lnTo>
                  <a:lnTo>
                    <a:pt x="6315963" y="4230306"/>
                  </a:lnTo>
                  <a:lnTo>
                    <a:pt x="6329503" y="4187206"/>
                  </a:lnTo>
                  <a:lnTo>
                    <a:pt x="6342428" y="4143959"/>
                  </a:lnTo>
                  <a:lnTo>
                    <a:pt x="6354738" y="4100571"/>
                  </a:lnTo>
                  <a:lnTo>
                    <a:pt x="6366432" y="4057048"/>
                  </a:lnTo>
                  <a:lnTo>
                    <a:pt x="6377510" y="4013398"/>
                  </a:lnTo>
                  <a:lnTo>
                    <a:pt x="6387973" y="3969627"/>
                  </a:lnTo>
                  <a:lnTo>
                    <a:pt x="6397821" y="3925743"/>
                  </a:lnTo>
                  <a:lnTo>
                    <a:pt x="6407053" y="3881752"/>
                  </a:lnTo>
                  <a:lnTo>
                    <a:pt x="6415670" y="3837661"/>
                  </a:lnTo>
                  <a:lnTo>
                    <a:pt x="6423671" y="3793478"/>
                  </a:lnTo>
                  <a:lnTo>
                    <a:pt x="6431056" y="3749208"/>
                  </a:lnTo>
                  <a:lnTo>
                    <a:pt x="6437827" y="3704859"/>
                  </a:lnTo>
                  <a:lnTo>
                    <a:pt x="6443981" y="3660438"/>
                  </a:lnTo>
                  <a:lnTo>
                    <a:pt x="6449521" y="3615951"/>
                  </a:lnTo>
                  <a:lnTo>
                    <a:pt x="6454445" y="3571406"/>
                  </a:lnTo>
                  <a:lnTo>
                    <a:pt x="6458753" y="3526809"/>
                  </a:lnTo>
                  <a:lnTo>
                    <a:pt x="6462446" y="3482167"/>
                  </a:lnTo>
                  <a:lnTo>
                    <a:pt x="6465523" y="3437488"/>
                  </a:lnTo>
                  <a:lnTo>
                    <a:pt x="6467985" y="3392777"/>
                  </a:lnTo>
                  <a:lnTo>
                    <a:pt x="6469831" y="3348043"/>
                  </a:lnTo>
                  <a:lnTo>
                    <a:pt x="6471062" y="3303291"/>
                  </a:lnTo>
                  <a:lnTo>
                    <a:pt x="6471678" y="3258529"/>
                  </a:lnTo>
                  <a:lnTo>
                    <a:pt x="6471678" y="3213763"/>
                  </a:lnTo>
                  <a:lnTo>
                    <a:pt x="6471062" y="3169001"/>
                  </a:lnTo>
                  <a:lnTo>
                    <a:pt x="6469831" y="3124250"/>
                  </a:lnTo>
                  <a:lnTo>
                    <a:pt x="6467985" y="3079515"/>
                  </a:lnTo>
                  <a:lnTo>
                    <a:pt x="6465523" y="3034805"/>
                  </a:lnTo>
                  <a:lnTo>
                    <a:pt x="6462446" y="2990125"/>
                  </a:lnTo>
                  <a:lnTo>
                    <a:pt x="6458753" y="2945484"/>
                  </a:lnTo>
                  <a:lnTo>
                    <a:pt x="6454445" y="2900887"/>
                  </a:lnTo>
                  <a:lnTo>
                    <a:pt x="6449521" y="2856342"/>
                  </a:lnTo>
                  <a:lnTo>
                    <a:pt x="6443981" y="2811855"/>
                  </a:lnTo>
                  <a:lnTo>
                    <a:pt x="6437827" y="2767434"/>
                  </a:lnTo>
                  <a:lnTo>
                    <a:pt x="6431056" y="2723085"/>
                  </a:lnTo>
                  <a:lnTo>
                    <a:pt x="6423671" y="2678815"/>
                  </a:lnTo>
                  <a:lnTo>
                    <a:pt x="6415670" y="2634631"/>
                  </a:lnTo>
                  <a:lnTo>
                    <a:pt x="6407053" y="2590540"/>
                  </a:lnTo>
                  <a:lnTo>
                    <a:pt x="6397821" y="2546549"/>
                  </a:lnTo>
                  <a:lnTo>
                    <a:pt x="6387973" y="2502665"/>
                  </a:lnTo>
                  <a:lnTo>
                    <a:pt x="6377510" y="2458895"/>
                  </a:lnTo>
                  <a:lnTo>
                    <a:pt x="6366432" y="2415245"/>
                  </a:lnTo>
                  <a:lnTo>
                    <a:pt x="6354738" y="2371722"/>
                  </a:lnTo>
                  <a:lnTo>
                    <a:pt x="6342428" y="2328333"/>
                  </a:lnTo>
                  <a:lnTo>
                    <a:pt x="6329503" y="2285086"/>
                  </a:lnTo>
                  <a:lnTo>
                    <a:pt x="6315963" y="2241987"/>
                  </a:lnTo>
                  <a:lnTo>
                    <a:pt x="6301807" y="2199042"/>
                  </a:lnTo>
                  <a:lnTo>
                    <a:pt x="6287035" y="2156260"/>
                  </a:lnTo>
                  <a:lnTo>
                    <a:pt x="6271648" y="2113646"/>
                  </a:lnTo>
                  <a:lnTo>
                    <a:pt x="6255646" y="2071208"/>
                  </a:lnTo>
                  <a:lnTo>
                    <a:pt x="6239028" y="2028952"/>
                  </a:lnTo>
                  <a:lnTo>
                    <a:pt x="6221795" y="1986885"/>
                  </a:lnTo>
                  <a:lnTo>
                    <a:pt x="6203946" y="1945015"/>
                  </a:lnTo>
                  <a:lnTo>
                    <a:pt x="6185482" y="1903348"/>
                  </a:lnTo>
                  <a:lnTo>
                    <a:pt x="6166402" y="1861891"/>
                  </a:lnTo>
                  <a:lnTo>
                    <a:pt x="6146707" y="1820651"/>
                  </a:lnTo>
                  <a:lnTo>
                    <a:pt x="6126396" y="1779634"/>
                  </a:lnTo>
                  <a:lnTo>
                    <a:pt x="6105470" y="1738848"/>
                  </a:lnTo>
                  <a:lnTo>
                    <a:pt x="6083928" y="1698300"/>
                  </a:lnTo>
                  <a:lnTo>
                    <a:pt x="6061771" y="1657996"/>
                  </a:lnTo>
                  <a:lnTo>
                    <a:pt x="6038999" y="1617944"/>
                  </a:lnTo>
                  <a:lnTo>
                    <a:pt x="6015611" y="1578150"/>
                  </a:lnTo>
                  <a:lnTo>
                    <a:pt x="5991607" y="1538620"/>
                  </a:lnTo>
                  <a:lnTo>
                    <a:pt x="5966988" y="1499363"/>
                  </a:lnTo>
                  <a:lnTo>
                    <a:pt x="5941754" y="1460385"/>
                  </a:lnTo>
                  <a:lnTo>
                    <a:pt x="5915904" y="1421692"/>
                  </a:lnTo>
                  <a:lnTo>
                    <a:pt x="5889438" y="1383292"/>
                  </a:lnTo>
                  <a:lnTo>
                    <a:pt x="5862357" y="1345192"/>
                  </a:lnTo>
                  <a:lnTo>
                    <a:pt x="5834661" y="1307398"/>
                  </a:lnTo>
                  <a:lnTo>
                    <a:pt x="5806349" y="1269917"/>
                  </a:lnTo>
                  <a:lnTo>
                    <a:pt x="5777422" y="1232756"/>
                  </a:lnTo>
                  <a:lnTo>
                    <a:pt x="5747879" y="1195922"/>
                  </a:lnTo>
                  <a:lnTo>
                    <a:pt x="5717720" y="1159423"/>
                  </a:lnTo>
                  <a:lnTo>
                    <a:pt x="5686947" y="1123264"/>
                  </a:lnTo>
                  <a:lnTo>
                    <a:pt x="5655557" y="1087453"/>
                  </a:lnTo>
                  <a:lnTo>
                    <a:pt x="5623553" y="1051996"/>
                  </a:lnTo>
                  <a:lnTo>
                    <a:pt x="5590933" y="1016901"/>
                  </a:lnTo>
                  <a:lnTo>
                    <a:pt x="5557697" y="982175"/>
                  </a:lnTo>
                  <a:lnTo>
                    <a:pt x="5523846" y="947823"/>
                  </a:lnTo>
                  <a:lnTo>
                    <a:pt x="5486457" y="911030"/>
                  </a:lnTo>
                  <a:lnTo>
                    <a:pt x="5448625" y="874965"/>
                  </a:lnTo>
                  <a:lnTo>
                    <a:pt x="5410358" y="839627"/>
                  </a:lnTo>
                  <a:lnTo>
                    <a:pt x="5371664" y="805017"/>
                  </a:lnTo>
                  <a:lnTo>
                    <a:pt x="5332553" y="771136"/>
                  </a:lnTo>
                  <a:lnTo>
                    <a:pt x="5293033" y="737982"/>
                  </a:lnTo>
                  <a:lnTo>
                    <a:pt x="5253114" y="705557"/>
                  </a:lnTo>
                  <a:lnTo>
                    <a:pt x="5212804" y="673859"/>
                  </a:lnTo>
                  <a:lnTo>
                    <a:pt x="5172112" y="642889"/>
                  </a:lnTo>
                  <a:lnTo>
                    <a:pt x="5131047" y="612648"/>
                  </a:lnTo>
                  <a:lnTo>
                    <a:pt x="5089618" y="583135"/>
                  </a:lnTo>
                  <a:lnTo>
                    <a:pt x="5047834" y="554350"/>
                  </a:lnTo>
                  <a:lnTo>
                    <a:pt x="5005704" y="526293"/>
                  </a:lnTo>
                  <a:lnTo>
                    <a:pt x="4963235" y="498964"/>
                  </a:lnTo>
                  <a:lnTo>
                    <a:pt x="4920439" y="472364"/>
                  </a:lnTo>
                  <a:lnTo>
                    <a:pt x="4877323" y="446492"/>
                  </a:lnTo>
                  <a:lnTo>
                    <a:pt x="4833895" y="421348"/>
                  </a:lnTo>
                  <a:lnTo>
                    <a:pt x="4790166" y="396932"/>
                  </a:lnTo>
                  <a:lnTo>
                    <a:pt x="4746144" y="373245"/>
                  </a:lnTo>
                  <a:lnTo>
                    <a:pt x="4701838" y="350286"/>
                  </a:lnTo>
                  <a:lnTo>
                    <a:pt x="4657256" y="328056"/>
                  </a:lnTo>
                  <a:lnTo>
                    <a:pt x="4612408" y="306554"/>
                  </a:lnTo>
                  <a:lnTo>
                    <a:pt x="4567302" y="285780"/>
                  </a:lnTo>
                  <a:lnTo>
                    <a:pt x="4521948" y="265735"/>
                  </a:lnTo>
                  <a:lnTo>
                    <a:pt x="4476354" y="246419"/>
                  </a:lnTo>
                  <a:lnTo>
                    <a:pt x="4430529" y="227831"/>
                  </a:lnTo>
                  <a:lnTo>
                    <a:pt x="4384482" y="209972"/>
                  </a:lnTo>
                  <a:lnTo>
                    <a:pt x="4338222" y="192841"/>
                  </a:lnTo>
                  <a:lnTo>
                    <a:pt x="4291757" y="176439"/>
                  </a:lnTo>
                  <a:lnTo>
                    <a:pt x="4245098" y="160766"/>
                  </a:lnTo>
                  <a:lnTo>
                    <a:pt x="4198251" y="145821"/>
                  </a:lnTo>
                  <a:lnTo>
                    <a:pt x="4151228" y="131605"/>
                  </a:lnTo>
                  <a:lnTo>
                    <a:pt x="4104035" y="118118"/>
                  </a:lnTo>
                  <a:lnTo>
                    <a:pt x="4056683" y="105360"/>
                  </a:lnTo>
                  <a:lnTo>
                    <a:pt x="4009179" y="93330"/>
                  </a:lnTo>
                  <a:lnTo>
                    <a:pt x="3961534" y="82030"/>
                  </a:lnTo>
                  <a:lnTo>
                    <a:pt x="3913755" y="71458"/>
                  </a:lnTo>
                  <a:lnTo>
                    <a:pt x="3865852" y="61615"/>
                  </a:lnTo>
                  <a:lnTo>
                    <a:pt x="3817833" y="52501"/>
                  </a:lnTo>
                  <a:lnTo>
                    <a:pt x="3769708" y="44116"/>
                  </a:lnTo>
                  <a:lnTo>
                    <a:pt x="3721485" y="36460"/>
                  </a:lnTo>
                  <a:lnTo>
                    <a:pt x="3673174" y="29533"/>
                  </a:lnTo>
                  <a:lnTo>
                    <a:pt x="3624782" y="23335"/>
                  </a:lnTo>
                  <a:lnTo>
                    <a:pt x="3576320" y="17866"/>
                  </a:lnTo>
                  <a:lnTo>
                    <a:pt x="3527795" y="13126"/>
                  </a:lnTo>
                  <a:lnTo>
                    <a:pt x="3479217" y="9115"/>
                  </a:lnTo>
                  <a:lnTo>
                    <a:pt x="3430594" y="5834"/>
                  </a:lnTo>
                  <a:lnTo>
                    <a:pt x="3381937" y="3281"/>
                  </a:lnTo>
                  <a:lnTo>
                    <a:pt x="3333252" y="1458"/>
                  </a:lnTo>
                  <a:lnTo>
                    <a:pt x="3284550" y="364"/>
                  </a:lnTo>
                  <a:lnTo>
                    <a:pt x="3235838" y="0"/>
                  </a:lnTo>
                  <a:close/>
                </a:path>
              </a:pathLst>
            </a:custGeom>
            <a:ln w="10470">
              <a:solidFill>
                <a:srgbClr val="FFFFFF"/>
              </a:solidFill>
            </a:ln>
          </p:spPr>
          <p:txBody>
            <a:bodyPr wrap="square" lIns="0" tIns="0" rIns="0" bIns="0" rtlCol="0"/>
            <a:lstStyle/>
            <a:p>
              <a:endParaRPr/>
            </a:p>
          </p:txBody>
        </p:sp>
      </p:grpSp>
      <p:sp>
        <p:nvSpPr>
          <p:cNvPr id="9" name="object 9"/>
          <p:cNvSpPr txBox="1"/>
          <p:nvPr/>
        </p:nvSpPr>
        <p:spPr>
          <a:xfrm>
            <a:off x="5861050" y="10803533"/>
            <a:ext cx="9465956" cy="673261"/>
          </a:xfrm>
          <a:prstGeom prst="rect">
            <a:avLst/>
          </a:prstGeom>
        </p:spPr>
        <p:txBody>
          <a:bodyPr vert="horz" wrap="square" lIns="0" tIns="6350" rIns="0" bIns="0" rtlCol="0">
            <a:spAutoFit/>
          </a:bodyPr>
          <a:lstStyle/>
          <a:p>
            <a:pPr marL="12700" marR="5080" algn="just">
              <a:lnSpc>
                <a:spcPts val="1739"/>
              </a:lnSpc>
              <a:spcBef>
                <a:spcPts val="50"/>
              </a:spcBef>
            </a:pPr>
            <a:r>
              <a:rPr lang="es-ES" sz="1450" spc="15" dirty="0">
                <a:latin typeface="Arial MT"/>
                <a:cs typeface="Arial MT"/>
              </a:rPr>
              <a:t>Las declaraciones con respecto a este producto no han sido evaluadas por la Administración de Alimentos y Medicamentos. Este producto no está destinado a diagnosticar, tratar o prevenir ninguna enfermedad.
</a:t>
            </a:r>
            <a:endParaRPr sz="1450" dirty="0">
              <a:latin typeface="Arial MT"/>
              <a:cs typeface="Arial MT"/>
            </a:endParaRPr>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100" y="0"/>
                </a:moveTo>
                <a:lnTo>
                  <a:pt x="0" y="0"/>
                </a:lnTo>
                <a:lnTo>
                  <a:pt x="0" y="11308556"/>
                </a:lnTo>
                <a:lnTo>
                  <a:pt x="20104100" y="11308556"/>
                </a:lnTo>
                <a:lnTo>
                  <a:pt x="20104100" y="0"/>
                </a:lnTo>
                <a:close/>
              </a:path>
            </a:pathLst>
          </a:custGeom>
          <a:solidFill>
            <a:srgbClr val="5686BA"/>
          </a:solidFill>
        </p:spPr>
        <p:txBody>
          <a:bodyPr wrap="square" lIns="0" tIns="0" rIns="0" bIns="0" rtlCol="0"/>
          <a:lstStyle/>
          <a:p>
            <a:endParaRPr/>
          </a:p>
        </p:txBody>
      </p:sp>
      <p:sp>
        <p:nvSpPr>
          <p:cNvPr id="3" name="object 3"/>
          <p:cNvSpPr txBox="1">
            <a:spLocks noGrp="1"/>
          </p:cNvSpPr>
          <p:nvPr>
            <p:ph type="title"/>
          </p:nvPr>
        </p:nvSpPr>
        <p:spPr>
          <a:xfrm>
            <a:off x="843900" y="505817"/>
            <a:ext cx="8217550" cy="1644681"/>
          </a:xfrm>
          <a:prstGeom prst="rect">
            <a:avLst/>
          </a:prstGeom>
        </p:spPr>
        <p:txBody>
          <a:bodyPr vert="horz" wrap="square" lIns="0" tIns="15875" rIns="0" bIns="0" rtlCol="0">
            <a:spAutoFit/>
          </a:bodyPr>
          <a:lstStyle/>
          <a:p>
            <a:pPr marL="12700">
              <a:lnSpc>
                <a:spcPct val="100000"/>
              </a:lnSpc>
              <a:spcBef>
                <a:spcPts val="125"/>
              </a:spcBef>
            </a:pPr>
            <a:r>
              <a:rPr lang="en-US" sz="5250" spc="15" dirty="0" err="1">
                <a:solidFill>
                  <a:srgbClr val="E0F7FF"/>
                </a:solidFill>
              </a:rPr>
              <a:t>Aceite</a:t>
            </a:r>
            <a:r>
              <a:rPr lang="en-US" sz="5250" spc="15" dirty="0">
                <a:solidFill>
                  <a:srgbClr val="E0F7FF"/>
                </a:solidFill>
              </a:rPr>
              <a:t> de menta </a:t>
            </a:r>
            <a:r>
              <a:rPr lang="en-US" sz="5250" spc="15" dirty="0" err="1">
                <a:solidFill>
                  <a:srgbClr val="E0F7FF"/>
                </a:solidFill>
              </a:rPr>
              <a:t>japonés</a:t>
            </a:r>
            <a:r>
              <a:rPr lang="en-US" sz="5250" spc="15" dirty="0">
                <a:solidFill>
                  <a:srgbClr val="E0F7FF"/>
                </a:solidFill>
              </a:rPr>
              <a:t>
</a:t>
            </a:r>
            <a:endParaRPr sz="5250" dirty="0"/>
          </a:p>
        </p:txBody>
      </p:sp>
      <p:pic>
        <p:nvPicPr>
          <p:cNvPr id="4" name="object 4"/>
          <p:cNvPicPr/>
          <p:nvPr/>
        </p:nvPicPr>
        <p:blipFill>
          <a:blip r:embed="rId2" cstate="print"/>
          <a:stretch>
            <a:fillRect/>
          </a:stretch>
        </p:blipFill>
        <p:spPr>
          <a:xfrm>
            <a:off x="871441" y="10497663"/>
            <a:ext cx="1433307" cy="250806"/>
          </a:xfrm>
          <a:prstGeom prst="rect">
            <a:avLst/>
          </a:prstGeom>
        </p:spPr>
      </p:pic>
      <p:sp>
        <p:nvSpPr>
          <p:cNvPr id="5" name="object 5"/>
          <p:cNvSpPr txBox="1"/>
          <p:nvPr/>
        </p:nvSpPr>
        <p:spPr>
          <a:xfrm>
            <a:off x="873582" y="1842740"/>
            <a:ext cx="9521825" cy="4758739"/>
          </a:xfrm>
          <a:prstGeom prst="rect">
            <a:avLst/>
          </a:prstGeom>
        </p:spPr>
        <p:txBody>
          <a:bodyPr vert="horz" wrap="square" lIns="0" tIns="12700" rIns="0" bIns="0" rtlCol="0">
            <a:spAutoFit/>
          </a:bodyPr>
          <a:lstStyle/>
          <a:p>
            <a:pPr marL="12700" marR="5080">
              <a:lnSpc>
                <a:spcPct val="108400"/>
              </a:lnSpc>
              <a:spcBef>
                <a:spcPts val="100"/>
              </a:spcBef>
            </a:pPr>
            <a:r>
              <a:rPr lang="es-ES" sz="3300" spc="-10" dirty="0">
                <a:solidFill>
                  <a:srgbClr val="FFFFFF"/>
                </a:solidFill>
                <a:latin typeface="Arial MT"/>
                <a:cs typeface="Arial MT"/>
              </a:rPr>
              <a:t>El aceite de menta japonés es un agente saborizante natural con un sabor refrescante, además de otras propiedades beneficiosas:
</a:t>
            </a:r>
            <a:endParaRPr sz="4150" dirty="0">
              <a:latin typeface="Arial MT"/>
              <a:cs typeface="Arial MT"/>
            </a:endParaRPr>
          </a:p>
          <a:p>
            <a:pPr marL="483870" indent="-471805">
              <a:lnSpc>
                <a:spcPct val="100000"/>
              </a:lnSpc>
              <a:buChar char="•"/>
              <a:tabLst>
                <a:tab pos="483234" algn="l"/>
                <a:tab pos="484505" algn="l"/>
              </a:tabLst>
            </a:pPr>
            <a:r>
              <a:rPr lang="en-US" sz="3300" spc="-10" dirty="0" err="1">
                <a:solidFill>
                  <a:srgbClr val="FFFFFF"/>
                </a:solidFill>
                <a:latin typeface="Arial MT"/>
                <a:cs typeface="Arial MT"/>
              </a:rPr>
              <a:t>alivia</a:t>
            </a:r>
            <a:r>
              <a:rPr lang="en-US" sz="3300" spc="-10" dirty="0">
                <a:solidFill>
                  <a:srgbClr val="FFFFFF"/>
                </a:solidFill>
                <a:latin typeface="Arial MT"/>
                <a:cs typeface="Arial MT"/>
              </a:rPr>
              <a:t> las </a:t>
            </a:r>
            <a:r>
              <a:rPr lang="en-US" sz="3300" spc="-10" dirty="0" err="1">
                <a:solidFill>
                  <a:srgbClr val="FFFFFF"/>
                </a:solidFill>
                <a:latin typeface="Arial MT"/>
                <a:cs typeface="Arial MT"/>
              </a:rPr>
              <a:t>membranas</a:t>
            </a:r>
            <a:r>
              <a:rPr lang="en-US" sz="3300" spc="-10" dirty="0">
                <a:solidFill>
                  <a:srgbClr val="FFFFFF"/>
                </a:solidFill>
                <a:latin typeface="Arial MT"/>
                <a:cs typeface="Arial MT"/>
              </a:rPr>
              <a:t> </a:t>
            </a:r>
            <a:r>
              <a:rPr lang="en-US" sz="3300" spc="-10" dirty="0" err="1">
                <a:solidFill>
                  <a:srgbClr val="FFFFFF"/>
                </a:solidFill>
                <a:latin typeface="Arial MT"/>
                <a:cs typeface="Arial MT"/>
              </a:rPr>
              <a:t>mucosas</a:t>
            </a:r>
            <a:r>
              <a:rPr lang="en-US" sz="3300" spc="-10" dirty="0">
                <a:solidFill>
                  <a:srgbClr val="FFFFFF"/>
                </a:solidFill>
                <a:latin typeface="Arial MT"/>
                <a:cs typeface="Arial MT"/>
              </a:rPr>
              <a:t>
</a:t>
            </a:r>
            <a:r>
              <a:rPr lang="en-US" sz="3300" spc="-5" dirty="0" err="1">
                <a:solidFill>
                  <a:srgbClr val="FFFFFF"/>
                </a:solidFill>
                <a:latin typeface="Arial MT"/>
                <a:cs typeface="Arial MT"/>
              </a:rPr>
              <a:t>tiene</a:t>
            </a:r>
            <a:r>
              <a:rPr lang="en-US" sz="3300" spc="-5" dirty="0">
                <a:solidFill>
                  <a:srgbClr val="FFFFFF"/>
                </a:solidFill>
                <a:latin typeface="Arial MT"/>
                <a:cs typeface="Arial MT"/>
              </a:rPr>
              <a:t> un </a:t>
            </a:r>
            <a:r>
              <a:rPr lang="en-US" sz="3300" spc="-5" dirty="0" err="1">
                <a:solidFill>
                  <a:srgbClr val="FFFFFF"/>
                </a:solidFill>
                <a:latin typeface="Arial MT"/>
                <a:cs typeface="Arial MT"/>
              </a:rPr>
              <a:t>efecto</a:t>
            </a:r>
            <a:r>
              <a:rPr lang="en-US" sz="3300" spc="-5" dirty="0">
                <a:solidFill>
                  <a:srgbClr val="FFFFFF"/>
                </a:solidFill>
                <a:latin typeface="Arial MT"/>
                <a:cs typeface="Arial MT"/>
              </a:rPr>
              <a:t> </a:t>
            </a:r>
            <a:r>
              <a:rPr lang="en-US" sz="3300" spc="-5" dirty="0" err="1">
                <a:solidFill>
                  <a:srgbClr val="FFFFFF"/>
                </a:solidFill>
                <a:latin typeface="Arial MT"/>
                <a:cs typeface="Arial MT"/>
              </a:rPr>
              <a:t>antimicrobiano</a:t>
            </a:r>
            <a:r>
              <a:rPr lang="en-US" sz="3300" spc="-5" dirty="0">
                <a:solidFill>
                  <a:srgbClr val="FFFFFF"/>
                </a:solidFill>
                <a:latin typeface="Arial MT"/>
                <a:cs typeface="Arial MT"/>
              </a:rPr>
              <a:t>
</a:t>
            </a:r>
            <a:r>
              <a:rPr lang="es-ES" sz="3300" spc="-5" dirty="0">
                <a:solidFill>
                  <a:srgbClr val="FFFFFF"/>
                </a:solidFill>
                <a:latin typeface="Arial MT"/>
                <a:cs typeface="Arial MT"/>
              </a:rPr>
              <a:t>previene la llegada de olores desagradables
estimula los procesos metabólicos en el tejido de las encías</a:t>
            </a:r>
            <a:endParaRPr sz="3300" dirty="0">
              <a:latin typeface="Arial MT"/>
              <a:cs typeface="Arial MT"/>
            </a:endParaRPr>
          </a:p>
        </p:txBody>
      </p:sp>
      <p:grpSp>
        <p:nvGrpSpPr>
          <p:cNvPr id="6" name="object 6"/>
          <p:cNvGrpSpPr/>
          <p:nvPr/>
        </p:nvGrpSpPr>
        <p:grpSpPr>
          <a:xfrm>
            <a:off x="12967552" y="2412896"/>
            <a:ext cx="6483350" cy="6482715"/>
            <a:chOff x="12967552" y="2412896"/>
            <a:chExt cx="6483350" cy="6482715"/>
          </a:xfrm>
        </p:grpSpPr>
        <p:pic>
          <p:nvPicPr>
            <p:cNvPr id="7" name="object 7"/>
            <p:cNvPicPr/>
            <p:nvPr/>
          </p:nvPicPr>
          <p:blipFill>
            <a:blip r:embed="rId3" cstate="print"/>
            <a:stretch>
              <a:fillRect/>
            </a:stretch>
          </p:blipFill>
          <p:spPr>
            <a:xfrm>
              <a:off x="12972788" y="2425968"/>
              <a:ext cx="6472284" cy="6464300"/>
            </a:xfrm>
            <a:prstGeom prst="rect">
              <a:avLst/>
            </a:prstGeom>
          </p:spPr>
        </p:pic>
        <p:sp>
          <p:nvSpPr>
            <p:cNvPr id="8" name="object 8"/>
            <p:cNvSpPr/>
            <p:nvPr/>
          </p:nvSpPr>
          <p:spPr>
            <a:xfrm>
              <a:off x="12972788" y="2418131"/>
              <a:ext cx="6472555" cy="6472555"/>
            </a:xfrm>
            <a:custGeom>
              <a:avLst/>
              <a:gdLst/>
              <a:ahLst/>
              <a:cxnLst/>
              <a:rect l="l" t="t" r="r" b="b"/>
              <a:pathLst>
                <a:path w="6472555" h="6472555">
                  <a:moveTo>
                    <a:pt x="3235547" y="0"/>
                  </a:moveTo>
                  <a:lnTo>
                    <a:pt x="3186848" y="364"/>
                  </a:lnTo>
                  <a:lnTo>
                    <a:pt x="3138157" y="1458"/>
                  </a:lnTo>
                  <a:lnTo>
                    <a:pt x="3089484" y="3281"/>
                  </a:lnTo>
                  <a:lnTo>
                    <a:pt x="3040838" y="5834"/>
                  </a:lnTo>
                  <a:lnTo>
                    <a:pt x="2992227" y="9115"/>
                  </a:lnTo>
                  <a:lnTo>
                    <a:pt x="2943661" y="13126"/>
                  </a:lnTo>
                  <a:lnTo>
                    <a:pt x="2895148" y="17866"/>
                  </a:lnTo>
                  <a:lnTo>
                    <a:pt x="2846697" y="23335"/>
                  </a:lnTo>
                  <a:lnTo>
                    <a:pt x="2798316" y="29533"/>
                  </a:lnTo>
                  <a:lnTo>
                    <a:pt x="2750016" y="36460"/>
                  </a:lnTo>
                  <a:lnTo>
                    <a:pt x="2701804" y="44116"/>
                  </a:lnTo>
                  <a:lnTo>
                    <a:pt x="2653690" y="52501"/>
                  </a:lnTo>
                  <a:lnTo>
                    <a:pt x="2605682" y="61615"/>
                  </a:lnTo>
                  <a:lnTo>
                    <a:pt x="2557789" y="71458"/>
                  </a:lnTo>
                  <a:lnTo>
                    <a:pt x="2510020" y="82030"/>
                  </a:lnTo>
                  <a:lnTo>
                    <a:pt x="2462385" y="93330"/>
                  </a:lnTo>
                  <a:lnTo>
                    <a:pt x="2414891" y="105360"/>
                  </a:lnTo>
                  <a:lnTo>
                    <a:pt x="2367548" y="118118"/>
                  </a:lnTo>
                  <a:lnTo>
                    <a:pt x="2320364" y="131605"/>
                  </a:lnTo>
                  <a:lnTo>
                    <a:pt x="2273349" y="145821"/>
                  </a:lnTo>
                  <a:lnTo>
                    <a:pt x="2226511" y="160766"/>
                  </a:lnTo>
                  <a:lnTo>
                    <a:pt x="2179859" y="176439"/>
                  </a:lnTo>
                  <a:lnTo>
                    <a:pt x="2133402" y="192841"/>
                  </a:lnTo>
                  <a:lnTo>
                    <a:pt x="2087149" y="209972"/>
                  </a:lnTo>
                  <a:lnTo>
                    <a:pt x="2041109" y="227831"/>
                  </a:lnTo>
                  <a:lnTo>
                    <a:pt x="1995290" y="246419"/>
                  </a:lnTo>
                  <a:lnTo>
                    <a:pt x="1949702" y="265735"/>
                  </a:lnTo>
                  <a:lnTo>
                    <a:pt x="1904353" y="285780"/>
                  </a:lnTo>
                  <a:lnTo>
                    <a:pt x="1859253" y="306554"/>
                  </a:lnTo>
                  <a:lnTo>
                    <a:pt x="1814409" y="328056"/>
                  </a:lnTo>
                  <a:lnTo>
                    <a:pt x="1769832" y="350286"/>
                  </a:lnTo>
                  <a:lnTo>
                    <a:pt x="1725529" y="373245"/>
                  </a:lnTo>
                  <a:lnTo>
                    <a:pt x="1681509" y="396932"/>
                  </a:lnTo>
                  <a:lnTo>
                    <a:pt x="1637783" y="421348"/>
                  </a:lnTo>
                  <a:lnTo>
                    <a:pt x="1594357" y="446492"/>
                  </a:lnTo>
                  <a:lnTo>
                    <a:pt x="1551242" y="472364"/>
                  </a:lnTo>
                  <a:lnTo>
                    <a:pt x="1508446" y="498964"/>
                  </a:lnTo>
                  <a:lnTo>
                    <a:pt x="1465978" y="526293"/>
                  </a:lnTo>
                  <a:lnTo>
                    <a:pt x="1423847" y="554350"/>
                  </a:lnTo>
                  <a:lnTo>
                    <a:pt x="1382061" y="583135"/>
                  </a:lnTo>
                  <a:lnTo>
                    <a:pt x="1340630" y="612648"/>
                  </a:lnTo>
                  <a:lnTo>
                    <a:pt x="1299563" y="642889"/>
                  </a:lnTo>
                  <a:lnTo>
                    <a:pt x="1258868" y="673859"/>
                  </a:lnTo>
                  <a:lnTo>
                    <a:pt x="1218553" y="705557"/>
                  </a:lnTo>
                  <a:lnTo>
                    <a:pt x="1178629" y="737982"/>
                  </a:lnTo>
                  <a:lnTo>
                    <a:pt x="1139104" y="771136"/>
                  </a:lnTo>
                  <a:lnTo>
                    <a:pt x="1099987" y="805017"/>
                  </a:lnTo>
                  <a:lnTo>
                    <a:pt x="1061286" y="839627"/>
                  </a:lnTo>
                  <a:lnTo>
                    <a:pt x="1023010" y="874965"/>
                  </a:lnTo>
                  <a:lnTo>
                    <a:pt x="985169" y="911030"/>
                  </a:lnTo>
                  <a:lnTo>
                    <a:pt x="947771" y="947823"/>
                  </a:lnTo>
                  <a:lnTo>
                    <a:pt x="910979" y="985224"/>
                  </a:lnTo>
                  <a:lnTo>
                    <a:pt x="874916" y="1023068"/>
                  </a:lnTo>
                  <a:lnTo>
                    <a:pt x="839579" y="1061346"/>
                  </a:lnTo>
                  <a:lnTo>
                    <a:pt x="804971" y="1100051"/>
                  </a:lnTo>
                  <a:lnTo>
                    <a:pt x="771091" y="1139172"/>
                  </a:lnTo>
                  <a:lnTo>
                    <a:pt x="737939" y="1178701"/>
                  </a:lnTo>
                  <a:lnTo>
                    <a:pt x="705515" y="1218630"/>
                  </a:lnTo>
                  <a:lnTo>
                    <a:pt x="673819" y="1258948"/>
                  </a:lnTo>
                  <a:lnTo>
                    <a:pt x="642851" y="1299648"/>
                  </a:lnTo>
                  <a:lnTo>
                    <a:pt x="612611" y="1340721"/>
                  </a:lnTo>
                  <a:lnTo>
                    <a:pt x="583099" y="1382157"/>
                  </a:lnTo>
                  <a:lnTo>
                    <a:pt x="554315" y="1423948"/>
                  </a:lnTo>
                  <a:lnTo>
                    <a:pt x="526260" y="1466085"/>
                  </a:lnTo>
                  <a:lnTo>
                    <a:pt x="498933" y="1508559"/>
                  </a:lnTo>
                  <a:lnTo>
                    <a:pt x="472333" y="1551362"/>
                  </a:lnTo>
                  <a:lnTo>
                    <a:pt x="446463" y="1594483"/>
                  </a:lnTo>
                  <a:lnTo>
                    <a:pt x="421320" y="1637915"/>
                  </a:lnTo>
                  <a:lnTo>
                    <a:pt x="396906" y="1681649"/>
                  </a:lnTo>
                  <a:lnTo>
                    <a:pt x="373220" y="1725675"/>
                  </a:lnTo>
                  <a:lnTo>
                    <a:pt x="350263" y="1769985"/>
                  </a:lnTo>
                  <a:lnTo>
                    <a:pt x="328034" y="1814570"/>
                  </a:lnTo>
                  <a:lnTo>
                    <a:pt x="306533" y="1859422"/>
                  </a:lnTo>
                  <a:lnTo>
                    <a:pt x="285761" y="1904530"/>
                  </a:lnTo>
                  <a:lnTo>
                    <a:pt x="265717" y="1949887"/>
                  </a:lnTo>
                  <a:lnTo>
                    <a:pt x="246402" y="1995483"/>
                  </a:lnTo>
                  <a:lnTo>
                    <a:pt x="227815" y="2041310"/>
                  </a:lnTo>
                  <a:lnTo>
                    <a:pt x="209957" y="2087359"/>
                  </a:lnTo>
                  <a:lnTo>
                    <a:pt x="192827" y="2133620"/>
                  </a:lnTo>
                  <a:lnTo>
                    <a:pt x="176426" y="2180086"/>
                  </a:lnTo>
                  <a:lnTo>
                    <a:pt x="160754" y="2226746"/>
                  </a:lnTo>
                  <a:lnTo>
                    <a:pt x="145810" y="2273593"/>
                  </a:lnTo>
                  <a:lnTo>
                    <a:pt x="131596" y="2320618"/>
                  </a:lnTo>
                  <a:lnTo>
                    <a:pt x="118109" y="2367811"/>
                  </a:lnTo>
                  <a:lnTo>
                    <a:pt x="105352" y="2415163"/>
                  </a:lnTo>
                  <a:lnTo>
                    <a:pt x="93323" y="2462666"/>
                  </a:lnTo>
                  <a:lnTo>
                    <a:pt x="82023" y="2510312"/>
                  </a:lnTo>
                  <a:lnTo>
                    <a:pt x="71452" y="2558090"/>
                  </a:lnTo>
                  <a:lnTo>
                    <a:pt x="61610" y="2605992"/>
                  </a:lnTo>
                  <a:lnTo>
                    <a:pt x="52497" y="2654010"/>
                  </a:lnTo>
                  <a:lnTo>
                    <a:pt x="44112" y="2702134"/>
                  </a:lnTo>
                  <a:lnTo>
                    <a:pt x="36457" y="2750356"/>
                  </a:lnTo>
                  <a:lnTo>
                    <a:pt x="29530" y="2798667"/>
                  </a:lnTo>
                  <a:lnTo>
                    <a:pt x="23333" y="2847057"/>
                  </a:lnTo>
                  <a:lnTo>
                    <a:pt x="17864" y="2895518"/>
                  </a:lnTo>
                  <a:lnTo>
                    <a:pt x="13125" y="2944042"/>
                  </a:lnTo>
                  <a:lnTo>
                    <a:pt x="9114" y="2992618"/>
                  </a:lnTo>
                  <a:lnTo>
                    <a:pt x="5833" y="3041239"/>
                  </a:lnTo>
                  <a:lnTo>
                    <a:pt x="3281" y="3089895"/>
                  </a:lnTo>
                  <a:lnTo>
                    <a:pt x="1458" y="3138578"/>
                  </a:lnTo>
                  <a:lnTo>
                    <a:pt x="364" y="3187279"/>
                  </a:lnTo>
                  <a:lnTo>
                    <a:pt x="0" y="3235989"/>
                  </a:lnTo>
                  <a:lnTo>
                    <a:pt x="364" y="3284699"/>
                  </a:lnTo>
                  <a:lnTo>
                    <a:pt x="1458" y="3333401"/>
                  </a:lnTo>
                  <a:lnTo>
                    <a:pt x="3281" y="3382086"/>
                  </a:lnTo>
                  <a:lnTo>
                    <a:pt x="5833" y="3430744"/>
                  </a:lnTo>
                  <a:lnTo>
                    <a:pt x="9114" y="3479368"/>
                  </a:lnTo>
                  <a:lnTo>
                    <a:pt x="13125" y="3527948"/>
                  </a:lnTo>
                  <a:lnTo>
                    <a:pt x="17864" y="3576476"/>
                  </a:lnTo>
                  <a:lnTo>
                    <a:pt x="23333" y="3624942"/>
                  </a:lnTo>
                  <a:lnTo>
                    <a:pt x="29530" y="3673337"/>
                  </a:lnTo>
                  <a:lnTo>
                    <a:pt x="36457" y="3721653"/>
                  </a:lnTo>
                  <a:lnTo>
                    <a:pt x="44112" y="3769881"/>
                  </a:lnTo>
                  <a:lnTo>
                    <a:pt x="52497" y="3818012"/>
                  </a:lnTo>
                  <a:lnTo>
                    <a:pt x="61610" y="3866037"/>
                  </a:lnTo>
                  <a:lnTo>
                    <a:pt x="71452" y="3913946"/>
                  </a:lnTo>
                  <a:lnTo>
                    <a:pt x="82023" y="3961732"/>
                  </a:lnTo>
                  <a:lnTo>
                    <a:pt x="93323" y="4009385"/>
                  </a:lnTo>
                  <a:lnTo>
                    <a:pt x="105352" y="4056897"/>
                  </a:lnTo>
                  <a:lnTo>
                    <a:pt x="118109" y="4104258"/>
                  </a:lnTo>
                  <a:lnTo>
                    <a:pt x="131596" y="4151459"/>
                  </a:lnTo>
                  <a:lnTo>
                    <a:pt x="145810" y="4198492"/>
                  </a:lnTo>
                  <a:lnTo>
                    <a:pt x="160754" y="4245348"/>
                  </a:lnTo>
                  <a:lnTo>
                    <a:pt x="176426" y="4292018"/>
                  </a:lnTo>
                  <a:lnTo>
                    <a:pt x="192827" y="4338492"/>
                  </a:lnTo>
                  <a:lnTo>
                    <a:pt x="209957" y="4384763"/>
                  </a:lnTo>
                  <a:lnTo>
                    <a:pt x="227815" y="4430821"/>
                  </a:lnTo>
                  <a:lnTo>
                    <a:pt x="246402" y="4476657"/>
                  </a:lnTo>
                  <a:lnTo>
                    <a:pt x="265717" y="4522262"/>
                  </a:lnTo>
                  <a:lnTo>
                    <a:pt x="285761" y="4567628"/>
                  </a:lnTo>
                  <a:lnTo>
                    <a:pt x="306533" y="4612746"/>
                  </a:lnTo>
                  <a:lnTo>
                    <a:pt x="328034" y="4657606"/>
                  </a:lnTo>
                  <a:lnTo>
                    <a:pt x="350263" y="4702200"/>
                  </a:lnTo>
                  <a:lnTo>
                    <a:pt x="373220" y="4746519"/>
                  </a:lnTo>
                  <a:lnTo>
                    <a:pt x="396906" y="4790554"/>
                  </a:lnTo>
                  <a:lnTo>
                    <a:pt x="421320" y="4834296"/>
                  </a:lnTo>
                  <a:lnTo>
                    <a:pt x="446463" y="4877736"/>
                  </a:lnTo>
                  <a:lnTo>
                    <a:pt x="472333" y="4920865"/>
                  </a:lnTo>
                  <a:lnTo>
                    <a:pt x="498933" y="4963675"/>
                  </a:lnTo>
                  <a:lnTo>
                    <a:pt x="526260" y="5006156"/>
                  </a:lnTo>
                  <a:lnTo>
                    <a:pt x="554315" y="5048300"/>
                  </a:lnTo>
                  <a:lnTo>
                    <a:pt x="583099" y="5090098"/>
                  </a:lnTo>
                  <a:lnTo>
                    <a:pt x="612611" y="5131540"/>
                  </a:lnTo>
                  <a:lnTo>
                    <a:pt x="642851" y="5172618"/>
                  </a:lnTo>
                  <a:lnTo>
                    <a:pt x="673819" y="5213323"/>
                  </a:lnTo>
                  <a:lnTo>
                    <a:pt x="705515" y="5253646"/>
                  </a:lnTo>
                  <a:lnTo>
                    <a:pt x="737939" y="5293579"/>
                  </a:lnTo>
                  <a:lnTo>
                    <a:pt x="771091" y="5333112"/>
                  </a:lnTo>
                  <a:lnTo>
                    <a:pt x="804971" y="5372236"/>
                  </a:lnTo>
                  <a:lnTo>
                    <a:pt x="839579" y="5410943"/>
                  </a:lnTo>
                  <a:lnTo>
                    <a:pt x="874916" y="5449223"/>
                  </a:lnTo>
                  <a:lnTo>
                    <a:pt x="910979" y="5487068"/>
                  </a:lnTo>
                  <a:lnTo>
                    <a:pt x="947771" y="5524469"/>
                  </a:lnTo>
                  <a:lnTo>
                    <a:pt x="982121" y="5558314"/>
                  </a:lnTo>
                  <a:lnTo>
                    <a:pt x="1016845" y="5591544"/>
                  </a:lnTo>
                  <a:lnTo>
                    <a:pt x="1051939" y="5624158"/>
                  </a:lnTo>
                  <a:lnTo>
                    <a:pt x="1087394" y="5656158"/>
                  </a:lnTo>
                  <a:lnTo>
                    <a:pt x="1123203" y="5687542"/>
                  </a:lnTo>
                  <a:lnTo>
                    <a:pt x="1159361" y="5718310"/>
                  </a:lnTo>
                  <a:lnTo>
                    <a:pt x="1195859" y="5748463"/>
                  </a:lnTo>
                  <a:lnTo>
                    <a:pt x="1232692" y="5778001"/>
                  </a:lnTo>
                  <a:lnTo>
                    <a:pt x="1269852" y="5806923"/>
                  </a:lnTo>
                  <a:lnTo>
                    <a:pt x="1307332" y="5835230"/>
                  </a:lnTo>
                  <a:lnTo>
                    <a:pt x="1345125" y="5862922"/>
                  </a:lnTo>
                  <a:lnTo>
                    <a:pt x="1383225" y="5889998"/>
                  </a:lnTo>
                  <a:lnTo>
                    <a:pt x="1421625" y="5916459"/>
                  </a:lnTo>
                  <a:lnTo>
                    <a:pt x="1460318" y="5942304"/>
                  </a:lnTo>
                  <a:lnTo>
                    <a:pt x="1499296" y="5967535"/>
                  </a:lnTo>
                  <a:lnTo>
                    <a:pt x="1538553" y="5992149"/>
                  </a:lnTo>
                  <a:lnTo>
                    <a:pt x="1578083" y="6016149"/>
                  </a:lnTo>
                  <a:lnTo>
                    <a:pt x="1617877" y="6039533"/>
                  </a:lnTo>
                  <a:lnTo>
                    <a:pt x="1657930" y="6062301"/>
                  </a:lnTo>
                  <a:lnTo>
                    <a:pt x="1698235" y="6084455"/>
                  </a:lnTo>
                  <a:lnTo>
                    <a:pt x="1738783" y="6105993"/>
                  </a:lnTo>
                  <a:lnTo>
                    <a:pt x="1779570" y="6126915"/>
                  </a:lnTo>
                  <a:lnTo>
                    <a:pt x="1820587" y="6147222"/>
                  </a:lnTo>
                  <a:lnTo>
                    <a:pt x="1861828" y="6166914"/>
                  </a:lnTo>
                  <a:lnTo>
                    <a:pt x="1903287" y="6185991"/>
                  </a:lnTo>
                  <a:lnTo>
                    <a:pt x="1944955" y="6204452"/>
                  </a:lnTo>
                  <a:lnTo>
                    <a:pt x="1986826" y="6222298"/>
                  </a:lnTo>
                  <a:lnTo>
                    <a:pt x="2028894" y="6239528"/>
                  </a:lnTo>
                  <a:lnTo>
                    <a:pt x="2071151" y="6256143"/>
                  </a:lnTo>
                  <a:lnTo>
                    <a:pt x="2113591" y="6272142"/>
                  </a:lnTo>
                  <a:lnTo>
                    <a:pt x="2156206" y="6287527"/>
                  </a:lnTo>
                  <a:lnTo>
                    <a:pt x="2198991" y="6302296"/>
                  </a:lnTo>
                  <a:lnTo>
                    <a:pt x="2241937" y="6316449"/>
                  </a:lnTo>
                  <a:lnTo>
                    <a:pt x="2285038" y="6329987"/>
                  </a:lnTo>
                  <a:lnTo>
                    <a:pt x="2328287" y="6342910"/>
                  </a:lnTo>
                  <a:lnTo>
                    <a:pt x="2371677" y="6355217"/>
                  </a:lnTo>
                  <a:lnTo>
                    <a:pt x="2415202" y="6366909"/>
                  </a:lnTo>
                  <a:lnTo>
                    <a:pt x="2458854" y="6377986"/>
                  </a:lnTo>
                  <a:lnTo>
                    <a:pt x="2502627" y="6388447"/>
                  </a:lnTo>
                  <a:lnTo>
                    <a:pt x="2546513" y="6398293"/>
                  </a:lnTo>
                  <a:lnTo>
                    <a:pt x="2590506" y="6407524"/>
                  </a:lnTo>
                  <a:lnTo>
                    <a:pt x="2634599" y="6416139"/>
                  </a:lnTo>
                  <a:lnTo>
                    <a:pt x="2678785" y="6424139"/>
                  </a:lnTo>
                  <a:lnTo>
                    <a:pt x="2723057" y="6431523"/>
                  </a:lnTo>
                  <a:lnTo>
                    <a:pt x="2767408" y="6438292"/>
                  </a:lnTo>
                  <a:lnTo>
                    <a:pt x="2811832" y="6444446"/>
                  </a:lnTo>
                  <a:lnTo>
                    <a:pt x="2856321" y="6449984"/>
                  </a:lnTo>
                  <a:lnTo>
                    <a:pt x="2900868" y="6454907"/>
                  </a:lnTo>
                  <a:lnTo>
                    <a:pt x="2945468" y="6459215"/>
                  </a:lnTo>
                  <a:lnTo>
                    <a:pt x="2990112" y="6462907"/>
                  </a:lnTo>
                  <a:lnTo>
                    <a:pt x="3034794" y="6465984"/>
                  </a:lnTo>
                  <a:lnTo>
                    <a:pt x="3079506" y="6468445"/>
                  </a:lnTo>
                  <a:lnTo>
                    <a:pt x="3124244" y="6470291"/>
                  </a:lnTo>
                  <a:lnTo>
                    <a:pt x="3168998" y="6471522"/>
                  </a:lnTo>
                  <a:lnTo>
                    <a:pt x="3213762" y="6472138"/>
                  </a:lnTo>
                  <a:lnTo>
                    <a:pt x="3258530" y="6472138"/>
                  </a:lnTo>
                  <a:lnTo>
                    <a:pt x="3303295" y="6471522"/>
                  </a:lnTo>
                  <a:lnTo>
                    <a:pt x="3348049" y="6470291"/>
                  </a:lnTo>
                  <a:lnTo>
                    <a:pt x="3392786" y="6468445"/>
                  </a:lnTo>
                  <a:lnTo>
                    <a:pt x="3437499" y="6465984"/>
                  </a:lnTo>
                  <a:lnTo>
                    <a:pt x="3482181" y="6462907"/>
                  </a:lnTo>
                  <a:lnTo>
                    <a:pt x="3526825" y="6459215"/>
                  </a:lnTo>
                  <a:lnTo>
                    <a:pt x="3571424" y="6454907"/>
                  </a:lnTo>
                  <a:lnTo>
                    <a:pt x="3615972" y="6449984"/>
                  </a:lnTo>
                  <a:lnTo>
                    <a:pt x="3660461" y="6444446"/>
                  </a:lnTo>
                  <a:lnTo>
                    <a:pt x="3704885" y="6438292"/>
                  </a:lnTo>
                  <a:lnTo>
                    <a:pt x="3749236" y="6431523"/>
                  </a:lnTo>
                  <a:lnTo>
                    <a:pt x="3793508" y="6424139"/>
                  </a:lnTo>
                  <a:lnTo>
                    <a:pt x="3837694" y="6416139"/>
                  </a:lnTo>
                  <a:lnTo>
                    <a:pt x="3881787" y="6407524"/>
                  </a:lnTo>
                  <a:lnTo>
                    <a:pt x="3925780" y="6398293"/>
                  </a:lnTo>
                  <a:lnTo>
                    <a:pt x="3969666" y="6388447"/>
                  </a:lnTo>
                  <a:lnTo>
                    <a:pt x="4013439" y="6377986"/>
                  </a:lnTo>
                  <a:lnTo>
                    <a:pt x="4057091" y="6366909"/>
                  </a:lnTo>
                  <a:lnTo>
                    <a:pt x="4100616" y="6355217"/>
                  </a:lnTo>
                  <a:lnTo>
                    <a:pt x="4144006" y="6342910"/>
                  </a:lnTo>
                  <a:lnTo>
                    <a:pt x="4187255" y="6329987"/>
                  </a:lnTo>
                  <a:lnTo>
                    <a:pt x="4230356" y="6316449"/>
                  </a:lnTo>
                  <a:lnTo>
                    <a:pt x="4273302" y="6302296"/>
                  </a:lnTo>
                  <a:lnTo>
                    <a:pt x="4316086" y="6287527"/>
                  </a:lnTo>
                  <a:lnTo>
                    <a:pt x="4358702" y="6272142"/>
                  </a:lnTo>
                  <a:lnTo>
                    <a:pt x="4401141" y="6256143"/>
                  </a:lnTo>
                  <a:lnTo>
                    <a:pt x="4443399" y="6239528"/>
                  </a:lnTo>
                  <a:lnTo>
                    <a:pt x="4485466" y="6222298"/>
                  </a:lnTo>
                  <a:lnTo>
                    <a:pt x="4527338" y="6204452"/>
                  </a:lnTo>
                  <a:lnTo>
                    <a:pt x="4569006" y="6185991"/>
                  </a:lnTo>
                  <a:lnTo>
                    <a:pt x="4610464" y="6166914"/>
                  </a:lnTo>
                  <a:lnTo>
                    <a:pt x="4651705" y="6147222"/>
                  </a:lnTo>
                  <a:lnTo>
                    <a:pt x="4692723" y="6126915"/>
                  </a:lnTo>
                  <a:lnTo>
                    <a:pt x="4733509" y="6105993"/>
                  </a:lnTo>
                  <a:lnTo>
                    <a:pt x="4774058" y="6084455"/>
                  </a:lnTo>
                  <a:lnTo>
                    <a:pt x="4814363" y="6062301"/>
                  </a:lnTo>
                  <a:lnTo>
                    <a:pt x="4854415" y="6039533"/>
                  </a:lnTo>
                  <a:lnTo>
                    <a:pt x="4894210" y="6016149"/>
                  </a:lnTo>
                  <a:lnTo>
                    <a:pt x="4933739" y="5992149"/>
                  </a:lnTo>
                  <a:lnTo>
                    <a:pt x="4972997" y="5967535"/>
                  </a:lnTo>
                  <a:lnTo>
                    <a:pt x="5011975" y="5942304"/>
                  </a:lnTo>
                  <a:lnTo>
                    <a:pt x="5050668" y="5916459"/>
                  </a:lnTo>
                  <a:lnTo>
                    <a:pt x="5089067" y="5889998"/>
                  </a:lnTo>
                  <a:lnTo>
                    <a:pt x="5127167" y="5862922"/>
                  </a:lnTo>
                  <a:lnTo>
                    <a:pt x="5164961" y="5835230"/>
                  </a:lnTo>
                  <a:lnTo>
                    <a:pt x="5202441" y="5806923"/>
                  </a:lnTo>
                  <a:lnTo>
                    <a:pt x="5239601" y="5778001"/>
                  </a:lnTo>
                  <a:lnTo>
                    <a:pt x="5276433" y="5748463"/>
                  </a:lnTo>
                  <a:lnTo>
                    <a:pt x="5312932" y="5718310"/>
                  </a:lnTo>
                  <a:lnTo>
                    <a:pt x="5349089" y="5687542"/>
                  </a:lnTo>
                  <a:lnTo>
                    <a:pt x="5384899" y="5656158"/>
                  </a:lnTo>
                  <a:lnTo>
                    <a:pt x="5420354" y="5624158"/>
                  </a:lnTo>
                  <a:lnTo>
                    <a:pt x="5455447" y="5591544"/>
                  </a:lnTo>
                  <a:lnTo>
                    <a:pt x="5490172" y="5558314"/>
                  </a:lnTo>
                  <a:lnTo>
                    <a:pt x="5524521" y="5524469"/>
                  </a:lnTo>
                  <a:lnTo>
                    <a:pt x="5561313" y="5487068"/>
                  </a:lnTo>
                  <a:lnTo>
                    <a:pt x="5597377" y="5449223"/>
                  </a:lnTo>
                  <a:lnTo>
                    <a:pt x="5632713" y="5410943"/>
                  </a:lnTo>
                  <a:lnTo>
                    <a:pt x="5667321" y="5372236"/>
                  </a:lnTo>
                  <a:lnTo>
                    <a:pt x="5701202" y="5333112"/>
                  </a:lnTo>
                  <a:lnTo>
                    <a:pt x="5734354" y="5293579"/>
                  </a:lnTo>
                  <a:lnTo>
                    <a:pt x="5766778" y="5253646"/>
                  </a:lnTo>
                  <a:lnTo>
                    <a:pt x="5798474" y="5213323"/>
                  </a:lnTo>
                  <a:lnTo>
                    <a:pt x="5829442" y="5172618"/>
                  </a:lnTo>
                  <a:lnTo>
                    <a:pt x="5859682" y="5131540"/>
                  </a:lnTo>
                  <a:lnTo>
                    <a:pt x="5889194" y="5090098"/>
                  </a:lnTo>
                  <a:lnTo>
                    <a:pt x="5917977" y="5048300"/>
                  </a:lnTo>
                  <a:lnTo>
                    <a:pt x="5946033" y="5006156"/>
                  </a:lnTo>
                  <a:lnTo>
                    <a:pt x="5973360" y="4963675"/>
                  </a:lnTo>
                  <a:lnTo>
                    <a:pt x="5999959" y="4920865"/>
                  </a:lnTo>
                  <a:lnTo>
                    <a:pt x="6025830" y="4877736"/>
                  </a:lnTo>
                  <a:lnTo>
                    <a:pt x="6050973" y="4834296"/>
                  </a:lnTo>
                  <a:lnTo>
                    <a:pt x="6075387" y="4790554"/>
                  </a:lnTo>
                  <a:lnTo>
                    <a:pt x="6099073" y="4746519"/>
                  </a:lnTo>
                  <a:lnTo>
                    <a:pt x="6122030" y="4702200"/>
                  </a:lnTo>
                  <a:lnTo>
                    <a:pt x="6144259" y="4657606"/>
                  </a:lnTo>
                  <a:lnTo>
                    <a:pt x="6165760" y="4612746"/>
                  </a:lnTo>
                  <a:lnTo>
                    <a:pt x="6186532" y="4567628"/>
                  </a:lnTo>
                  <a:lnTo>
                    <a:pt x="6206576" y="4522262"/>
                  </a:lnTo>
                  <a:lnTo>
                    <a:pt x="6225891" y="4476657"/>
                  </a:lnTo>
                  <a:lnTo>
                    <a:pt x="6244478" y="4430821"/>
                  </a:lnTo>
                  <a:lnTo>
                    <a:pt x="6262336" y="4384763"/>
                  </a:lnTo>
                  <a:lnTo>
                    <a:pt x="6279465" y="4338492"/>
                  </a:lnTo>
                  <a:lnTo>
                    <a:pt x="6295866" y="4292018"/>
                  </a:lnTo>
                  <a:lnTo>
                    <a:pt x="6311539" y="4245348"/>
                  </a:lnTo>
                  <a:lnTo>
                    <a:pt x="6326482" y="4198492"/>
                  </a:lnTo>
                  <a:lnTo>
                    <a:pt x="6340697" y="4151459"/>
                  </a:lnTo>
                  <a:lnTo>
                    <a:pt x="6354183" y="4104258"/>
                  </a:lnTo>
                  <a:lnTo>
                    <a:pt x="6366941" y="4056897"/>
                  </a:lnTo>
                  <a:lnTo>
                    <a:pt x="6378970" y="4009385"/>
                  </a:lnTo>
                  <a:lnTo>
                    <a:pt x="6390269" y="3961732"/>
                  </a:lnTo>
                  <a:lnTo>
                    <a:pt x="6400841" y="3913946"/>
                  </a:lnTo>
                  <a:lnTo>
                    <a:pt x="6410683" y="3866037"/>
                  </a:lnTo>
                  <a:lnTo>
                    <a:pt x="6419796" y="3818012"/>
                  </a:lnTo>
                  <a:lnTo>
                    <a:pt x="6428180" y="3769881"/>
                  </a:lnTo>
                  <a:lnTo>
                    <a:pt x="6435836" y="3721653"/>
                  </a:lnTo>
                  <a:lnTo>
                    <a:pt x="6442762" y="3673337"/>
                  </a:lnTo>
                  <a:lnTo>
                    <a:pt x="6448960" y="3624942"/>
                  </a:lnTo>
                  <a:lnTo>
                    <a:pt x="6454428" y="3576476"/>
                  </a:lnTo>
                  <a:lnTo>
                    <a:pt x="6459168" y="3527948"/>
                  </a:lnTo>
                  <a:lnTo>
                    <a:pt x="6463178" y="3479368"/>
                  </a:lnTo>
                  <a:lnTo>
                    <a:pt x="6466460" y="3430744"/>
                  </a:lnTo>
                  <a:lnTo>
                    <a:pt x="6469012" y="3382086"/>
                  </a:lnTo>
                  <a:lnTo>
                    <a:pt x="6470835" y="3333401"/>
                  </a:lnTo>
                  <a:lnTo>
                    <a:pt x="6471929" y="3284699"/>
                  </a:lnTo>
                  <a:lnTo>
                    <a:pt x="6472293" y="3235989"/>
                  </a:lnTo>
                  <a:lnTo>
                    <a:pt x="6471929" y="3187279"/>
                  </a:lnTo>
                  <a:lnTo>
                    <a:pt x="6470835" y="3138578"/>
                  </a:lnTo>
                  <a:lnTo>
                    <a:pt x="6469012" y="3089895"/>
                  </a:lnTo>
                  <a:lnTo>
                    <a:pt x="6466460" y="3041239"/>
                  </a:lnTo>
                  <a:lnTo>
                    <a:pt x="6463178" y="2992618"/>
                  </a:lnTo>
                  <a:lnTo>
                    <a:pt x="6459168" y="2944042"/>
                  </a:lnTo>
                  <a:lnTo>
                    <a:pt x="6454428" y="2895518"/>
                  </a:lnTo>
                  <a:lnTo>
                    <a:pt x="6448960" y="2847057"/>
                  </a:lnTo>
                  <a:lnTo>
                    <a:pt x="6442762" y="2798667"/>
                  </a:lnTo>
                  <a:lnTo>
                    <a:pt x="6435836" y="2750356"/>
                  </a:lnTo>
                  <a:lnTo>
                    <a:pt x="6428180" y="2702134"/>
                  </a:lnTo>
                  <a:lnTo>
                    <a:pt x="6419796" y="2654010"/>
                  </a:lnTo>
                  <a:lnTo>
                    <a:pt x="6410683" y="2605992"/>
                  </a:lnTo>
                  <a:lnTo>
                    <a:pt x="6400841" y="2558090"/>
                  </a:lnTo>
                  <a:lnTo>
                    <a:pt x="6390269" y="2510312"/>
                  </a:lnTo>
                  <a:lnTo>
                    <a:pt x="6378970" y="2462666"/>
                  </a:lnTo>
                  <a:lnTo>
                    <a:pt x="6366941" y="2415163"/>
                  </a:lnTo>
                  <a:lnTo>
                    <a:pt x="6354183" y="2367811"/>
                  </a:lnTo>
                  <a:lnTo>
                    <a:pt x="6340697" y="2320618"/>
                  </a:lnTo>
                  <a:lnTo>
                    <a:pt x="6326482" y="2273593"/>
                  </a:lnTo>
                  <a:lnTo>
                    <a:pt x="6311539" y="2226746"/>
                  </a:lnTo>
                  <a:lnTo>
                    <a:pt x="6295866" y="2180086"/>
                  </a:lnTo>
                  <a:lnTo>
                    <a:pt x="6279465" y="2133620"/>
                  </a:lnTo>
                  <a:lnTo>
                    <a:pt x="6262336" y="2087359"/>
                  </a:lnTo>
                  <a:lnTo>
                    <a:pt x="6244478" y="2041310"/>
                  </a:lnTo>
                  <a:lnTo>
                    <a:pt x="6225891" y="1995483"/>
                  </a:lnTo>
                  <a:lnTo>
                    <a:pt x="6206576" y="1949887"/>
                  </a:lnTo>
                  <a:lnTo>
                    <a:pt x="6186532" y="1904530"/>
                  </a:lnTo>
                  <a:lnTo>
                    <a:pt x="6165760" y="1859422"/>
                  </a:lnTo>
                  <a:lnTo>
                    <a:pt x="6144259" y="1814570"/>
                  </a:lnTo>
                  <a:lnTo>
                    <a:pt x="6122030" y="1769985"/>
                  </a:lnTo>
                  <a:lnTo>
                    <a:pt x="6099073" y="1725675"/>
                  </a:lnTo>
                  <a:lnTo>
                    <a:pt x="6075387" y="1681649"/>
                  </a:lnTo>
                  <a:lnTo>
                    <a:pt x="6050973" y="1637915"/>
                  </a:lnTo>
                  <a:lnTo>
                    <a:pt x="6025830" y="1594483"/>
                  </a:lnTo>
                  <a:lnTo>
                    <a:pt x="5999959" y="1551362"/>
                  </a:lnTo>
                  <a:lnTo>
                    <a:pt x="5973360" y="1508559"/>
                  </a:lnTo>
                  <a:lnTo>
                    <a:pt x="5946033" y="1466085"/>
                  </a:lnTo>
                  <a:lnTo>
                    <a:pt x="5917977" y="1423948"/>
                  </a:lnTo>
                  <a:lnTo>
                    <a:pt x="5889194" y="1382157"/>
                  </a:lnTo>
                  <a:lnTo>
                    <a:pt x="5859682" y="1340721"/>
                  </a:lnTo>
                  <a:lnTo>
                    <a:pt x="5829442" y="1299648"/>
                  </a:lnTo>
                  <a:lnTo>
                    <a:pt x="5798474" y="1258948"/>
                  </a:lnTo>
                  <a:lnTo>
                    <a:pt x="5766778" y="1218630"/>
                  </a:lnTo>
                  <a:lnTo>
                    <a:pt x="5734354" y="1178701"/>
                  </a:lnTo>
                  <a:lnTo>
                    <a:pt x="5701202" y="1139172"/>
                  </a:lnTo>
                  <a:lnTo>
                    <a:pt x="5667321" y="1100051"/>
                  </a:lnTo>
                  <a:lnTo>
                    <a:pt x="5632713" y="1061346"/>
                  </a:lnTo>
                  <a:lnTo>
                    <a:pt x="5597377" y="1023068"/>
                  </a:lnTo>
                  <a:lnTo>
                    <a:pt x="5561313" y="985224"/>
                  </a:lnTo>
                  <a:lnTo>
                    <a:pt x="5524521" y="947823"/>
                  </a:lnTo>
                  <a:lnTo>
                    <a:pt x="5487122" y="911030"/>
                  </a:lnTo>
                  <a:lnTo>
                    <a:pt x="5449278" y="874965"/>
                  </a:lnTo>
                  <a:lnTo>
                    <a:pt x="5410998" y="839627"/>
                  </a:lnTo>
                  <a:lnTo>
                    <a:pt x="5372290" y="805017"/>
                  </a:lnTo>
                  <a:lnTo>
                    <a:pt x="5333164" y="771136"/>
                  </a:lnTo>
                  <a:lnTo>
                    <a:pt x="5293628" y="737982"/>
                  </a:lnTo>
                  <a:lnTo>
                    <a:pt x="5253692" y="705557"/>
                  </a:lnTo>
                  <a:lnTo>
                    <a:pt x="5213365" y="673859"/>
                  </a:lnTo>
                  <a:lnTo>
                    <a:pt x="5172654" y="642889"/>
                  </a:lnTo>
                  <a:lnTo>
                    <a:pt x="5131570" y="612648"/>
                  </a:lnTo>
                  <a:lnTo>
                    <a:pt x="5090121" y="583135"/>
                  </a:lnTo>
                  <a:lnTo>
                    <a:pt x="5048316" y="554350"/>
                  </a:lnTo>
                  <a:lnTo>
                    <a:pt x="5006164" y="526293"/>
                  </a:lnTo>
                  <a:lnTo>
                    <a:pt x="4963674" y="498964"/>
                  </a:lnTo>
                  <a:lnTo>
                    <a:pt x="4920855" y="472364"/>
                  </a:lnTo>
                  <a:lnTo>
                    <a:pt x="4877716" y="446492"/>
                  </a:lnTo>
                  <a:lnTo>
                    <a:pt x="4834266" y="421348"/>
                  </a:lnTo>
                  <a:lnTo>
                    <a:pt x="4790513" y="396932"/>
                  </a:lnTo>
                  <a:lnTo>
                    <a:pt x="4746467" y="373245"/>
                  </a:lnTo>
                  <a:lnTo>
                    <a:pt x="4702137" y="350286"/>
                  </a:lnTo>
                  <a:lnTo>
                    <a:pt x="4657531" y="328056"/>
                  </a:lnTo>
                  <a:lnTo>
                    <a:pt x="4612658" y="306554"/>
                  </a:lnTo>
                  <a:lnTo>
                    <a:pt x="4567528" y="285780"/>
                  </a:lnTo>
                  <a:lnTo>
                    <a:pt x="4522149" y="265735"/>
                  </a:lnTo>
                  <a:lnTo>
                    <a:pt x="4476531" y="246419"/>
                  </a:lnTo>
                  <a:lnTo>
                    <a:pt x="4430681" y="227831"/>
                  </a:lnTo>
                  <a:lnTo>
                    <a:pt x="4384610" y="209972"/>
                  </a:lnTo>
                  <a:lnTo>
                    <a:pt x="4338326" y="192841"/>
                  </a:lnTo>
                  <a:lnTo>
                    <a:pt x="4291837" y="176439"/>
                  </a:lnTo>
                  <a:lnTo>
                    <a:pt x="4245154" y="160766"/>
                  </a:lnTo>
                  <a:lnTo>
                    <a:pt x="4198284" y="145821"/>
                  </a:lnTo>
                  <a:lnTo>
                    <a:pt x="4151237" y="131605"/>
                  </a:lnTo>
                  <a:lnTo>
                    <a:pt x="4104022" y="118118"/>
                  </a:lnTo>
                  <a:lnTo>
                    <a:pt x="4056647" y="105360"/>
                  </a:lnTo>
                  <a:lnTo>
                    <a:pt x="4009122" y="93330"/>
                  </a:lnTo>
                  <a:lnTo>
                    <a:pt x="3961456" y="82030"/>
                  </a:lnTo>
                  <a:lnTo>
                    <a:pt x="3913656" y="71458"/>
                  </a:lnTo>
                  <a:lnTo>
                    <a:pt x="3865733" y="61615"/>
                  </a:lnTo>
                  <a:lnTo>
                    <a:pt x="3817696" y="52501"/>
                  </a:lnTo>
                  <a:lnTo>
                    <a:pt x="3769553" y="44116"/>
                  </a:lnTo>
                  <a:lnTo>
                    <a:pt x="3721312" y="36460"/>
                  </a:lnTo>
                  <a:lnTo>
                    <a:pt x="3672984" y="29533"/>
                  </a:lnTo>
                  <a:lnTo>
                    <a:pt x="3624577" y="23335"/>
                  </a:lnTo>
                  <a:lnTo>
                    <a:pt x="3576100" y="17866"/>
                  </a:lnTo>
                  <a:lnTo>
                    <a:pt x="3527561" y="13126"/>
                  </a:lnTo>
                  <a:lnTo>
                    <a:pt x="3478971" y="9115"/>
                  </a:lnTo>
                  <a:lnTo>
                    <a:pt x="3430337" y="5834"/>
                  </a:lnTo>
                  <a:lnTo>
                    <a:pt x="3381668" y="3281"/>
                  </a:lnTo>
                  <a:lnTo>
                    <a:pt x="3332975" y="1458"/>
                  </a:lnTo>
                  <a:lnTo>
                    <a:pt x="3284265" y="364"/>
                  </a:lnTo>
                  <a:lnTo>
                    <a:pt x="3235547" y="0"/>
                  </a:lnTo>
                  <a:close/>
                </a:path>
              </a:pathLst>
            </a:custGeom>
            <a:ln w="10470">
              <a:solidFill>
                <a:srgbClr val="FFFFFF"/>
              </a:solidFill>
            </a:ln>
          </p:spPr>
          <p:txBody>
            <a:bodyPr wrap="square" lIns="0" tIns="0" rIns="0" bIns="0" rtlCol="0"/>
            <a:lstStyle/>
            <a:p>
              <a:endParaRPr/>
            </a:p>
          </p:txBody>
        </p:sp>
      </p:grpSp>
      <p:sp>
        <p:nvSpPr>
          <p:cNvPr id="9" name="object 9"/>
          <p:cNvSpPr txBox="1"/>
          <p:nvPr/>
        </p:nvSpPr>
        <p:spPr>
          <a:xfrm>
            <a:off x="5691221" y="10708400"/>
            <a:ext cx="9008756" cy="673261"/>
          </a:xfrm>
          <a:prstGeom prst="rect">
            <a:avLst/>
          </a:prstGeom>
        </p:spPr>
        <p:txBody>
          <a:bodyPr vert="horz" wrap="square" lIns="0" tIns="6350" rIns="0" bIns="0" rtlCol="0">
            <a:spAutoFit/>
          </a:bodyPr>
          <a:lstStyle/>
          <a:p>
            <a:pPr marL="12700" marR="5080" algn="just">
              <a:lnSpc>
                <a:spcPts val="1739"/>
              </a:lnSpc>
              <a:spcBef>
                <a:spcPts val="50"/>
              </a:spcBef>
            </a:pPr>
            <a:r>
              <a:rPr lang="es-ES" sz="1450" spc="15" dirty="0">
                <a:latin typeface="Arial MT"/>
                <a:cs typeface="Arial MT"/>
              </a:rPr>
              <a:t>Las declaraciones con respecto a este producto no han sido evaluadas por la Administración de Alimentos y Medicamentos. Este producto no está destinado a diagnosticar, tratar o prevenir ninguna enfermedad.
</a:t>
            </a:r>
            <a:endParaRPr sz="1450" dirty="0">
              <a:latin typeface="Arial MT"/>
              <a:cs typeface="Arial MT"/>
            </a:endParaRPr>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100" y="0"/>
                </a:moveTo>
                <a:lnTo>
                  <a:pt x="0" y="0"/>
                </a:lnTo>
                <a:lnTo>
                  <a:pt x="0" y="11308556"/>
                </a:lnTo>
                <a:lnTo>
                  <a:pt x="20104100" y="11308556"/>
                </a:lnTo>
                <a:lnTo>
                  <a:pt x="20104100" y="0"/>
                </a:lnTo>
                <a:close/>
              </a:path>
            </a:pathLst>
          </a:custGeom>
          <a:solidFill>
            <a:srgbClr val="5686BA"/>
          </a:solidFill>
        </p:spPr>
        <p:txBody>
          <a:bodyPr wrap="square" lIns="0" tIns="0" rIns="0" bIns="0" rtlCol="0"/>
          <a:lstStyle/>
          <a:p>
            <a:endParaRPr/>
          </a:p>
        </p:txBody>
      </p:sp>
      <p:sp>
        <p:nvSpPr>
          <p:cNvPr id="3" name="object 3"/>
          <p:cNvSpPr txBox="1"/>
          <p:nvPr/>
        </p:nvSpPr>
        <p:spPr>
          <a:xfrm>
            <a:off x="18348940" y="10558705"/>
            <a:ext cx="1012190" cy="276860"/>
          </a:xfrm>
          <a:prstGeom prst="rect">
            <a:avLst/>
          </a:prstGeom>
        </p:spPr>
        <p:txBody>
          <a:bodyPr vert="horz" wrap="square" lIns="0" tIns="12065" rIns="0" bIns="0" rtlCol="0">
            <a:spAutoFit/>
          </a:bodyPr>
          <a:lstStyle/>
          <a:p>
            <a:pPr marL="12700">
              <a:lnSpc>
                <a:spcPct val="100000"/>
              </a:lnSpc>
              <a:spcBef>
                <a:spcPts val="95"/>
              </a:spcBef>
            </a:pPr>
            <a:r>
              <a:rPr sz="1650" b="1" spc="-5" dirty="0">
                <a:solidFill>
                  <a:srgbClr val="7FB8FF"/>
                </a:solidFill>
                <a:latin typeface="Arial"/>
                <a:cs typeface="Arial"/>
              </a:rPr>
              <a:t>Co</a:t>
            </a:r>
            <a:r>
              <a:rPr sz="1650" b="1" spc="-10" dirty="0">
                <a:solidFill>
                  <a:srgbClr val="7FB8FF"/>
                </a:solidFill>
                <a:latin typeface="Arial"/>
                <a:cs typeface="Arial"/>
              </a:rPr>
              <a:t>ra</a:t>
            </a:r>
            <a:r>
              <a:rPr sz="1650" b="1" spc="-15" dirty="0">
                <a:solidFill>
                  <a:srgbClr val="7FB8FF"/>
                </a:solidFill>
                <a:latin typeface="Arial"/>
                <a:cs typeface="Arial"/>
              </a:rPr>
              <a:t>l</a:t>
            </a:r>
            <a:r>
              <a:rPr sz="1650" b="1" spc="-5" dirty="0">
                <a:solidFill>
                  <a:srgbClr val="7FB8FF"/>
                </a:solidFill>
                <a:latin typeface="Arial"/>
                <a:cs typeface="Arial"/>
              </a:rPr>
              <a:t>b</a:t>
            </a:r>
            <a:r>
              <a:rPr sz="1650" b="1" spc="-10" dirty="0">
                <a:solidFill>
                  <a:srgbClr val="7FB8FF"/>
                </a:solidFill>
                <a:latin typeface="Arial"/>
                <a:cs typeface="Arial"/>
              </a:rPr>
              <a:t>r</a:t>
            </a:r>
            <a:r>
              <a:rPr sz="1650" b="1" spc="-15" dirty="0">
                <a:solidFill>
                  <a:srgbClr val="7FB8FF"/>
                </a:solidFill>
                <a:latin typeface="Arial"/>
                <a:cs typeface="Arial"/>
              </a:rPr>
              <a:t>i</a:t>
            </a:r>
            <a:r>
              <a:rPr sz="1650" b="1" spc="-10" dirty="0">
                <a:solidFill>
                  <a:srgbClr val="7FB8FF"/>
                </a:solidFill>
                <a:latin typeface="Arial"/>
                <a:cs typeface="Arial"/>
              </a:rPr>
              <a:t>t</a:t>
            </a:r>
            <a:r>
              <a:rPr sz="1650" b="1" spc="-5" dirty="0">
                <a:solidFill>
                  <a:srgbClr val="7FB8FF"/>
                </a:solidFill>
                <a:latin typeface="Arial"/>
                <a:cs typeface="Arial"/>
              </a:rPr>
              <a:t>e</a:t>
            </a:r>
            <a:endParaRPr sz="1650">
              <a:latin typeface="Arial"/>
              <a:cs typeface="Arial"/>
            </a:endParaRPr>
          </a:p>
        </p:txBody>
      </p:sp>
      <p:sp>
        <p:nvSpPr>
          <p:cNvPr id="4" name="object 4"/>
          <p:cNvSpPr txBox="1">
            <a:spLocks noGrp="1"/>
          </p:cNvSpPr>
          <p:nvPr>
            <p:ph type="title"/>
          </p:nvPr>
        </p:nvSpPr>
        <p:spPr>
          <a:xfrm>
            <a:off x="843900" y="505817"/>
            <a:ext cx="11265550" cy="1644681"/>
          </a:xfrm>
          <a:prstGeom prst="rect">
            <a:avLst/>
          </a:prstGeom>
        </p:spPr>
        <p:txBody>
          <a:bodyPr vert="horz" wrap="square" lIns="0" tIns="15875" rIns="0" bIns="0" rtlCol="0">
            <a:spAutoFit/>
          </a:bodyPr>
          <a:lstStyle/>
          <a:p>
            <a:pPr marL="12700">
              <a:lnSpc>
                <a:spcPct val="100000"/>
              </a:lnSpc>
              <a:spcBef>
                <a:spcPts val="125"/>
              </a:spcBef>
            </a:pPr>
            <a:r>
              <a:rPr lang="en-US" sz="5250" spc="10" dirty="0" err="1"/>
              <a:t>Otros</a:t>
            </a:r>
            <a:r>
              <a:rPr lang="en-US" sz="5250" spc="10" dirty="0"/>
              <a:t> </a:t>
            </a:r>
            <a:r>
              <a:rPr lang="en-US" sz="5250" spc="10" dirty="0" err="1"/>
              <a:t>ingredientes</a:t>
            </a:r>
            <a:r>
              <a:rPr lang="en-US" sz="5250" spc="10" dirty="0"/>
              <a:t> </a:t>
            </a:r>
            <a:r>
              <a:rPr lang="en-US" sz="5250" spc="10" dirty="0" err="1"/>
              <a:t>beneficiosos</a:t>
            </a:r>
            <a:r>
              <a:rPr lang="en-US" sz="5250" spc="10" dirty="0"/>
              <a:t>
</a:t>
            </a:r>
            <a:endParaRPr sz="5250" dirty="0"/>
          </a:p>
        </p:txBody>
      </p:sp>
      <p:pic>
        <p:nvPicPr>
          <p:cNvPr id="5" name="object 5"/>
          <p:cNvPicPr/>
          <p:nvPr/>
        </p:nvPicPr>
        <p:blipFill>
          <a:blip r:embed="rId2" cstate="print"/>
          <a:stretch>
            <a:fillRect/>
          </a:stretch>
        </p:blipFill>
        <p:spPr>
          <a:xfrm>
            <a:off x="871441" y="10497663"/>
            <a:ext cx="1433307" cy="250806"/>
          </a:xfrm>
          <a:prstGeom prst="rect">
            <a:avLst/>
          </a:prstGeom>
        </p:spPr>
      </p:pic>
      <p:sp>
        <p:nvSpPr>
          <p:cNvPr id="6" name="object 6"/>
          <p:cNvSpPr txBox="1">
            <a:spLocks noGrp="1"/>
          </p:cNvSpPr>
          <p:nvPr>
            <p:ph type="body" idx="1"/>
          </p:nvPr>
        </p:nvSpPr>
        <p:spPr>
          <a:xfrm>
            <a:off x="873582" y="1875410"/>
            <a:ext cx="17935575" cy="6104300"/>
          </a:xfrm>
          <a:prstGeom prst="rect">
            <a:avLst/>
          </a:prstGeom>
        </p:spPr>
        <p:txBody>
          <a:bodyPr vert="horz" wrap="square" lIns="0" tIns="10160" rIns="0" bIns="0" rtlCol="0">
            <a:spAutoFit/>
          </a:bodyPr>
          <a:lstStyle/>
          <a:p>
            <a:pPr marL="12700" marR="109220">
              <a:lnSpc>
                <a:spcPct val="100699"/>
              </a:lnSpc>
              <a:spcBef>
                <a:spcPts val="80"/>
              </a:spcBef>
            </a:pPr>
            <a:r>
              <a:rPr b="1" spc="-5" dirty="0" err="1">
                <a:latin typeface="Arial"/>
                <a:cs typeface="Arial"/>
              </a:rPr>
              <a:t>Gl</a:t>
            </a:r>
            <a:r>
              <a:rPr lang="en-US" b="1" spc="-5" dirty="0" err="1">
                <a:latin typeface="Arial"/>
                <a:cs typeface="Arial"/>
              </a:rPr>
              <a:t>i</a:t>
            </a:r>
            <a:r>
              <a:rPr b="1" spc="-5" dirty="0" err="1">
                <a:latin typeface="Arial"/>
                <a:cs typeface="Arial"/>
              </a:rPr>
              <a:t>cerin</a:t>
            </a:r>
            <a:r>
              <a:rPr lang="en-US" b="1" spc="-5" dirty="0" err="1">
                <a:latin typeface="Arial"/>
                <a:cs typeface="Arial"/>
              </a:rPr>
              <a:t>a</a:t>
            </a:r>
            <a:r>
              <a:rPr b="1" spc="5" dirty="0">
                <a:latin typeface="Arial"/>
                <a:cs typeface="Arial"/>
              </a:rPr>
              <a:t> </a:t>
            </a:r>
            <a:r>
              <a:rPr dirty="0"/>
              <a:t>—</a:t>
            </a:r>
            <a:r>
              <a:rPr spc="5" dirty="0"/>
              <a:t> </a:t>
            </a:r>
            <a:r>
              <a:rPr lang="es-ES" dirty="0"/>
              <a:t>un componente vegetal derivado del aceite de coco, que tiene un efecto hidratante y calmante sobre la membrana mucosa
</a:t>
            </a:r>
            <a:endParaRPr sz="2850" dirty="0"/>
          </a:p>
          <a:p>
            <a:pPr marL="12700" marR="5080">
              <a:lnSpc>
                <a:spcPct val="100000"/>
              </a:lnSpc>
            </a:pPr>
            <a:r>
              <a:rPr b="1" spc="-5" dirty="0">
                <a:solidFill>
                  <a:srgbClr val="E0F7FF"/>
                </a:solidFill>
                <a:latin typeface="Arial"/>
                <a:cs typeface="Arial"/>
              </a:rPr>
              <a:t>Sorbitol</a:t>
            </a:r>
            <a:r>
              <a:rPr b="1" spc="10" dirty="0">
                <a:solidFill>
                  <a:srgbClr val="E0F7FF"/>
                </a:solidFill>
                <a:latin typeface="Arial"/>
                <a:cs typeface="Arial"/>
              </a:rPr>
              <a:t> </a:t>
            </a:r>
            <a:r>
              <a:rPr dirty="0"/>
              <a:t>—</a:t>
            </a:r>
            <a:r>
              <a:rPr spc="10" dirty="0"/>
              <a:t> </a:t>
            </a:r>
            <a:r>
              <a:rPr lang="es-ES" dirty="0"/>
              <a:t>un agente saborizante, edulcorante y sustituto del azúcar que se utiliza para una protección adicional contra la caries dental; ayuda a retener la humedad, evitando así que la pasta de dientes se seque; actúa como conservante y espesante</a:t>
            </a:r>
            <a:endParaRPr spc="-5" dirty="0"/>
          </a:p>
          <a:p>
            <a:pPr>
              <a:lnSpc>
                <a:spcPct val="100000"/>
              </a:lnSpc>
              <a:spcBef>
                <a:spcPts val="15"/>
              </a:spcBef>
            </a:pPr>
            <a:endParaRPr sz="2950" dirty="0"/>
          </a:p>
          <a:p>
            <a:pPr marL="12700">
              <a:lnSpc>
                <a:spcPct val="100000"/>
              </a:lnSpc>
              <a:spcBef>
                <a:spcPts val="5"/>
              </a:spcBef>
            </a:pPr>
            <a:r>
              <a:rPr lang="en-US" b="1" spc="-5" dirty="0">
                <a:latin typeface="Arial"/>
                <a:cs typeface="Arial"/>
              </a:rPr>
              <a:t>Goma de </a:t>
            </a:r>
            <a:r>
              <a:rPr lang="en-US" b="1" spc="-5" dirty="0" err="1">
                <a:latin typeface="Arial"/>
                <a:cs typeface="Arial"/>
              </a:rPr>
              <a:t>celulosa</a:t>
            </a:r>
            <a:r>
              <a:rPr lang="en-US" b="1" spc="-5" dirty="0">
                <a:latin typeface="Arial"/>
                <a:cs typeface="Arial"/>
              </a:rPr>
              <a:t> </a:t>
            </a:r>
            <a:r>
              <a:rPr dirty="0"/>
              <a:t>—</a:t>
            </a:r>
            <a:r>
              <a:rPr spc="5" dirty="0"/>
              <a:t> </a:t>
            </a:r>
            <a:r>
              <a:rPr lang="es-ES" dirty="0"/>
              <a:t>un estabilizador y espesante seguro a base de celulosa
</a:t>
            </a:r>
            <a:endParaRPr sz="2850" dirty="0"/>
          </a:p>
          <a:p>
            <a:pPr marL="12700">
              <a:lnSpc>
                <a:spcPct val="100000"/>
              </a:lnSpc>
            </a:pPr>
            <a:r>
              <a:rPr lang="en-US" b="1" spc="-5" dirty="0">
                <a:solidFill>
                  <a:srgbClr val="E0F7FF"/>
                </a:solidFill>
                <a:latin typeface="Arial"/>
                <a:cs typeface="Arial"/>
              </a:rPr>
              <a:t>Material de </a:t>
            </a:r>
            <a:r>
              <a:rPr lang="en-US" b="1" spc="-5" dirty="0" err="1">
                <a:solidFill>
                  <a:srgbClr val="E0F7FF"/>
                </a:solidFill>
                <a:latin typeface="Arial"/>
                <a:cs typeface="Arial"/>
              </a:rPr>
              <a:t>jabón</a:t>
            </a:r>
            <a:r>
              <a:rPr lang="en-US" b="1" spc="-5" dirty="0">
                <a:solidFill>
                  <a:srgbClr val="E0F7FF"/>
                </a:solidFill>
                <a:latin typeface="Arial"/>
                <a:cs typeface="Arial"/>
              </a:rPr>
              <a:t> </a:t>
            </a:r>
            <a:r>
              <a:rPr dirty="0"/>
              <a:t>—</a:t>
            </a:r>
            <a:r>
              <a:rPr spc="10" dirty="0"/>
              <a:t> </a:t>
            </a:r>
            <a:r>
              <a:rPr lang="es-ES" dirty="0"/>
              <a:t>un agente espumante, Sekken Soji, que se basa en aceite de coco
</a:t>
            </a:r>
            <a:endParaRPr sz="2900" dirty="0"/>
          </a:p>
          <a:p>
            <a:pPr marL="12700"/>
            <a:r>
              <a:rPr lang="en-US" b="1" spc="-5" dirty="0" err="1">
                <a:latin typeface="Arial"/>
                <a:cs typeface="Arial"/>
              </a:rPr>
              <a:t>Fenoxietanol</a:t>
            </a:r>
            <a:r>
              <a:rPr b="1" spc="5" dirty="0">
                <a:latin typeface="Arial"/>
                <a:cs typeface="Arial"/>
              </a:rPr>
              <a:t> </a:t>
            </a:r>
            <a:r>
              <a:rPr dirty="0"/>
              <a:t>—</a:t>
            </a:r>
            <a:r>
              <a:rPr spc="10" dirty="0"/>
              <a:t> </a:t>
            </a:r>
            <a:r>
              <a:rPr lang="es-ES" dirty="0"/>
              <a:t>un conservante con propiedades antibacterianas; utilizado en una concentración de 0.3% - muy por debajo de la </a:t>
            </a:r>
            <a:r>
              <a:rPr lang="es-ES" spc="-5" dirty="0">
                <a:solidFill>
                  <a:srgbClr val="FFFFFF"/>
                </a:solidFill>
              </a:rPr>
              <a:t>concentración máxima recomendada de 1%
</a:t>
            </a:r>
            <a:endParaRPr spc="-5" dirty="0"/>
          </a:p>
        </p:txBody>
      </p:sp>
      <p:sp>
        <p:nvSpPr>
          <p:cNvPr id="7" name="object 7"/>
          <p:cNvSpPr txBox="1"/>
          <p:nvPr/>
        </p:nvSpPr>
        <p:spPr>
          <a:xfrm>
            <a:off x="8147050" y="7748951"/>
            <a:ext cx="748601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FFFF00"/>
                </a:solidFill>
                <a:latin typeface="Arial MT"/>
                <a:cs typeface="Arial MT"/>
              </a:rPr>
              <a:t>(</a:t>
            </a:r>
            <a:r>
              <a:rPr lang="en-US" sz="1950" spc="10" dirty="0">
                <a:solidFill>
                  <a:srgbClr val="FFFF00"/>
                </a:solidFill>
                <a:latin typeface="Arial MT"/>
                <a:cs typeface="Arial MT"/>
              </a:rPr>
              <a:t>Fuentes</a:t>
            </a:r>
            <a:r>
              <a:rPr sz="1950" spc="10" dirty="0">
                <a:solidFill>
                  <a:srgbClr val="FFFF00"/>
                </a:solidFill>
                <a:latin typeface="Arial MT"/>
                <a:cs typeface="Arial MT"/>
              </a:rPr>
              <a:t>:</a:t>
            </a:r>
            <a:r>
              <a:rPr sz="1950" spc="-30" dirty="0">
                <a:solidFill>
                  <a:srgbClr val="FFFF00"/>
                </a:solidFill>
                <a:latin typeface="Arial MT"/>
                <a:cs typeface="Arial MT"/>
              </a:rPr>
              <a:t> </a:t>
            </a:r>
            <a:r>
              <a:rPr sz="1950" spc="-5" dirty="0">
                <a:solidFill>
                  <a:srgbClr val="FFFF00"/>
                </a:solidFill>
                <a:latin typeface="Arial MT"/>
                <a:cs typeface="Arial MT"/>
              </a:rPr>
              <a:t>https://onlinelibrary.wiley.com/doi/full/10.1111/jdv.15944#;</a:t>
            </a:r>
            <a:endParaRPr sz="1950" dirty="0">
              <a:latin typeface="Arial MT"/>
              <a:cs typeface="Arial MT"/>
            </a:endParaRPr>
          </a:p>
        </p:txBody>
      </p:sp>
      <p:sp>
        <p:nvSpPr>
          <p:cNvPr id="8" name="object 8"/>
          <p:cNvSpPr txBox="1"/>
          <p:nvPr/>
        </p:nvSpPr>
        <p:spPr>
          <a:xfrm>
            <a:off x="876935" y="7725213"/>
            <a:ext cx="7188200" cy="312906"/>
          </a:xfrm>
          <a:prstGeom prst="rect">
            <a:avLst/>
          </a:prstGeom>
        </p:spPr>
        <p:txBody>
          <a:bodyPr vert="horz" wrap="square" lIns="0" tIns="12700" rIns="0" bIns="0" rtlCol="0">
            <a:spAutoFit/>
          </a:bodyPr>
          <a:lstStyle/>
          <a:p>
            <a:pPr marL="12700">
              <a:lnSpc>
                <a:spcPct val="100000"/>
              </a:lnSpc>
              <a:spcBef>
                <a:spcPts val="45"/>
              </a:spcBef>
            </a:pPr>
            <a:r>
              <a:rPr sz="1950" spc="5" dirty="0">
                <a:solidFill>
                  <a:srgbClr val="FFFF00"/>
                </a:solidFill>
                <a:latin typeface="Arial MT"/>
                <a:cs typeface="Arial MT"/>
              </a:rPr>
              <a:t>https://</a:t>
            </a:r>
            <a:r>
              <a:rPr sz="1950" spc="5" dirty="0">
                <a:solidFill>
                  <a:srgbClr val="FFFF00"/>
                </a:solidFill>
                <a:latin typeface="Arial MT"/>
                <a:cs typeface="Arial MT"/>
                <a:hlinkClick r:id="rId3"/>
              </a:rPr>
              <a:t>www.cosmeticsinfo.org/ingredients/phenoxyethanol/)</a:t>
            </a:r>
            <a:endParaRPr sz="1950" dirty="0">
              <a:latin typeface="Arial MT"/>
              <a:cs typeface="Arial MT"/>
            </a:endParaRPr>
          </a:p>
        </p:txBody>
      </p:sp>
      <p:sp>
        <p:nvSpPr>
          <p:cNvPr id="9" name="object 9"/>
          <p:cNvSpPr txBox="1"/>
          <p:nvPr/>
        </p:nvSpPr>
        <p:spPr>
          <a:xfrm>
            <a:off x="871441" y="8138765"/>
            <a:ext cx="16628744" cy="1759456"/>
          </a:xfrm>
          <a:prstGeom prst="rect">
            <a:avLst/>
          </a:prstGeom>
        </p:spPr>
        <p:txBody>
          <a:bodyPr vert="horz" wrap="square" lIns="0" tIns="12700" rIns="0" bIns="0" rtlCol="0">
            <a:spAutoFit/>
          </a:bodyPr>
          <a:lstStyle/>
          <a:p>
            <a:pPr marL="12700">
              <a:lnSpc>
                <a:spcPct val="100000"/>
              </a:lnSpc>
              <a:spcBef>
                <a:spcPts val="100"/>
              </a:spcBef>
            </a:pPr>
            <a:r>
              <a:rPr lang="en-US" sz="2800" b="1" spc="-5" dirty="0" err="1">
                <a:solidFill>
                  <a:srgbClr val="E0F7FF"/>
                </a:solidFill>
                <a:latin typeface="Arial"/>
                <a:cs typeface="Arial"/>
              </a:rPr>
              <a:t>Citrato</a:t>
            </a:r>
            <a:r>
              <a:rPr lang="en-US" sz="2800" b="1" spc="-5" dirty="0">
                <a:solidFill>
                  <a:srgbClr val="E0F7FF"/>
                </a:solidFill>
                <a:latin typeface="Arial"/>
                <a:cs typeface="Arial"/>
              </a:rPr>
              <a:t> de sodio </a:t>
            </a:r>
            <a:r>
              <a:rPr sz="2800" dirty="0">
                <a:solidFill>
                  <a:srgbClr val="FFFFFF"/>
                </a:solidFill>
                <a:latin typeface="Arial MT"/>
                <a:cs typeface="Arial MT"/>
              </a:rPr>
              <a:t>—</a:t>
            </a:r>
            <a:r>
              <a:rPr sz="2800" spc="5" dirty="0">
                <a:solidFill>
                  <a:srgbClr val="FFFFFF"/>
                </a:solidFill>
                <a:latin typeface="Arial MT"/>
                <a:cs typeface="Arial MT"/>
              </a:rPr>
              <a:t> </a:t>
            </a:r>
            <a:r>
              <a:rPr lang="es-ES" sz="2800" dirty="0">
                <a:solidFill>
                  <a:srgbClr val="FFFFFF"/>
                </a:solidFill>
                <a:latin typeface="Arial MT"/>
                <a:cs typeface="Arial MT"/>
              </a:rPr>
              <a:t>un inhibidor de la cristalización y regulador de la acidez obtenido de la fruta de caqui inmadura</a:t>
            </a:r>
            <a:endParaRPr sz="2800" dirty="0">
              <a:latin typeface="Arial MT"/>
              <a:cs typeface="Arial MT"/>
            </a:endParaRPr>
          </a:p>
          <a:p>
            <a:pPr>
              <a:lnSpc>
                <a:spcPct val="100000"/>
              </a:lnSpc>
              <a:spcBef>
                <a:spcPts val="15"/>
              </a:spcBef>
            </a:pPr>
            <a:endParaRPr sz="2950" dirty="0">
              <a:latin typeface="Arial MT"/>
              <a:cs typeface="Arial MT"/>
            </a:endParaRPr>
          </a:p>
          <a:p>
            <a:pPr marL="12700">
              <a:lnSpc>
                <a:spcPct val="100000"/>
              </a:lnSpc>
            </a:pPr>
            <a:r>
              <a:rPr lang="en-US" sz="2800" b="1" spc="-5" dirty="0" err="1">
                <a:solidFill>
                  <a:srgbClr val="FFFFFF"/>
                </a:solidFill>
                <a:latin typeface="Arial"/>
                <a:cs typeface="Arial"/>
              </a:rPr>
              <a:t>Carragenano</a:t>
            </a:r>
            <a:r>
              <a:rPr sz="2800" b="1" spc="-10" dirty="0">
                <a:solidFill>
                  <a:srgbClr val="FFFFFF"/>
                </a:solidFill>
                <a:latin typeface="Arial"/>
                <a:cs typeface="Arial"/>
              </a:rPr>
              <a:t> </a:t>
            </a:r>
            <a:r>
              <a:rPr sz="2800" dirty="0">
                <a:solidFill>
                  <a:srgbClr val="FFFFFF"/>
                </a:solidFill>
                <a:latin typeface="Arial MT"/>
                <a:cs typeface="Arial MT"/>
              </a:rPr>
              <a:t>— </a:t>
            </a:r>
            <a:r>
              <a:rPr lang="en-US" sz="2800" dirty="0">
                <a:solidFill>
                  <a:srgbClr val="FFFFFF"/>
                </a:solidFill>
                <a:latin typeface="Arial MT"/>
                <a:cs typeface="Arial MT"/>
              </a:rPr>
              <a:t>un </a:t>
            </a:r>
            <a:r>
              <a:rPr lang="en-US" sz="2800" dirty="0" err="1">
                <a:solidFill>
                  <a:srgbClr val="FFFFFF"/>
                </a:solidFill>
                <a:latin typeface="Arial MT"/>
                <a:cs typeface="Arial MT"/>
              </a:rPr>
              <a:t>espesante</a:t>
            </a:r>
            <a:r>
              <a:rPr lang="en-US" sz="2800" dirty="0">
                <a:solidFill>
                  <a:srgbClr val="FFFFFF"/>
                </a:solidFill>
                <a:latin typeface="Arial MT"/>
                <a:cs typeface="Arial MT"/>
              </a:rPr>
              <a:t> natural a base de </a:t>
            </a:r>
            <a:r>
              <a:rPr lang="en-US" sz="2800" dirty="0" err="1">
                <a:solidFill>
                  <a:srgbClr val="FFFFFF"/>
                </a:solidFill>
                <a:latin typeface="Arial MT"/>
                <a:cs typeface="Arial MT"/>
              </a:rPr>
              <a:t>algas</a:t>
            </a:r>
            <a:r>
              <a:rPr lang="en-US" sz="2800" dirty="0">
                <a:solidFill>
                  <a:srgbClr val="FFFFFF"/>
                </a:solidFill>
                <a:latin typeface="Arial MT"/>
                <a:cs typeface="Arial MT"/>
              </a:rPr>
              <a:t> marinas</a:t>
            </a:r>
            <a:endParaRPr sz="2800" dirty="0">
              <a:latin typeface="Arial MT"/>
              <a:cs typeface="Arial M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284585"/>
          </a:xfrm>
          <a:custGeom>
            <a:avLst/>
            <a:gdLst/>
            <a:ahLst/>
            <a:cxnLst/>
            <a:rect l="l" t="t" r="r" b="b"/>
            <a:pathLst>
              <a:path w="20104100" h="11284585">
                <a:moveTo>
                  <a:pt x="20104099" y="0"/>
                </a:moveTo>
                <a:lnTo>
                  <a:pt x="0" y="0"/>
                </a:lnTo>
                <a:lnTo>
                  <a:pt x="0" y="11284365"/>
                </a:lnTo>
                <a:lnTo>
                  <a:pt x="20104099" y="11284365"/>
                </a:lnTo>
                <a:lnTo>
                  <a:pt x="20104099" y="0"/>
                </a:lnTo>
                <a:close/>
              </a:path>
            </a:pathLst>
          </a:custGeom>
          <a:solidFill>
            <a:srgbClr val="E9F5FE">
              <a:alpha val="79998"/>
            </a:srgbClr>
          </a:solidFill>
        </p:spPr>
        <p:txBody>
          <a:bodyPr wrap="square" lIns="0" tIns="0" rIns="0" bIns="0" rtlCol="0"/>
          <a:lstStyle/>
          <a:p>
            <a:endParaRPr/>
          </a:p>
        </p:txBody>
      </p:sp>
      <p:sp>
        <p:nvSpPr>
          <p:cNvPr id="3" name="object 3"/>
          <p:cNvSpPr txBox="1"/>
          <p:nvPr/>
        </p:nvSpPr>
        <p:spPr>
          <a:xfrm>
            <a:off x="18234231" y="10370229"/>
            <a:ext cx="1012190" cy="276860"/>
          </a:xfrm>
          <a:prstGeom prst="rect">
            <a:avLst/>
          </a:prstGeom>
        </p:spPr>
        <p:txBody>
          <a:bodyPr vert="horz" wrap="square" lIns="0" tIns="12065" rIns="0" bIns="0" rtlCol="0">
            <a:spAutoFit/>
          </a:bodyPr>
          <a:lstStyle/>
          <a:p>
            <a:pPr marL="12700">
              <a:lnSpc>
                <a:spcPct val="100000"/>
              </a:lnSpc>
              <a:spcBef>
                <a:spcPts val="95"/>
              </a:spcBef>
            </a:pPr>
            <a:r>
              <a:rPr sz="1650" b="1" spc="-5" dirty="0">
                <a:solidFill>
                  <a:srgbClr val="72B5E4"/>
                </a:solidFill>
                <a:latin typeface="Arial"/>
                <a:cs typeface="Arial"/>
              </a:rPr>
              <a:t>Co</a:t>
            </a:r>
            <a:r>
              <a:rPr sz="1650" b="1" spc="-10" dirty="0">
                <a:solidFill>
                  <a:srgbClr val="72B5E4"/>
                </a:solidFill>
                <a:latin typeface="Arial"/>
                <a:cs typeface="Arial"/>
              </a:rPr>
              <a:t>ra</a:t>
            </a:r>
            <a:r>
              <a:rPr sz="1650" b="1" spc="-15" dirty="0">
                <a:solidFill>
                  <a:srgbClr val="72B5E4"/>
                </a:solidFill>
                <a:latin typeface="Arial"/>
                <a:cs typeface="Arial"/>
              </a:rPr>
              <a:t>l</a:t>
            </a:r>
            <a:r>
              <a:rPr sz="1650" b="1" spc="-5" dirty="0">
                <a:solidFill>
                  <a:srgbClr val="72B5E4"/>
                </a:solidFill>
                <a:latin typeface="Arial"/>
                <a:cs typeface="Arial"/>
              </a:rPr>
              <a:t>b</a:t>
            </a:r>
            <a:r>
              <a:rPr sz="1650" b="1" spc="-10" dirty="0">
                <a:solidFill>
                  <a:srgbClr val="72B5E4"/>
                </a:solidFill>
                <a:latin typeface="Arial"/>
                <a:cs typeface="Arial"/>
              </a:rPr>
              <a:t>r</a:t>
            </a:r>
            <a:r>
              <a:rPr sz="1650" b="1" spc="-15" dirty="0">
                <a:solidFill>
                  <a:srgbClr val="72B5E4"/>
                </a:solidFill>
                <a:latin typeface="Arial"/>
                <a:cs typeface="Arial"/>
              </a:rPr>
              <a:t>i</a:t>
            </a:r>
            <a:r>
              <a:rPr sz="1650" b="1" spc="-10" dirty="0">
                <a:solidFill>
                  <a:srgbClr val="72B5E4"/>
                </a:solidFill>
                <a:latin typeface="Arial"/>
                <a:cs typeface="Arial"/>
              </a:rPr>
              <a:t>t</a:t>
            </a:r>
            <a:r>
              <a:rPr sz="1650" b="1" spc="-5" dirty="0">
                <a:solidFill>
                  <a:srgbClr val="72B5E4"/>
                </a:solidFill>
                <a:latin typeface="Arial"/>
                <a:cs typeface="Arial"/>
              </a:rPr>
              <a:t>e</a:t>
            </a:r>
            <a:endParaRPr sz="1650">
              <a:latin typeface="Arial"/>
              <a:cs typeface="Arial"/>
            </a:endParaRPr>
          </a:p>
        </p:txBody>
      </p:sp>
      <p:pic>
        <p:nvPicPr>
          <p:cNvPr id="4" name="object 4"/>
          <p:cNvPicPr/>
          <p:nvPr/>
        </p:nvPicPr>
        <p:blipFill>
          <a:blip r:embed="rId2" cstate="print"/>
          <a:stretch>
            <a:fillRect/>
          </a:stretch>
        </p:blipFill>
        <p:spPr>
          <a:xfrm>
            <a:off x="1015429" y="10305434"/>
            <a:ext cx="1574778" cy="268804"/>
          </a:xfrm>
          <a:prstGeom prst="rect">
            <a:avLst/>
          </a:prstGeom>
        </p:spPr>
      </p:pic>
      <p:sp>
        <p:nvSpPr>
          <p:cNvPr id="5" name="object 5"/>
          <p:cNvSpPr txBox="1"/>
          <p:nvPr/>
        </p:nvSpPr>
        <p:spPr>
          <a:xfrm>
            <a:off x="12363780" y="7729053"/>
            <a:ext cx="4089069" cy="830356"/>
          </a:xfrm>
          <a:prstGeom prst="rect">
            <a:avLst/>
          </a:prstGeom>
        </p:spPr>
        <p:txBody>
          <a:bodyPr vert="horz" wrap="square" lIns="0" tIns="17145" rIns="0" bIns="0" rtlCol="0">
            <a:spAutoFit/>
          </a:bodyPr>
          <a:lstStyle/>
          <a:p>
            <a:pPr marL="12700">
              <a:lnSpc>
                <a:spcPct val="100000"/>
              </a:lnSpc>
              <a:spcBef>
                <a:spcPts val="135"/>
              </a:spcBef>
            </a:pPr>
            <a:r>
              <a:rPr lang="en-US" sz="2600" spc="20" dirty="0" err="1">
                <a:solidFill>
                  <a:srgbClr val="363F47"/>
                </a:solidFill>
                <a:latin typeface="Arial MT"/>
                <a:cs typeface="Arial MT"/>
              </a:rPr>
              <a:t>Hecho</a:t>
            </a:r>
            <a:r>
              <a:rPr lang="en-US" sz="2600" spc="20" dirty="0">
                <a:solidFill>
                  <a:srgbClr val="363F47"/>
                </a:solidFill>
                <a:latin typeface="Arial MT"/>
                <a:cs typeface="Arial MT"/>
              </a:rPr>
              <a:t> </a:t>
            </a:r>
            <a:r>
              <a:rPr lang="en-US" sz="2600" spc="20" dirty="0" err="1">
                <a:solidFill>
                  <a:srgbClr val="363F47"/>
                </a:solidFill>
                <a:latin typeface="Arial MT"/>
                <a:cs typeface="Arial MT"/>
              </a:rPr>
              <a:t>en</a:t>
            </a:r>
            <a:r>
              <a:rPr lang="en-US" sz="2600" spc="20" dirty="0">
                <a:solidFill>
                  <a:srgbClr val="363F47"/>
                </a:solidFill>
                <a:latin typeface="Arial MT"/>
                <a:cs typeface="Arial MT"/>
              </a:rPr>
              <a:t> </a:t>
            </a:r>
            <a:r>
              <a:rPr lang="en-US" sz="2600" spc="20" dirty="0" err="1">
                <a:solidFill>
                  <a:srgbClr val="363F47"/>
                </a:solidFill>
                <a:latin typeface="Arial MT"/>
                <a:cs typeface="Arial MT"/>
              </a:rPr>
              <a:t>Japón</a:t>
            </a:r>
            <a:r>
              <a:rPr lang="en-US" sz="2600" spc="20" dirty="0">
                <a:solidFill>
                  <a:srgbClr val="363F47"/>
                </a:solidFill>
                <a:latin typeface="Arial MT"/>
                <a:cs typeface="Arial MT"/>
              </a:rPr>
              <a:t>
</a:t>
            </a:r>
            <a:endParaRPr sz="2600" dirty="0">
              <a:latin typeface="Arial MT"/>
              <a:cs typeface="Arial MT"/>
            </a:endParaRPr>
          </a:p>
        </p:txBody>
      </p:sp>
      <p:sp>
        <p:nvSpPr>
          <p:cNvPr id="6" name="object 6"/>
          <p:cNvSpPr txBox="1">
            <a:spLocks noGrp="1"/>
          </p:cNvSpPr>
          <p:nvPr>
            <p:ph type="title"/>
          </p:nvPr>
        </p:nvSpPr>
        <p:spPr>
          <a:xfrm>
            <a:off x="843900" y="505817"/>
            <a:ext cx="8827150" cy="823944"/>
          </a:xfrm>
          <a:prstGeom prst="rect">
            <a:avLst/>
          </a:prstGeom>
        </p:spPr>
        <p:txBody>
          <a:bodyPr vert="horz" wrap="square" lIns="0" tIns="15875" rIns="0" bIns="0" rtlCol="0">
            <a:spAutoFit/>
          </a:bodyPr>
          <a:lstStyle/>
          <a:p>
            <a:pPr marL="12700">
              <a:lnSpc>
                <a:spcPct val="100000"/>
              </a:lnSpc>
              <a:spcBef>
                <a:spcPts val="125"/>
              </a:spcBef>
            </a:pPr>
            <a:r>
              <a:rPr sz="5250" spc="10" dirty="0" err="1">
                <a:solidFill>
                  <a:srgbClr val="363F47"/>
                </a:solidFill>
              </a:rPr>
              <a:t>Coralbrite</a:t>
            </a:r>
            <a:r>
              <a:rPr sz="5250" spc="-70" dirty="0">
                <a:solidFill>
                  <a:srgbClr val="363F47"/>
                </a:solidFill>
              </a:rPr>
              <a:t> </a:t>
            </a:r>
            <a:r>
              <a:rPr lang="en-US" sz="5250" spc="10" dirty="0">
                <a:solidFill>
                  <a:srgbClr val="363F47"/>
                </a:solidFill>
              </a:rPr>
              <a:t>pasta dental</a:t>
            </a:r>
            <a:endParaRPr sz="5250" dirty="0"/>
          </a:p>
        </p:txBody>
      </p:sp>
      <p:sp>
        <p:nvSpPr>
          <p:cNvPr id="7" name="object 7"/>
          <p:cNvSpPr txBox="1"/>
          <p:nvPr/>
        </p:nvSpPr>
        <p:spPr>
          <a:xfrm>
            <a:off x="2430066" y="2828679"/>
            <a:ext cx="2534920" cy="830356"/>
          </a:xfrm>
          <a:prstGeom prst="rect">
            <a:avLst/>
          </a:prstGeom>
        </p:spPr>
        <p:txBody>
          <a:bodyPr vert="horz" wrap="square" lIns="0" tIns="17145" rIns="0" bIns="0" rtlCol="0">
            <a:spAutoFit/>
          </a:bodyPr>
          <a:lstStyle/>
          <a:p>
            <a:pPr marL="12700">
              <a:lnSpc>
                <a:spcPct val="100000"/>
              </a:lnSpc>
              <a:spcBef>
                <a:spcPts val="135"/>
              </a:spcBef>
            </a:pPr>
            <a:r>
              <a:rPr lang="en-US" sz="2600" spc="15">
                <a:solidFill>
                  <a:srgbClr val="363F47"/>
                </a:solidFill>
                <a:latin typeface="Arial MT"/>
                <a:cs typeface="Arial MT"/>
              </a:rPr>
              <a:t>Elimina la placa
</a:t>
            </a:r>
            <a:endParaRPr sz="2600" dirty="0">
              <a:latin typeface="Arial MT"/>
              <a:cs typeface="Arial MT"/>
            </a:endParaRPr>
          </a:p>
        </p:txBody>
      </p:sp>
      <p:sp>
        <p:nvSpPr>
          <p:cNvPr id="8" name="object 8"/>
          <p:cNvSpPr txBox="1"/>
          <p:nvPr/>
        </p:nvSpPr>
        <p:spPr>
          <a:xfrm>
            <a:off x="2430066" y="4273662"/>
            <a:ext cx="6615095" cy="1230465"/>
          </a:xfrm>
          <a:prstGeom prst="rect">
            <a:avLst/>
          </a:prstGeom>
        </p:spPr>
        <p:txBody>
          <a:bodyPr vert="horz" wrap="square" lIns="0" tIns="17145" rIns="0" bIns="0" rtlCol="0">
            <a:spAutoFit/>
          </a:bodyPr>
          <a:lstStyle/>
          <a:p>
            <a:pPr marL="12700">
              <a:lnSpc>
                <a:spcPct val="100000"/>
              </a:lnSpc>
              <a:spcBef>
                <a:spcPts val="135"/>
              </a:spcBef>
            </a:pPr>
            <a:r>
              <a:rPr lang="es-ES" sz="2600" spc="10" dirty="0">
                <a:solidFill>
                  <a:srgbClr val="363F47"/>
                </a:solidFill>
                <a:latin typeface="Arial MT"/>
                <a:cs typeface="Arial MT"/>
              </a:rPr>
              <a:t>Mejora la remineralización del esmalte dental
</a:t>
            </a:r>
            <a:endParaRPr sz="2600" dirty="0">
              <a:latin typeface="Arial MT"/>
              <a:cs typeface="Arial MT"/>
            </a:endParaRPr>
          </a:p>
        </p:txBody>
      </p:sp>
      <p:sp>
        <p:nvSpPr>
          <p:cNvPr id="9" name="object 9"/>
          <p:cNvSpPr txBox="1"/>
          <p:nvPr/>
        </p:nvSpPr>
        <p:spPr>
          <a:xfrm>
            <a:off x="2430066" y="5718643"/>
            <a:ext cx="5803900" cy="830356"/>
          </a:xfrm>
          <a:prstGeom prst="rect">
            <a:avLst/>
          </a:prstGeom>
        </p:spPr>
        <p:txBody>
          <a:bodyPr vert="horz" wrap="square" lIns="0" tIns="17145" rIns="0" bIns="0" rtlCol="0">
            <a:spAutoFit/>
          </a:bodyPr>
          <a:lstStyle/>
          <a:p>
            <a:pPr marL="12700">
              <a:lnSpc>
                <a:spcPct val="100000"/>
              </a:lnSpc>
              <a:spcBef>
                <a:spcPts val="135"/>
              </a:spcBef>
            </a:pPr>
            <a:r>
              <a:rPr lang="es-ES" sz="2600" spc="10" dirty="0">
                <a:solidFill>
                  <a:srgbClr val="363F47"/>
                </a:solidFill>
                <a:latin typeface="Arial MT"/>
                <a:cs typeface="Arial MT"/>
              </a:rPr>
              <a:t>Fortalece y restaura el esmalte dental
</a:t>
            </a:r>
            <a:endParaRPr sz="2600" dirty="0">
              <a:latin typeface="Arial MT"/>
              <a:cs typeface="Arial MT"/>
            </a:endParaRPr>
          </a:p>
        </p:txBody>
      </p:sp>
      <p:sp>
        <p:nvSpPr>
          <p:cNvPr id="10" name="object 10"/>
          <p:cNvSpPr txBox="1"/>
          <p:nvPr/>
        </p:nvSpPr>
        <p:spPr>
          <a:xfrm>
            <a:off x="2441375" y="7061806"/>
            <a:ext cx="5434330" cy="830356"/>
          </a:xfrm>
          <a:prstGeom prst="rect">
            <a:avLst/>
          </a:prstGeom>
        </p:spPr>
        <p:txBody>
          <a:bodyPr vert="horz" wrap="square" lIns="0" tIns="17145" rIns="0" bIns="0" rtlCol="0">
            <a:spAutoFit/>
          </a:bodyPr>
          <a:lstStyle/>
          <a:p>
            <a:pPr marL="12700">
              <a:lnSpc>
                <a:spcPct val="100000"/>
              </a:lnSpc>
              <a:spcBef>
                <a:spcPts val="135"/>
              </a:spcBef>
            </a:pPr>
            <a:r>
              <a:rPr lang="en-US" sz="2600" spc="15" dirty="0">
                <a:solidFill>
                  <a:srgbClr val="363F47"/>
                </a:solidFill>
                <a:latin typeface="Arial MT"/>
                <a:cs typeface="Arial MT"/>
              </a:rPr>
              <a:t>Reduce la </a:t>
            </a:r>
            <a:r>
              <a:rPr lang="en-US" sz="2600" spc="15" dirty="0" err="1">
                <a:solidFill>
                  <a:srgbClr val="363F47"/>
                </a:solidFill>
                <a:latin typeface="Arial MT"/>
                <a:cs typeface="Arial MT"/>
              </a:rPr>
              <a:t>sensibilidad</a:t>
            </a:r>
            <a:r>
              <a:rPr lang="en-US" sz="2600" spc="15" dirty="0">
                <a:solidFill>
                  <a:srgbClr val="363F47"/>
                </a:solidFill>
                <a:latin typeface="Arial MT"/>
                <a:cs typeface="Arial MT"/>
              </a:rPr>
              <a:t> dental
</a:t>
            </a:r>
            <a:endParaRPr sz="2600" dirty="0">
              <a:latin typeface="Arial MT"/>
              <a:cs typeface="Arial MT"/>
            </a:endParaRPr>
          </a:p>
        </p:txBody>
      </p:sp>
      <p:sp>
        <p:nvSpPr>
          <p:cNvPr id="11" name="object 11"/>
          <p:cNvSpPr txBox="1"/>
          <p:nvPr/>
        </p:nvSpPr>
        <p:spPr>
          <a:xfrm>
            <a:off x="2415027" y="8360847"/>
            <a:ext cx="5434330" cy="830356"/>
          </a:xfrm>
          <a:prstGeom prst="rect">
            <a:avLst/>
          </a:prstGeom>
        </p:spPr>
        <p:txBody>
          <a:bodyPr vert="horz" wrap="square" lIns="0" tIns="17145" rIns="0" bIns="0" rtlCol="0">
            <a:spAutoFit/>
          </a:bodyPr>
          <a:lstStyle/>
          <a:p>
            <a:pPr marL="12700">
              <a:lnSpc>
                <a:spcPct val="100000"/>
              </a:lnSpc>
              <a:spcBef>
                <a:spcPts val="135"/>
              </a:spcBef>
            </a:pPr>
            <a:r>
              <a:rPr lang="pt-BR" sz="2600" spc="15" dirty="0">
                <a:solidFill>
                  <a:srgbClr val="363F47"/>
                </a:solidFill>
                <a:latin typeface="Arial MT"/>
                <a:cs typeface="Arial MT"/>
              </a:rPr>
              <a:t>Pule e ilumina el esmalte dental
</a:t>
            </a:r>
            <a:endParaRPr sz="2600" dirty="0">
              <a:latin typeface="Arial MT"/>
              <a:cs typeface="Arial MT"/>
            </a:endParaRPr>
          </a:p>
        </p:txBody>
      </p:sp>
      <p:sp>
        <p:nvSpPr>
          <p:cNvPr id="12" name="object 12"/>
          <p:cNvSpPr txBox="1"/>
          <p:nvPr/>
        </p:nvSpPr>
        <p:spPr>
          <a:xfrm>
            <a:off x="12363780" y="3399858"/>
            <a:ext cx="7289469" cy="1230465"/>
          </a:xfrm>
          <a:prstGeom prst="rect">
            <a:avLst/>
          </a:prstGeom>
        </p:spPr>
        <p:txBody>
          <a:bodyPr vert="horz" wrap="square" lIns="0" tIns="17145" rIns="0" bIns="0" rtlCol="0">
            <a:spAutoFit/>
          </a:bodyPr>
          <a:lstStyle/>
          <a:p>
            <a:pPr marL="12700">
              <a:lnSpc>
                <a:spcPct val="100000"/>
              </a:lnSpc>
              <a:spcBef>
                <a:spcPts val="135"/>
              </a:spcBef>
            </a:pPr>
            <a:r>
              <a:rPr lang="es-ES" sz="2600" spc="15" dirty="0">
                <a:solidFill>
                  <a:srgbClr val="363F47"/>
                </a:solidFill>
                <a:latin typeface="Arial MT"/>
                <a:cs typeface="Arial MT"/>
              </a:rPr>
              <a:t>Combinado con un cepillado y técnicas dentales adecuadas – ayuda a prevenir la caries dental
</a:t>
            </a:r>
            <a:endParaRPr sz="2600" dirty="0">
              <a:latin typeface="Arial MT"/>
              <a:cs typeface="Arial MT"/>
            </a:endParaRPr>
          </a:p>
        </p:txBody>
      </p:sp>
      <p:sp>
        <p:nvSpPr>
          <p:cNvPr id="13" name="object 13"/>
          <p:cNvSpPr txBox="1"/>
          <p:nvPr/>
        </p:nvSpPr>
        <p:spPr>
          <a:xfrm>
            <a:off x="12363781" y="4994896"/>
            <a:ext cx="6929125" cy="830356"/>
          </a:xfrm>
          <a:prstGeom prst="rect">
            <a:avLst/>
          </a:prstGeom>
        </p:spPr>
        <p:txBody>
          <a:bodyPr vert="horz" wrap="square" lIns="0" tIns="17145" rIns="0" bIns="0" rtlCol="0">
            <a:spAutoFit/>
          </a:bodyPr>
          <a:lstStyle/>
          <a:p>
            <a:pPr marL="12700">
              <a:lnSpc>
                <a:spcPct val="100000"/>
              </a:lnSpc>
              <a:spcBef>
                <a:spcPts val="135"/>
              </a:spcBef>
            </a:pPr>
            <a:r>
              <a:rPr lang="es-ES" sz="2600" spc="15" dirty="0">
                <a:solidFill>
                  <a:srgbClr val="363F47"/>
                </a:solidFill>
                <a:latin typeface="Arial MT"/>
                <a:cs typeface="Arial MT"/>
              </a:rPr>
              <a:t>Refresca y previene olores desagradables
</a:t>
            </a:r>
            <a:endParaRPr sz="2600" dirty="0">
              <a:latin typeface="Arial MT"/>
              <a:cs typeface="Arial MT"/>
            </a:endParaRPr>
          </a:p>
        </p:txBody>
      </p:sp>
      <p:sp>
        <p:nvSpPr>
          <p:cNvPr id="14" name="object 14"/>
          <p:cNvSpPr txBox="1"/>
          <p:nvPr/>
        </p:nvSpPr>
        <p:spPr>
          <a:xfrm>
            <a:off x="12363780" y="6349410"/>
            <a:ext cx="7740320" cy="830356"/>
          </a:xfrm>
          <a:prstGeom prst="rect">
            <a:avLst/>
          </a:prstGeom>
        </p:spPr>
        <p:txBody>
          <a:bodyPr vert="horz" wrap="square" lIns="0" tIns="17145" rIns="0" bIns="0" rtlCol="0">
            <a:spAutoFit/>
          </a:bodyPr>
          <a:lstStyle/>
          <a:p>
            <a:pPr marL="12700">
              <a:lnSpc>
                <a:spcPct val="100000"/>
              </a:lnSpc>
              <a:spcBef>
                <a:spcPts val="135"/>
              </a:spcBef>
            </a:pPr>
            <a:r>
              <a:rPr lang="en-US" sz="2600" spc="15" dirty="0" err="1">
                <a:solidFill>
                  <a:srgbClr val="363F47"/>
                </a:solidFill>
                <a:latin typeface="Arial MT"/>
                <a:cs typeface="Arial MT"/>
              </a:rPr>
              <a:t>Contiene</a:t>
            </a:r>
            <a:r>
              <a:rPr lang="en-US" sz="2600" spc="15" dirty="0">
                <a:solidFill>
                  <a:srgbClr val="363F47"/>
                </a:solidFill>
                <a:latin typeface="Arial MT"/>
                <a:cs typeface="Arial MT"/>
              </a:rPr>
              <a:t> </a:t>
            </a:r>
            <a:r>
              <a:rPr lang="en-US" sz="2600" spc="15" dirty="0" err="1">
                <a:solidFill>
                  <a:srgbClr val="363F47"/>
                </a:solidFill>
                <a:latin typeface="Arial MT"/>
                <a:cs typeface="Arial MT"/>
              </a:rPr>
              <a:t>el</a:t>
            </a:r>
            <a:r>
              <a:rPr lang="en-US" sz="2600" spc="15" dirty="0">
                <a:solidFill>
                  <a:srgbClr val="363F47"/>
                </a:solidFill>
                <a:latin typeface="Arial MT"/>
                <a:cs typeface="Arial MT"/>
              </a:rPr>
              <a:t> 99.7% de </a:t>
            </a:r>
            <a:r>
              <a:rPr lang="en-US" sz="2600" spc="15" dirty="0" err="1">
                <a:solidFill>
                  <a:srgbClr val="363F47"/>
                </a:solidFill>
                <a:latin typeface="Arial MT"/>
                <a:cs typeface="Arial MT"/>
              </a:rPr>
              <a:t>ingredientes</a:t>
            </a:r>
            <a:r>
              <a:rPr lang="en-US" sz="2600" spc="15" dirty="0">
                <a:solidFill>
                  <a:srgbClr val="363F47"/>
                </a:solidFill>
                <a:latin typeface="Arial MT"/>
                <a:cs typeface="Arial MT"/>
              </a:rPr>
              <a:t> naturales
</a:t>
            </a:r>
            <a:endParaRPr sz="2600" dirty="0">
              <a:latin typeface="Arial MT"/>
              <a:cs typeface="Arial MT"/>
            </a:endParaRPr>
          </a:p>
        </p:txBody>
      </p:sp>
      <p:pic>
        <p:nvPicPr>
          <p:cNvPr id="15" name="object 15"/>
          <p:cNvPicPr/>
          <p:nvPr/>
        </p:nvPicPr>
        <p:blipFill>
          <a:blip r:embed="rId3" cstate="print"/>
          <a:stretch>
            <a:fillRect/>
          </a:stretch>
        </p:blipFill>
        <p:spPr>
          <a:xfrm>
            <a:off x="11058940" y="6127990"/>
            <a:ext cx="927835" cy="927835"/>
          </a:xfrm>
          <a:prstGeom prst="rect">
            <a:avLst/>
          </a:prstGeom>
        </p:spPr>
      </p:pic>
      <p:pic>
        <p:nvPicPr>
          <p:cNvPr id="16" name="object 16"/>
          <p:cNvPicPr/>
          <p:nvPr/>
        </p:nvPicPr>
        <p:blipFill>
          <a:blip r:embed="rId4" cstate="print"/>
          <a:stretch>
            <a:fillRect/>
          </a:stretch>
        </p:blipFill>
        <p:spPr>
          <a:xfrm>
            <a:off x="11058940" y="7503419"/>
            <a:ext cx="927835" cy="927835"/>
          </a:xfrm>
          <a:prstGeom prst="rect">
            <a:avLst/>
          </a:prstGeom>
        </p:spPr>
      </p:pic>
      <p:pic>
        <p:nvPicPr>
          <p:cNvPr id="17" name="object 17"/>
          <p:cNvPicPr/>
          <p:nvPr/>
        </p:nvPicPr>
        <p:blipFill>
          <a:blip r:embed="rId5" cstate="print"/>
          <a:stretch>
            <a:fillRect/>
          </a:stretch>
        </p:blipFill>
        <p:spPr>
          <a:xfrm>
            <a:off x="1134417" y="8135927"/>
            <a:ext cx="927835" cy="927835"/>
          </a:xfrm>
          <a:prstGeom prst="rect">
            <a:avLst/>
          </a:prstGeom>
        </p:spPr>
      </p:pic>
      <p:pic>
        <p:nvPicPr>
          <p:cNvPr id="18" name="object 18"/>
          <p:cNvPicPr/>
          <p:nvPr/>
        </p:nvPicPr>
        <p:blipFill>
          <a:blip r:embed="rId6" cstate="print"/>
          <a:stretch>
            <a:fillRect/>
          </a:stretch>
        </p:blipFill>
        <p:spPr>
          <a:xfrm>
            <a:off x="1134417" y="6788398"/>
            <a:ext cx="927835" cy="927835"/>
          </a:xfrm>
          <a:prstGeom prst="rect">
            <a:avLst/>
          </a:prstGeom>
        </p:spPr>
      </p:pic>
      <p:pic>
        <p:nvPicPr>
          <p:cNvPr id="19" name="object 19"/>
          <p:cNvPicPr/>
          <p:nvPr/>
        </p:nvPicPr>
        <p:blipFill>
          <a:blip r:embed="rId7" cstate="print"/>
          <a:stretch>
            <a:fillRect/>
          </a:stretch>
        </p:blipFill>
        <p:spPr>
          <a:xfrm>
            <a:off x="1134417" y="2744921"/>
            <a:ext cx="927835" cy="927835"/>
          </a:xfrm>
          <a:prstGeom prst="rect">
            <a:avLst/>
          </a:prstGeom>
        </p:spPr>
      </p:pic>
      <p:pic>
        <p:nvPicPr>
          <p:cNvPr id="20" name="object 20"/>
          <p:cNvPicPr/>
          <p:nvPr/>
        </p:nvPicPr>
        <p:blipFill>
          <a:blip r:embed="rId8" cstate="print"/>
          <a:stretch>
            <a:fillRect/>
          </a:stretch>
        </p:blipFill>
        <p:spPr>
          <a:xfrm>
            <a:off x="1134417" y="4044960"/>
            <a:ext cx="927835" cy="927835"/>
          </a:xfrm>
          <a:prstGeom prst="rect">
            <a:avLst/>
          </a:prstGeom>
        </p:spPr>
      </p:pic>
      <p:pic>
        <p:nvPicPr>
          <p:cNvPr id="21" name="object 21"/>
          <p:cNvPicPr/>
          <p:nvPr/>
        </p:nvPicPr>
        <p:blipFill>
          <a:blip r:embed="rId9" cstate="print"/>
          <a:stretch>
            <a:fillRect/>
          </a:stretch>
        </p:blipFill>
        <p:spPr>
          <a:xfrm>
            <a:off x="1134417" y="5440573"/>
            <a:ext cx="927835" cy="927835"/>
          </a:xfrm>
          <a:prstGeom prst="rect">
            <a:avLst/>
          </a:prstGeom>
        </p:spPr>
      </p:pic>
      <p:pic>
        <p:nvPicPr>
          <p:cNvPr id="22" name="object 22"/>
          <p:cNvPicPr/>
          <p:nvPr/>
        </p:nvPicPr>
        <p:blipFill>
          <a:blip r:embed="rId10" cstate="print"/>
          <a:stretch>
            <a:fillRect/>
          </a:stretch>
        </p:blipFill>
        <p:spPr>
          <a:xfrm>
            <a:off x="11058940" y="4752858"/>
            <a:ext cx="927835" cy="927835"/>
          </a:xfrm>
          <a:prstGeom prst="rect">
            <a:avLst/>
          </a:prstGeom>
        </p:spPr>
      </p:pic>
      <p:pic>
        <p:nvPicPr>
          <p:cNvPr id="23" name="object 23"/>
          <p:cNvPicPr/>
          <p:nvPr/>
        </p:nvPicPr>
        <p:blipFill>
          <a:blip r:embed="rId11" cstate="print"/>
          <a:stretch>
            <a:fillRect/>
          </a:stretch>
        </p:blipFill>
        <p:spPr>
          <a:xfrm>
            <a:off x="11058940" y="3374461"/>
            <a:ext cx="927835" cy="927835"/>
          </a:xfrm>
          <a:prstGeom prst="rect">
            <a:avLst/>
          </a:prstGeom>
        </p:spPr>
      </p:pic>
      <p:sp>
        <p:nvSpPr>
          <p:cNvPr id="24" name="object 24"/>
          <p:cNvSpPr txBox="1"/>
          <p:nvPr/>
        </p:nvSpPr>
        <p:spPr>
          <a:xfrm>
            <a:off x="5818658" y="10660606"/>
            <a:ext cx="9542156" cy="699550"/>
          </a:xfrm>
          <a:prstGeom prst="rect">
            <a:avLst/>
          </a:prstGeom>
        </p:spPr>
        <p:txBody>
          <a:bodyPr vert="horz" wrap="square" lIns="0" tIns="17145" rIns="0" bIns="0" rtlCol="0">
            <a:spAutoFit/>
          </a:bodyPr>
          <a:lstStyle/>
          <a:p>
            <a:pPr marL="12700" marR="5080" algn="just">
              <a:lnSpc>
                <a:spcPct val="100000"/>
              </a:lnSpc>
              <a:spcBef>
                <a:spcPts val="135"/>
              </a:spcBef>
            </a:pPr>
            <a:r>
              <a:rPr lang="es-ES" sz="1450" spc="15" dirty="0">
                <a:latin typeface="Arial MT"/>
                <a:cs typeface="Arial MT"/>
              </a:rPr>
              <a:t>Las declaraciones con respecto a este producto no han sido evaluadas por la Administración de Alimentos y Medicamentos. Este producto no está destinado a diagnosticar, tratar o prevenir ninguna enfermedad.
</a:t>
            </a:r>
            <a:endParaRPr sz="1450" dirty="0">
              <a:latin typeface="Arial MT"/>
              <a:cs typeface="Arial M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62537" y="10484010"/>
            <a:ext cx="1597741" cy="278410"/>
          </a:xfrm>
          <a:prstGeom prst="rect">
            <a:avLst/>
          </a:prstGeom>
        </p:spPr>
      </p:pic>
      <p:sp>
        <p:nvSpPr>
          <p:cNvPr id="3" name="object 3"/>
          <p:cNvSpPr txBox="1"/>
          <p:nvPr/>
        </p:nvSpPr>
        <p:spPr>
          <a:xfrm>
            <a:off x="922259" y="1743058"/>
            <a:ext cx="18227675" cy="7320915"/>
          </a:xfrm>
          <a:prstGeom prst="rect">
            <a:avLst/>
          </a:prstGeom>
        </p:spPr>
        <p:txBody>
          <a:bodyPr vert="horz" wrap="square" lIns="0" tIns="147955" rIns="0" bIns="0" rtlCol="0">
            <a:spAutoFit/>
          </a:bodyPr>
          <a:lstStyle/>
          <a:p>
            <a:pPr marL="276860" indent="-264795">
              <a:lnSpc>
                <a:spcPct val="100000"/>
              </a:lnSpc>
              <a:spcBef>
                <a:spcPts val="1165"/>
              </a:spcBef>
              <a:buFont typeface="Symbol"/>
              <a:buChar char=""/>
              <a:tabLst>
                <a:tab pos="277495" algn="l"/>
              </a:tabLst>
            </a:pPr>
            <a:r>
              <a:rPr sz="2600" spc="10" dirty="0">
                <a:solidFill>
                  <a:srgbClr val="363F47"/>
                </a:solidFill>
                <a:latin typeface="Arial MT"/>
                <a:cs typeface="Arial MT"/>
              </a:rPr>
              <a:t>Lussi</a:t>
            </a:r>
            <a:r>
              <a:rPr sz="2600" spc="-145" dirty="0">
                <a:solidFill>
                  <a:srgbClr val="363F47"/>
                </a:solidFill>
                <a:latin typeface="Arial MT"/>
                <a:cs typeface="Arial MT"/>
              </a:rPr>
              <a:t> </a:t>
            </a:r>
            <a:r>
              <a:rPr sz="2600" spc="25" dirty="0">
                <a:solidFill>
                  <a:srgbClr val="363F47"/>
                </a:solidFill>
                <a:latin typeface="Arial MT"/>
                <a:cs typeface="Arial MT"/>
              </a:rPr>
              <a:t>A</a:t>
            </a:r>
            <a:r>
              <a:rPr sz="2600" spc="-135" dirty="0">
                <a:solidFill>
                  <a:srgbClr val="363F47"/>
                </a:solidFill>
                <a:latin typeface="Arial MT"/>
                <a:cs typeface="Arial MT"/>
              </a:rPr>
              <a:t> </a:t>
            </a:r>
            <a:r>
              <a:rPr sz="2600" spc="10" dirty="0">
                <a:solidFill>
                  <a:srgbClr val="363F47"/>
                </a:solidFill>
                <a:latin typeface="Arial MT"/>
                <a:cs typeface="Arial MT"/>
              </a:rPr>
              <a:t>et</a:t>
            </a:r>
            <a:r>
              <a:rPr sz="2600" dirty="0">
                <a:solidFill>
                  <a:srgbClr val="363F47"/>
                </a:solidFill>
                <a:latin typeface="Arial MT"/>
                <a:cs typeface="Arial MT"/>
              </a:rPr>
              <a:t> </a:t>
            </a:r>
            <a:r>
              <a:rPr sz="2600" spc="10" dirty="0">
                <a:solidFill>
                  <a:srgbClr val="363F47"/>
                </a:solidFill>
                <a:latin typeface="Arial MT"/>
                <a:cs typeface="Arial MT"/>
              </a:rPr>
              <a:t>al.</a:t>
            </a:r>
            <a:r>
              <a:rPr sz="2600" spc="5" dirty="0">
                <a:solidFill>
                  <a:srgbClr val="363F47"/>
                </a:solidFill>
                <a:latin typeface="Arial MT"/>
                <a:cs typeface="Arial MT"/>
              </a:rPr>
              <a:t> </a:t>
            </a:r>
            <a:r>
              <a:rPr sz="2600" spc="15" dirty="0">
                <a:solidFill>
                  <a:srgbClr val="363F47"/>
                </a:solidFill>
                <a:latin typeface="Arial MT"/>
                <a:cs typeface="Arial MT"/>
              </a:rPr>
              <a:t>Caries</a:t>
            </a:r>
            <a:r>
              <a:rPr sz="2600" dirty="0">
                <a:solidFill>
                  <a:srgbClr val="363F47"/>
                </a:solidFill>
                <a:latin typeface="Arial MT"/>
                <a:cs typeface="Arial MT"/>
              </a:rPr>
              <a:t> </a:t>
            </a:r>
            <a:r>
              <a:rPr sz="2600" spc="20" dirty="0">
                <a:solidFill>
                  <a:srgbClr val="363F47"/>
                </a:solidFill>
                <a:latin typeface="Arial MT"/>
                <a:cs typeface="Arial MT"/>
              </a:rPr>
              <a:t>Res</a:t>
            </a:r>
            <a:r>
              <a:rPr sz="2600" spc="5" dirty="0">
                <a:solidFill>
                  <a:srgbClr val="363F47"/>
                </a:solidFill>
                <a:latin typeface="Arial MT"/>
                <a:cs typeface="Arial MT"/>
              </a:rPr>
              <a:t> </a:t>
            </a:r>
            <a:r>
              <a:rPr sz="2600" spc="15" dirty="0">
                <a:solidFill>
                  <a:srgbClr val="363F47"/>
                </a:solidFill>
                <a:latin typeface="Arial MT"/>
                <a:cs typeface="Arial MT"/>
              </a:rPr>
              <a:t>2004;</a:t>
            </a:r>
            <a:r>
              <a:rPr sz="2600" dirty="0">
                <a:solidFill>
                  <a:srgbClr val="363F47"/>
                </a:solidFill>
                <a:latin typeface="Arial MT"/>
                <a:cs typeface="Arial MT"/>
              </a:rPr>
              <a:t> </a:t>
            </a:r>
            <a:r>
              <a:rPr sz="2600" spc="10" dirty="0">
                <a:solidFill>
                  <a:srgbClr val="363F47"/>
                </a:solidFill>
                <a:latin typeface="Arial MT"/>
                <a:cs typeface="Arial MT"/>
              </a:rPr>
              <a:t>38:</a:t>
            </a:r>
            <a:r>
              <a:rPr sz="2600" spc="5" dirty="0">
                <a:solidFill>
                  <a:srgbClr val="363F47"/>
                </a:solidFill>
                <a:latin typeface="Arial MT"/>
                <a:cs typeface="Arial MT"/>
              </a:rPr>
              <a:t> </a:t>
            </a:r>
            <a:r>
              <a:rPr sz="2600" spc="10" dirty="0">
                <a:solidFill>
                  <a:srgbClr val="363F47"/>
                </a:solidFill>
                <a:latin typeface="Arial MT"/>
                <a:cs typeface="Arial MT"/>
              </a:rPr>
              <a:t>34–44.</a:t>
            </a:r>
            <a:endParaRPr sz="2600" dirty="0">
              <a:latin typeface="Arial MT"/>
              <a:cs typeface="Arial MT"/>
            </a:endParaRPr>
          </a:p>
          <a:p>
            <a:pPr marL="276860" indent="-264795">
              <a:lnSpc>
                <a:spcPct val="100000"/>
              </a:lnSpc>
              <a:spcBef>
                <a:spcPts val="1075"/>
              </a:spcBef>
              <a:buFont typeface="Symbol"/>
              <a:buChar char=""/>
              <a:tabLst>
                <a:tab pos="277495" algn="l"/>
              </a:tabLst>
            </a:pPr>
            <a:r>
              <a:rPr sz="2600" spc="15" dirty="0">
                <a:solidFill>
                  <a:srgbClr val="363F47"/>
                </a:solidFill>
                <a:latin typeface="Arial MT"/>
                <a:cs typeface="Arial MT"/>
              </a:rPr>
              <a:t>Zero</a:t>
            </a:r>
            <a:r>
              <a:rPr sz="2600" spc="-5" dirty="0">
                <a:solidFill>
                  <a:srgbClr val="363F47"/>
                </a:solidFill>
                <a:latin typeface="Arial MT"/>
                <a:cs typeface="Arial MT"/>
              </a:rPr>
              <a:t> </a:t>
            </a:r>
            <a:r>
              <a:rPr sz="2600" spc="-85" dirty="0">
                <a:solidFill>
                  <a:srgbClr val="363F47"/>
                </a:solidFill>
                <a:latin typeface="Arial MT"/>
                <a:cs typeface="Arial MT"/>
              </a:rPr>
              <a:t>DT.</a:t>
            </a:r>
            <a:r>
              <a:rPr sz="2600" spc="5" dirty="0">
                <a:solidFill>
                  <a:srgbClr val="363F47"/>
                </a:solidFill>
                <a:latin typeface="Arial MT"/>
                <a:cs typeface="Arial MT"/>
              </a:rPr>
              <a:t> Int </a:t>
            </a:r>
            <a:r>
              <a:rPr sz="2600" spc="10" dirty="0">
                <a:solidFill>
                  <a:srgbClr val="363F47"/>
                </a:solidFill>
                <a:latin typeface="Arial MT"/>
                <a:cs typeface="Arial MT"/>
              </a:rPr>
              <a:t>Dent</a:t>
            </a:r>
            <a:r>
              <a:rPr sz="2600" spc="5" dirty="0">
                <a:solidFill>
                  <a:srgbClr val="363F47"/>
                </a:solidFill>
                <a:latin typeface="Arial MT"/>
                <a:cs typeface="Arial MT"/>
              </a:rPr>
              <a:t> </a:t>
            </a:r>
            <a:r>
              <a:rPr sz="2600" spc="15" dirty="0">
                <a:solidFill>
                  <a:srgbClr val="363F47"/>
                </a:solidFill>
                <a:latin typeface="Arial MT"/>
                <a:cs typeface="Arial MT"/>
              </a:rPr>
              <a:t>J</a:t>
            </a:r>
            <a:r>
              <a:rPr sz="2600" spc="5" dirty="0">
                <a:solidFill>
                  <a:srgbClr val="363F47"/>
                </a:solidFill>
                <a:latin typeface="Arial MT"/>
                <a:cs typeface="Arial MT"/>
              </a:rPr>
              <a:t> </a:t>
            </a:r>
            <a:r>
              <a:rPr sz="2600" spc="10" dirty="0">
                <a:solidFill>
                  <a:srgbClr val="363F47"/>
                </a:solidFill>
                <a:latin typeface="Arial MT"/>
                <a:cs typeface="Arial MT"/>
              </a:rPr>
              <a:t>2005;</a:t>
            </a:r>
            <a:r>
              <a:rPr sz="2600" dirty="0">
                <a:solidFill>
                  <a:srgbClr val="363F47"/>
                </a:solidFill>
                <a:latin typeface="Arial MT"/>
                <a:cs typeface="Arial MT"/>
              </a:rPr>
              <a:t> </a:t>
            </a:r>
            <a:r>
              <a:rPr sz="2600" spc="10" dirty="0">
                <a:solidFill>
                  <a:srgbClr val="363F47"/>
                </a:solidFill>
                <a:latin typeface="Arial MT"/>
                <a:cs typeface="Arial MT"/>
              </a:rPr>
              <a:t>55:</a:t>
            </a:r>
            <a:r>
              <a:rPr sz="2600" spc="5" dirty="0">
                <a:solidFill>
                  <a:srgbClr val="363F47"/>
                </a:solidFill>
                <a:latin typeface="Arial MT"/>
                <a:cs typeface="Arial MT"/>
              </a:rPr>
              <a:t> </a:t>
            </a:r>
            <a:r>
              <a:rPr sz="2600" spc="10" dirty="0">
                <a:solidFill>
                  <a:srgbClr val="363F47"/>
                </a:solidFill>
                <a:latin typeface="Arial MT"/>
                <a:cs typeface="Arial MT"/>
              </a:rPr>
              <a:t>285–290.</a:t>
            </a:r>
            <a:endParaRPr sz="2600" dirty="0">
              <a:latin typeface="Arial MT"/>
              <a:cs typeface="Arial MT"/>
            </a:endParaRPr>
          </a:p>
          <a:p>
            <a:pPr marL="276860" indent="-264795">
              <a:lnSpc>
                <a:spcPct val="100000"/>
              </a:lnSpc>
              <a:spcBef>
                <a:spcPts val="994"/>
              </a:spcBef>
              <a:buFont typeface="Symbol"/>
              <a:buChar char=""/>
              <a:tabLst>
                <a:tab pos="277495" algn="l"/>
              </a:tabLst>
            </a:pPr>
            <a:r>
              <a:rPr sz="2600" spc="10" dirty="0">
                <a:solidFill>
                  <a:srgbClr val="363F47"/>
                </a:solidFill>
                <a:latin typeface="Arial MT"/>
                <a:cs typeface="Arial MT"/>
              </a:rPr>
              <a:t>Lussi</a:t>
            </a:r>
            <a:r>
              <a:rPr sz="2600" spc="-140" dirty="0">
                <a:solidFill>
                  <a:srgbClr val="363F47"/>
                </a:solidFill>
                <a:latin typeface="Arial MT"/>
                <a:cs typeface="Arial MT"/>
              </a:rPr>
              <a:t> </a:t>
            </a:r>
            <a:r>
              <a:rPr sz="2600" spc="25" dirty="0">
                <a:solidFill>
                  <a:srgbClr val="363F47"/>
                </a:solidFill>
                <a:latin typeface="Arial MT"/>
                <a:cs typeface="Arial MT"/>
              </a:rPr>
              <a:t>A</a:t>
            </a:r>
            <a:r>
              <a:rPr sz="2600" spc="-135" dirty="0">
                <a:solidFill>
                  <a:srgbClr val="363F47"/>
                </a:solidFill>
                <a:latin typeface="Arial MT"/>
                <a:cs typeface="Arial MT"/>
              </a:rPr>
              <a:t> </a:t>
            </a:r>
            <a:r>
              <a:rPr sz="2600" spc="10" dirty="0">
                <a:solidFill>
                  <a:srgbClr val="363F47"/>
                </a:solidFill>
                <a:latin typeface="Arial MT"/>
                <a:cs typeface="Arial MT"/>
              </a:rPr>
              <a:t>et</a:t>
            </a:r>
            <a:r>
              <a:rPr sz="2600" spc="5" dirty="0">
                <a:solidFill>
                  <a:srgbClr val="363F47"/>
                </a:solidFill>
                <a:latin typeface="Arial MT"/>
                <a:cs typeface="Arial MT"/>
              </a:rPr>
              <a:t> </a:t>
            </a:r>
            <a:r>
              <a:rPr sz="2600" spc="10" dirty="0">
                <a:solidFill>
                  <a:srgbClr val="363F47"/>
                </a:solidFill>
                <a:latin typeface="Arial MT"/>
                <a:cs typeface="Arial MT"/>
              </a:rPr>
              <a:t>al.</a:t>
            </a:r>
            <a:r>
              <a:rPr sz="2600" spc="-140" dirty="0">
                <a:solidFill>
                  <a:srgbClr val="363F47"/>
                </a:solidFill>
                <a:latin typeface="Arial MT"/>
                <a:cs typeface="Arial MT"/>
              </a:rPr>
              <a:t> </a:t>
            </a:r>
            <a:r>
              <a:rPr sz="2600" spc="25" dirty="0">
                <a:solidFill>
                  <a:srgbClr val="363F47"/>
                </a:solidFill>
                <a:latin typeface="Arial MT"/>
                <a:cs typeface="Arial MT"/>
              </a:rPr>
              <a:t>Am</a:t>
            </a:r>
            <a:r>
              <a:rPr sz="2600" spc="5" dirty="0">
                <a:solidFill>
                  <a:srgbClr val="363F47"/>
                </a:solidFill>
                <a:latin typeface="Arial MT"/>
                <a:cs typeface="Arial MT"/>
              </a:rPr>
              <a:t> </a:t>
            </a:r>
            <a:r>
              <a:rPr sz="2600" spc="15" dirty="0">
                <a:solidFill>
                  <a:srgbClr val="363F47"/>
                </a:solidFill>
                <a:latin typeface="Arial MT"/>
                <a:cs typeface="Arial MT"/>
              </a:rPr>
              <a:t>J</a:t>
            </a:r>
            <a:r>
              <a:rPr sz="2600" spc="5" dirty="0">
                <a:solidFill>
                  <a:srgbClr val="363F47"/>
                </a:solidFill>
                <a:latin typeface="Arial MT"/>
                <a:cs typeface="Arial MT"/>
              </a:rPr>
              <a:t> </a:t>
            </a:r>
            <a:r>
              <a:rPr sz="2600" spc="15" dirty="0">
                <a:solidFill>
                  <a:srgbClr val="363F47"/>
                </a:solidFill>
                <a:latin typeface="Arial MT"/>
                <a:cs typeface="Arial MT"/>
              </a:rPr>
              <a:t>Dent</a:t>
            </a:r>
            <a:r>
              <a:rPr sz="2600" spc="5" dirty="0">
                <a:solidFill>
                  <a:srgbClr val="363F47"/>
                </a:solidFill>
                <a:latin typeface="Arial MT"/>
                <a:cs typeface="Arial MT"/>
              </a:rPr>
              <a:t> </a:t>
            </a:r>
            <a:r>
              <a:rPr sz="2600" spc="15" dirty="0">
                <a:solidFill>
                  <a:srgbClr val="363F47"/>
                </a:solidFill>
                <a:latin typeface="Arial MT"/>
                <a:cs typeface="Arial MT"/>
              </a:rPr>
              <a:t>2006;</a:t>
            </a:r>
            <a:r>
              <a:rPr sz="2600" spc="5" dirty="0">
                <a:solidFill>
                  <a:srgbClr val="363F47"/>
                </a:solidFill>
                <a:latin typeface="Arial MT"/>
                <a:cs typeface="Arial MT"/>
              </a:rPr>
              <a:t> </a:t>
            </a:r>
            <a:r>
              <a:rPr sz="2600" spc="10" dirty="0">
                <a:solidFill>
                  <a:srgbClr val="363F47"/>
                </a:solidFill>
                <a:latin typeface="Arial MT"/>
                <a:cs typeface="Arial MT"/>
              </a:rPr>
              <a:t>19:</a:t>
            </a:r>
            <a:r>
              <a:rPr sz="2600" spc="5" dirty="0">
                <a:solidFill>
                  <a:srgbClr val="363F47"/>
                </a:solidFill>
                <a:latin typeface="Arial MT"/>
                <a:cs typeface="Arial MT"/>
              </a:rPr>
              <a:t> </a:t>
            </a:r>
            <a:r>
              <a:rPr sz="2600" spc="10" dirty="0">
                <a:solidFill>
                  <a:srgbClr val="363F47"/>
                </a:solidFill>
                <a:latin typeface="Arial MT"/>
                <a:cs typeface="Arial MT"/>
              </a:rPr>
              <a:t>319–325.</a:t>
            </a:r>
            <a:endParaRPr sz="2600" dirty="0">
              <a:latin typeface="Arial MT"/>
              <a:cs typeface="Arial MT"/>
            </a:endParaRPr>
          </a:p>
          <a:p>
            <a:pPr marL="276860" indent="-264795">
              <a:lnSpc>
                <a:spcPct val="100000"/>
              </a:lnSpc>
              <a:spcBef>
                <a:spcPts val="1015"/>
              </a:spcBef>
              <a:buFont typeface="Symbol"/>
              <a:buChar char=""/>
              <a:tabLst>
                <a:tab pos="277495" algn="l"/>
              </a:tabLst>
            </a:pPr>
            <a:r>
              <a:rPr sz="2600" spc="5" dirty="0">
                <a:solidFill>
                  <a:srgbClr val="363F47"/>
                </a:solidFill>
                <a:latin typeface="Arial MT"/>
                <a:cs typeface="Arial MT"/>
              </a:rPr>
              <a:t>West</a:t>
            </a:r>
            <a:r>
              <a:rPr sz="2600" dirty="0">
                <a:solidFill>
                  <a:srgbClr val="363F47"/>
                </a:solidFill>
                <a:latin typeface="Arial MT"/>
                <a:cs typeface="Arial MT"/>
              </a:rPr>
              <a:t> </a:t>
            </a:r>
            <a:r>
              <a:rPr sz="2600" spc="20" dirty="0">
                <a:solidFill>
                  <a:srgbClr val="363F47"/>
                </a:solidFill>
                <a:latin typeface="Arial MT"/>
                <a:cs typeface="Arial MT"/>
              </a:rPr>
              <a:t>NX</a:t>
            </a:r>
            <a:r>
              <a:rPr sz="2600" spc="10" dirty="0">
                <a:solidFill>
                  <a:srgbClr val="363F47"/>
                </a:solidFill>
                <a:latin typeface="Arial MT"/>
                <a:cs typeface="Arial MT"/>
              </a:rPr>
              <a:t> et</a:t>
            </a:r>
            <a:r>
              <a:rPr sz="2600" dirty="0">
                <a:solidFill>
                  <a:srgbClr val="363F47"/>
                </a:solidFill>
                <a:latin typeface="Arial MT"/>
                <a:cs typeface="Arial MT"/>
              </a:rPr>
              <a:t> </a:t>
            </a:r>
            <a:r>
              <a:rPr sz="2600" spc="10" dirty="0">
                <a:solidFill>
                  <a:srgbClr val="363F47"/>
                </a:solidFill>
                <a:latin typeface="Arial MT"/>
                <a:cs typeface="Arial MT"/>
              </a:rPr>
              <a:t>al.</a:t>
            </a:r>
            <a:r>
              <a:rPr sz="2600" spc="5" dirty="0">
                <a:solidFill>
                  <a:srgbClr val="363F47"/>
                </a:solidFill>
                <a:latin typeface="Arial MT"/>
                <a:cs typeface="Arial MT"/>
              </a:rPr>
              <a:t> </a:t>
            </a:r>
            <a:r>
              <a:rPr sz="2600" spc="15" dirty="0">
                <a:solidFill>
                  <a:srgbClr val="363F47"/>
                </a:solidFill>
                <a:latin typeface="Arial MT"/>
                <a:cs typeface="Arial MT"/>
              </a:rPr>
              <a:t>J</a:t>
            </a:r>
            <a:r>
              <a:rPr sz="2600" dirty="0">
                <a:solidFill>
                  <a:srgbClr val="363F47"/>
                </a:solidFill>
                <a:latin typeface="Arial MT"/>
                <a:cs typeface="Arial MT"/>
              </a:rPr>
              <a:t> </a:t>
            </a:r>
            <a:r>
              <a:rPr sz="2600" spc="15" dirty="0">
                <a:solidFill>
                  <a:srgbClr val="363F47"/>
                </a:solidFill>
                <a:latin typeface="Arial MT"/>
                <a:cs typeface="Arial MT"/>
              </a:rPr>
              <a:t>Dent</a:t>
            </a:r>
            <a:r>
              <a:rPr sz="2600" spc="5" dirty="0">
                <a:solidFill>
                  <a:srgbClr val="363F47"/>
                </a:solidFill>
                <a:latin typeface="Arial MT"/>
                <a:cs typeface="Arial MT"/>
              </a:rPr>
              <a:t> </a:t>
            </a:r>
            <a:r>
              <a:rPr sz="2600" spc="15" dirty="0">
                <a:solidFill>
                  <a:srgbClr val="363F47"/>
                </a:solidFill>
                <a:latin typeface="Arial MT"/>
                <a:cs typeface="Arial MT"/>
              </a:rPr>
              <a:t>2013;</a:t>
            </a:r>
            <a:r>
              <a:rPr sz="2600" dirty="0">
                <a:solidFill>
                  <a:srgbClr val="363F47"/>
                </a:solidFill>
                <a:latin typeface="Arial MT"/>
                <a:cs typeface="Arial MT"/>
              </a:rPr>
              <a:t> </a:t>
            </a:r>
            <a:r>
              <a:rPr sz="2600" spc="10" dirty="0">
                <a:solidFill>
                  <a:srgbClr val="363F47"/>
                </a:solidFill>
                <a:latin typeface="Arial MT"/>
                <a:cs typeface="Arial MT"/>
              </a:rPr>
              <a:t>41:</a:t>
            </a:r>
            <a:r>
              <a:rPr sz="2600" spc="5" dirty="0">
                <a:solidFill>
                  <a:srgbClr val="363F47"/>
                </a:solidFill>
                <a:latin typeface="Arial MT"/>
                <a:cs typeface="Arial MT"/>
              </a:rPr>
              <a:t> </a:t>
            </a:r>
            <a:r>
              <a:rPr sz="2600" spc="10" dirty="0">
                <a:solidFill>
                  <a:srgbClr val="363F47"/>
                </a:solidFill>
                <a:latin typeface="Arial MT"/>
                <a:cs typeface="Arial MT"/>
              </a:rPr>
              <a:t>841–851.</a:t>
            </a:r>
            <a:endParaRPr sz="2600" dirty="0">
              <a:latin typeface="Arial MT"/>
              <a:cs typeface="Arial MT"/>
            </a:endParaRPr>
          </a:p>
          <a:p>
            <a:pPr marL="276860" indent="-264795">
              <a:lnSpc>
                <a:spcPct val="100000"/>
              </a:lnSpc>
              <a:spcBef>
                <a:spcPts val="1075"/>
              </a:spcBef>
              <a:buFont typeface="Symbol"/>
              <a:buChar char=""/>
              <a:tabLst>
                <a:tab pos="277495" algn="l"/>
                <a:tab pos="3473450" algn="l"/>
                <a:tab pos="6112510" algn="l"/>
              </a:tabLst>
            </a:pPr>
            <a:r>
              <a:rPr sz="2600" spc="10" dirty="0">
                <a:solidFill>
                  <a:srgbClr val="363F47"/>
                </a:solidFill>
                <a:latin typeface="Arial MT"/>
                <a:cs typeface="Arial MT"/>
              </a:rPr>
              <a:t>Li</a:t>
            </a:r>
            <a:r>
              <a:rPr sz="2600" spc="15" dirty="0">
                <a:solidFill>
                  <a:srgbClr val="363F47"/>
                </a:solidFill>
                <a:latin typeface="Arial MT"/>
                <a:cs typeface="Arial MT"/>
              </a:rPr>
              <a:t> </a:t>
            </a:r>
            <a:r>
              <a:rPr sz="2600" spc="20" dirty="0">
                <a:solidFill>
                  <a:srgbClr val="363F47"/>
                </a:solidFill>
                <a:latin typeface="Arial MT"/>
                <a:cs typeface="Arial MT"/>
              </a:rPr>
              <a:t>MHM,</a:t>
            </a:r>
            <a:r>
              <a:rPr sz="2600" spc="15" dirty="0">
                <a:solidFill>
                  <a:srgbClr val="363F47"/>
                </a:solidFill>
                <a:latin typeface="Arial MT"/>
                <a:cs typeface="Arial MT"/>
              </a:rPr>
              <a:t> Bernabe</a:t>
            </a:r>
            <a:r>
              <a:rPr sz="2600" spc="10" dirty="0">
                <a:solidFill>
                  <a:srgbClr val="363F47"/>
                </a:solidFill>
                <a:latin typeface="Arial MT"/>
                <a:cs typeface="Arial MT"/>
              </a:rPr>
              <a:t> </a:t>
            </a:r>
            <a:r>
              <a:rPr sz="2600" spc="15" dirty="0">
                <a:solidFill>
                  <a:srgbClr val="363F47"/>
                </a:solidFill>
                <a:latin typeface="Arial MT"/>
                <a:cs typeface="Arial MT"/>
              </a:rPr>
              <a:t>E.	J</a:t>
            </a:r>
            <a:r>
              <a:rPr sz="2600" spc="10" dirty="0">
                <a:solidFill>
                  <a:srgbClr val="363F47"/>
                </a:solidFill>
                <a:latin typeface="Arial MT"/>
                <a:cs typeface="Arial MT"/>
              </a:rPr>
              <a:t> </a:t>
            </a:r>
            <a:r>
              <a:rPr sz="2600" spc="15" dirty="0">
                <a:solidFill>
                  <a:srgbClr val="363F47"/>
                </a:solidFill>
                <a:latin typeface="Arial MT"/>
                <a:cs typeface="Arial MT"/>
              </a:rPr>
              <a:t>Dent</a:t>
            </a:r>
            <a:r>
              <a:rPr sz="2600" spc="10" dirty="0">
                <a:solidFill>
                  <a:srgbClr val="363F47"/>
                </a:solidFill>
                <a:latin typeface="Arial MT"/>
                <a:cs typeface="Arial MT"/>
              </a:rPr>
              <a:t> </a:t>
            </a:r>
            <a:r>
              <a:rPr sz="2600" spc="15" dirty="0">
                <a:solidFill>
                  <a:srgbClr val="363F47"/>
                </a:solidFill>
                <a:latin typeface="Arial MT"/>
                <a:cs typeface="Arial MT"/>
              </a:rPr>
              <a:t>2016; </a:t>
            </a:r>
            <a:r>
              <a:rPr sz="2600" spc="10" dirty="0">
                <a:solidFill>
                  <a:srgbClr val="363F47"/>
                </a:solidFill>
                <a:latin typeface="Arial MT"/>
                <a:cs typeface="Arial MT"/>
              </a:rPr>
              <a:t>55:	48-53.</a:t>
            </a:r>
            <a:endParaRPr sz="2600" dirty="0">
              <a:latin typeface="Arial MT"/>
              <a:cs typeface="Arial MT"/>
            </a:endParaRPr>
          </a:p>
          <a:p>
            <a:pPr marL="276860" indent="-264795">
              <a:lnSpc>
                <a:spcPct val="100000"/>
              </a:lnSpc>
              <a:spcBef>
                <a:spcPts val="1020"/>
              </a:spcBef>
              <a:buFont typeface="Symbol"/>
              <a:buChar char=""/>
              <a:tabLst>
                <a:tab pos="277495" algn="l"/>
                <a:tab pos="1614805" algn="l"/>
              </a:tabLst>
            </a:pPr>
            <a:r>
              <a:rPr sz="2600" spc="10" dirty="0">
                <a:solidFill>
                  <a:srgbClr val="363F47"/>
                </a:solidFill>
                <a:latin typeface="Arial MT"/>
                <a:cs typeface="Arial MT"/>
              </a:rPr>
              <a:t>Bartlett,	</a:t>
            </a:r>
            <a:r>
              <a:rPr sz="2600" spc="-25" dirty="0">
                <a:solidFill>
                  <a:srgbClr val="363F47"/>
                </a:solidFill>
                <a:latin typeface="Arial MT"/>
                <a:cs typeface="Arial MT"/>
              </a:rPr>
              <a:t>DW.</a:t>
            </a:r>
            <a:r>
              <a:rPr sz="2600" spc="-5" dirty="0">
                <a:solidFill>
                  <a:srgbClr val="363F47"/>
                </a:solidFill>
                <a:latin typeface="Arial MT"/>
                <a:cs typeface="Arial MT"/>
              </a:rPr>
              <a:t> </a:t>
            </a:r>
            <a:r>
              <a:rPr sz="2600" spc="10" dirty="0">
                <a:solidFill>
                  <a:srgbClr val="363F47"/>
                </a:solidFill>
                <a:latin typeface="Arial MT"/>
                <a:cs typeface="Arial MT"/>
              </a:rPr>
              <a:t>Int</a:t>
            </a:r>
            <a:r>
              <a:rPr sz="2600" dirty="0">
                <a:solidFill>
                  <a:srgbClr val="363F47"/>
                </a:solidFill>
                <a:latin typeface="Arial MT"/>
                <a:cs typeface="Arial MT"/>
              </a:rPr>
              <a:t> </a:t>
            </a:r>
            <a:r>
              <a:rPr sz="2600" spc="15" dirty="0">
                <a:solidFill>
                  <a:srgbClr val="363F47"/>
                </a:solidFill>
                <a:latin typeface="Arial MT"/>
                <a:cs typeface="Arial MT"/>
              </a:rPr>
              <a:t>Dent</a:t>
            </a:r>
            <a:r>
              <a:rPr sz="2600" dirty="0">
                <a:solidFill>
                  <a:srgbClr val="363F47"/>
                </a:solidFill>
                <a:latin typeface="Arial MT"/>
                <a:cs typeface="Arial MT"/>
              </a:rPr>
              <a:t> </a:t>
            </a:r>
            <a:r>
              <a:rPr sz="2600" spc="15" dirty="0">
                <a:solidFill>
                  <a:srgbClr val="363F47"/>
                </a:solidFill>
                <a:latin typeface="Arial MT"/>
                <a:cs typeface="Arial MT"/>
              </a:rPr>
              <a:t>J</a:t>
            </a:r>
            <a:r>
              <a:rPr sz="2600" dirty="0">
                <a:solidFill>
                  <a:srgbClr val="363F47"/>
                </a:solidFill>
                <a:latin typeface="Arial MT"/>
                <a:cs typeface="Arial MT"/>
              </a:rPr>
              <a:t> </a:t>
            </a:r>
            <a:r>
              <a:rPr sz="2600" spc="15" dirty="0">
                <a:solidFill>
                  <a:srgbClr val="363F47"/>
                </a:solidFill>
                <a:latin typeface="Arial MT"/>
                <a:cs typeface="Arial MT"/>
              </a:rPr>
              <a:t>2005;</a:t>
            </a:r>
            <a:r>
              <a:rPr sz="2600" dirty="0">
                <a:solidFill>
                  <a:srgbClr val="363F47"/>
                </a:solidFill>
                <a:latin typeface="Arial MT"/>
                <a:cs typeface="Arial MT"/>
              </a:rPr>
              <a:t> </a:t>
            </a:r>
            <a:r>
              <a:rPr sz="2600" spc="10" dirty="0">
                <a:solidFill>
                  <a:srgbClr val="363F47"/>
                </a:solidFill>
                <a:latin typeface="Arial MT"/>
                <a:cs typeface="Arial MT"/>
              </a:rPr>
              <a:t>55:</a:t>
            </a:r>
            <a:r>
              <a:rPr sz="2600" spc="-5" dirty="0">
                <a:solidFill>
                  <a:srgbClr val="363F47"/>
                </a:solidFill>
                <a:latin typeface="Arial MT"/>
                <a:cs typeface="Arial MT"/>
              </a:rPr>
              <a:t> </a:t>
            </a:r>
            <a:r>
              <a:rPr sz="2600" spc="15" dirty="0">
                <a:solidFill>
                  <a:srgbClr val="363F47"/>
                </a:solidFill>
                <a:latin typeface="Arial MT"/>
                <a:cs typeface="Arial MT"/>
              </a:rPr>
              <a:t>277S–284S.</a:t>
            </a:r>
            <a:endParaRPr sz="2600" dirty="0">
              <a:latin typeface="Arial MT"/>
              <a:cs typeface="Arial MT"/>
            </a:endParaRPr>
          </a:p>
          <a:p>
            <a:pPr marL="276860" marR="5080" indent="-264795">
              <a:lnSpc>
                <a:spcPct val="100000"/>
              </a:lnSpc>
              <a:spcBef>
                <a:spcPts val="1075"/>
              </a:spcBef>
              <a:buFont typeface="Symbol"/>
              <a:buChar char=""/>
              <a:tabLst>
                <a:tab pos="277495" algn="l"/>
              </a:tabLst>
            </a:pPr>
            <a:r>
              <a:rPr lang="en-US" sz="2600" spc="15" dirty="0" err="1">
                <a:solidFill>
                  <a:srgbClr val="363F47"/>
                </a:solidFill>
                <a:latin typeface="Arial MT"/>
                <a:cs typeface="Arial MT"/>
              </a:rPr>
              <a:t>Eficacia</a:t>
            </a:r>
            <a:r>
              <a:rPr lang="en-US" sz="2600" spc="15" dirty="0">
                <a:solidFill>
                  <a:srgbClr val="363F47"/>
                </a:solidFill>
                <a:latin typeface="Arial MT"/>
                <a:cs typeface="Arial MT"/>
              </a:rPr>
              <a:t> </a:t>
            </a:r>
            <a:r>
              <a:rPr lang="en-US" sz="2600" spc="15" dirty="0" err="1">
                <a:solidFill>
                  <a:srgbClr val="363F47"/>
                </a:solidFill>
                <a:latin typeface="Arial MT"/>
                <a:cs typeface="Arial MT"/>
              </a:rPr>
              <a:t>comparativa</a:t>
            </a:r>
            <a:r>
              <a:rPr lang="en-US" sz="2600" spc="15" dirty="0">
                <a:solidFill>
                  <a:srgbClr val="363F47"/>
                </a:solidFill>
                <a:latin typeface="Arial MT"/>
                <a:cs typeface="Arial MT"/>
              </a:rPr>
              <a:t> de las pastas </a:t>
            </a:r>
            <a:r>
              <a:rPr lang="en-US" sz="2600" spc="15" dirty="0" err="1">
                <a:solidFill>
                  <a:srgbClr val="363F47"/>
                </a:solidFill>
                <a:latin typeface="Arial MT"/>
                <a:cs typeface="Arial MT"/>
              </a:rPr>
              <a:t>dentales</a:t>
            </a:r>
            <a:r>
              <a:rPr lang="en-US" sz="2600" spc="15" dirty="0">
                <a:solidFill>
                  <a:srgbClr val="363F47"/>
                </a:solidFill>
                <a:latin typeface="Arial MT"/>
                <a:cs typeface="Arial MT"/>
              </a:rPr>
              <a:t> </a:t>
            </a:r>
            <a:r>
              <a:rPr lang="en-US" sz="2600" spc="15" dirty="0" err="1">
                <a:solidFill>
                  <a:srgbClr val="363F47"/>
                </a:solidFill>
                <a:latin typeface="Arial MT"/>
                <a:cs typeface="Arial MT"/>
              </a:rPr>
              <a:t>terapéuticas</a:t>
            </a:r>
            <a:r>
              <a:rPr lang="en-US" sz="2600" spc="15" dirty="0">
                <a:solidFill>
                  <a:srgbClr val="363F47"/>
                </a:solidFill>
                <a:latin typeface="Arial MT"/>
                <a:cs typeface="Arial MT"/>
              </a:rPr>
              <a:t> con </a:t>
            </a:r>
            <a:r>
              <a:rPr lang="en-US" sz="2600" spc="15" dirty="0" err="1">
                <a:solidFill>
                  <a:srgbClr val="363F47"/>
                </a:solidFill>
                <a:latin typeface="Arial MT"/>
                <a:cs typeface="Arial MT"/>
              </a:rPr>
              <a:t>flúor</a:t>
            </a:r>
            <a:r>
              <a:rPr lang="en-US" sz="2600" spc="15" dirty="0">
                <a:solidFill>
                  <a:srgbClr val="363F47"/>
                </a:solidFill>
                <a:latin typeface="Arial MT"/>
                <a:cs typeface="Arial MT"/>
              </a:rPr>
              <a:t> e </a:t>
            </a:r>
            <a:r>
              <a:rPr lang="en-US" sz="2600" spc="15" dirty="0" err="1">
                <a:solidFill>
                  <a:srgbClr val="363F47"/>
                </a:solidFill>
                <a:latin typeface="Arial MT"/>
                <a:cs typeface="Arial MT"/>
              </a:rPr>
              <a:t>hidroxiapatitaI</a:t>
            </a:r>
            <a:r>
              <a:rPr sz="2600" spc="10" dirty="0">
                <a:solidFill>
                  <a:srgbClr val="363F47"/>
                </a:solidFill>
                <a:latin typeface="Arial MT"/>
                <a:cs typeface="Arial MT"/>
              </a:rPr>
              <a:t>.</a:t>
            </a:r>
            <a:r>
              <a:rPr sz="2600" spc="15" dirty="0">
                <a:solidFill>
                  <a:srgbClr val="363F47"/>
                </a:solidFill>
                <a:latin typeface="Arial MT"/>
                <a:cs typeface="Arial MT"/>
              </a:rPr>
              <a:t> </a:t>
            </a:r>
            <a:r>
              <a:rPr sz="2600" spc="30" dirty="0">
                <a:solidFill>
                  <a:srgbClr val="363F47"/>
                </a:solidFill>
                <a:latin typeface="Arial MT"/>
                <a:cs typeface="Arial MT"/>
              </a:rPr>
              <a:t>M</a:t>
            </a:r>
            <a:r>
              <a:rPr sz="2600" spc="10" dirty="0">
                <a:solidFill>
                  <a:srgbClr val="363F47"/>
                </a:solidFill>
                <a:latin typeface="Arial MT"/>
                <a:cs typeface="Arial MT"/>
              </a:rPr>
              <a:t> </a:t>
            </a:r>
            <a:r>
              <a:rPr sz="2600" spc="15" dirty="0">
                <a:solidFill>
                  <a:srgbClr val="363F47"/>
                </a:solidFill>
                <a:latin typeface="Arial MT"/>
                <a:cs typeface="Arial MT"/>
              </a:rPr>
              <a:t>Makeeva, </a:t>
            </a:r>
            <a:r>
              <a:rPr sz="2600" spc="30" dirty="0">
                <a:solidFill>
                  <a:srgbClr val="363F47"/>
                </a:solidFill>
                <a:latin typeface="Arial MT"/>
                <a:cs typeface="Arial MT"/>
              </a:rPr>
              <a:t>M</a:t>
            </a:r>
            <a:r>
              <a:rPr sz="2600" spc="-135" dirty="0">
                <a:solidFill>
                  <a:srgbClr val="363F47"/>
                </a:solidFill>
                <a:latin typeface="Arial MT"/>
                <a:cs typeface="Arial MT"/>
              </a:rPr>
              <a:t> </a:t>
            </a:r>
            <a:r>
              <a:rPr sz="2600" spc="25" dirty="0">
                <a:solidFill>
                  <a:srgbClr val="363F47"/>
                </a:solidFill>
                <a:latin typeface="Arial MT"/>
                <a:cs typeface="Arial MT"/>
              </a:rPr>
              <a:t>A</a:t>
            </a:r>
            <a:r>
              <a:rPr sz="2600" spc="-130" dirty="0">
                <a:solidFill>
                  <a:srgbClr val="363F47"/>
                </a:solidFill>
                <a:latin typeface="Arial MT"/>
                <a:cs typeface="Arial MT"/>
              </a:rPr>
              <a:t> </a:t>
            </a:r>
            <a:r>
              <a:rPr sz="2600" spc="15" dirty="0">
                <a:solidFill>
                  <a:srgbClr val="363F47"/>
                </a:solidFill>
                <a:latin typeface="Arial MT"/>
                <a:cs typeface="Arial MT"/>
              </a:rPr>
              <a:t>Polyakova, </a:t>
            </a:r>
            <a:r>
              <a:rPr sz="2600" spc="25" dirty="0">
                <a:solidFill>
                  <a:srgbClr val="363F47"/>
                </a:solidFill>
                <a:latin typeface="Arial MT"/>
                <a:cs typeface="Arial MT"/>
              </a:rPr>
              <a:t>V</a:t>
            </a:r>
            <a:r>
              <a:rPr sz="2600" spc="-30" dirty="0">
                <a:solidFill>
                  <a:srgbClr val="363F47"/>
                </a:solidFill>
                <a:latin typeface="Arial MT"/>
                <a:cs typeface="Arial MT"/>
              </a:rPr>
              <a:t> </a:t>
            </a:r>
            <a:r>
              <a:rPr sz="2600" spc="-50" dirty="0">
                <a:solidFill>
                  <a:srgbClr val="363F47"/>
                </a:solidFill>
                <a:latin typeface="Arial MT"/>
                <a:cs typeface="Arial MT"/>
              </a:rPr>
              <a:t>Yu </a:t>
            </a:r>
            <a:r>
              <a:rPr sz="2600" spc="-710" dirty="0">
                <a:solidFill>
                  <a:srgbClr val="363F47"/>
                </a:solidFill>
                <a:latin typeface="Arial MT"/>
                <a:cs typeface="Arial MT"/>
              </a:rPr>
              <a:t> </a:t>
            </a:r>
            <a:r>
              <a:rPr sz="2600" spc="15" dirty="0">
                <a:solidFill>
                  <a:srgbClr val="363F47"/>
                </a:solidFill>
                <a:latin typeface="Arial MT"/>
                <a:cs typeface="Arial MT"/>
              </a:rPr>
              <a:t>Doroshina,</a:t>
            </a:r>
            <a:r>
              <a:rPr sz="2600" spc="-140" dirty="0">
                <a:solidFill>
                  <a:srgbClr val="363F47"/>
                </a:solidFill>
                <a:latin typeface="Arial MT"/>
                <a:cs typeface="Arial MT"/>
              </a:rPr>
              <a:t> </a:t>
            </a:r>
            <a:r>
              <a:rPr sz="2600" spc="25" dirty="0">
                <a:solidFill>
                  <a:srgbClr val="363F47"/>
                </a:solidFill>
                <a:latin typeface="Arial MT"/>
                <a:cs typeface="Arial MT"/>
              </a:rPr>
              <a:t>A</a:t>
            </a:r>
            <a:r>
              <a:rPr sz="2600" spc="-185" dirty="0">
                <a:solidFill>
                  <a:srgbClr val="363F47"/>
                </a:solidFill>
                <a:latin typeface="Arial MT"/>
                <a:cs typeface="Arial MT"/>
              </a:rPr>
              <a:t> </a:t>
            </a:r>
            <a:r>
              <a:rPr sz="2600" spc="-50" dirty="0">
                <a:solidFill>
                  <a:srgbClr val="363F47"/>
                </a:solidFill>
                <a:latin typeface="Arial MT"/>
                <a:cs typeface="Arial MT"/>
              </a:rPr>
              <a:t>Yu</a:t>
            </a:r>
            <a:r>
              <a:rPr sz="2600" spc="-45" dirty="0">
                <a:solidFill>
                  <a:srgbClr val="363F47"/>
                </a:solidFill>
                <a:latin typeface="Arial MT"/>
                <a:cs typeface="Arial MT"/>
              </a:rPr>
              <a:t> </a:t>
            </a:r>
            <a:r>
              <a:rPr sz="2600" dirty="0">
                <a:solidFill>
                  <a:srgbClr val="363F47"/>
                </a:solidFill>
                <a:latin typeface="Arial MT"/>
                <a:cs typeface="Arial MT"/>
              </a:rPr>
              <a:t>Turkina,</a:t>
            </a:r>
            <a:r>
              <a:rPr sz="2600" spc="10" dirty="0">
                <a:solidFill>
                  <a:srgbClr val="363F47"/>
                </a:solidFill>
                <a:latin typeface="Arial MT"/>
                <a:cs typeface="Arial MT"/>
              </a:rPr>
              <a:t> </a:t>
            </a:r>
            <a:r>
              <a:rPr sz="2600" spc="25" dirty="0">
                <a:solidFill>
                  <a:srgbClr val="363F47"/>
                </a:solidFill>
                <a:latin typeface="Arial MT"/>
                <a:cs typeface="Arial MT"/>
              </a:rPr>
              <a:t>K</a:t>
            </a:r>
            <a:r>
              <a:rPr sz="2600" spc="10" dirty="0">
                <a:solidFill>
                  <a:srgbClr val="363F47"/>
                </a:solidFill>
                <a:latin typeface="Arial MT"/>
                <a:cs typeface="Arial MT"/>
              </a:rPr>
              <a:t> </a:t>
            </a:r>
            <a:r>
              <a:rPr sz="2600" spc="25" dirty="0">
                <a:solidFill>
                  <a:srgbClr val="363F47"/>
                </a:solidFill>
                <a:latin typeface="Arial MT"/>
                <a:cs typeface="Arial MT"/>
              </a:rPr>
              <a:t>S</a:t>
            </a:r>
            <a:r>
              <a:rPr sz="2600" spc="10" dirty="0">
                <a:solidFill>
                  <a:srgbClr val="363F47"/>
                </a:solidFill>
                <a:latin typeface="Arial MT"/>
                <a:cs typeface="Arial MT"/>
              </a:rPr>
              <a:t> </a:t>
            </a:r>
            <a:r>
              <a:rPr sz="2600" spc="15" dirty="0">
                <a:solidFill>
                  <a:srgbClr val="363F47"/>
                </a:solidFill>
                <a:latin typeface="Arial MT"/>
                <a:cs typeface="Arial MT"/>
              </a:rPr>
              <a:t>Babina,</a:t>
            </a:r>
            <a:r>
              <a:rPr sz="2600" spc="5" dirty="0">
                <a:solidFill>
                  <a:srgbClr val="363F47"/>
                </a:solidFill>
                <a:latin typeface="Arial MT"/>
                <a:cs typeface="Arial MT"/>
              </a:rPr>
              <a:t> </a:t>
            </a:r>
            <a:r>
              <a:rPr sz="2600" spc="30" dirty="0">
                <a:solidFill>
                  <a:srgbClr val="363F47"/>
                </a:solidFill>
                <a:latin typeface="Arial MT"/>
                <a:cs typeface="Arial MT"/>
              </a:rPr>
              <a:t>M</a:t>
            </a:r>
            <a:r>
              <a:rPr sz="2600" spc="5" dirty="0">
                <a:solidFill>
                  <a:srgbClr val="363F47"/>
                </a:solidFill>
                <a:latin typeface="Arial MT"/>
                <a:cs typeface="Arial MT"/>
              </a:rPr>
              <a:t> </a:t>
            </a:r>
            <a:r>
              <a:rPr sz="2600" spc="25" dirty="0">
                <a:solidFill>
                  <a:srgbClr val="363F47"/>
                </a:solidFill>
                <a:latin typeface="Arial MT"/>
                <a:cs typeface="Arial MT"/>
              </a:rPr>
              <a:t>G</a:t>
            </a:r>
            <a:r>
              <a:rPr sz="2600" spc="-140" dirty="0">
                <a:solidFill>
                  <a:srgbClr val="363F47"/>
                </a:solidFill>
                <a:latin typeface="Arial MT"/>
                <a:cs typeface="Arial MT"/>
              </a:rPr>
              <a:t> </a:t>
            </a:r>
            <a:r>
              <a:rPr sz="2600" spc="10" dirty="0">
                <a:solidFill>
                  <a:srgbClr val="363F47"/>
                </a:solidFill>
                <a:latin typeface="Arial MT"/>
                <a:cs typeface="Arial MT"/>
              </a:rPr>
              <a:t>Arakelyan.</a:t>
            </a:r>
            <a:r>
              <a:rPr sz="2600" spc="5" dirty="0">
                <a:solidFill>
                  <a:srgbClr val="363F47"/>
                </a:solidFill>
                <a:latin typeface="Arial MT"/>
                <a:cs typeface="Arial MT"/>
              </a:rPr>
              <a:t> </a:t>
            </a:r>
            <a:r>
              <a:rPr lang="en-US" sz="2600" spc="10" dirty="0" err="1">
                <a:solidFill>
                  <a:srgbClr val="363F47"/>
                </a:solidFill>
                <a:latin typeface="Arial MT"/>
                <a:cs typeface="Arial MT"/>
              </a:rPr>
              <a:t>Odontología</a:t>
            </a:r>
            <a:r>
              <a:rPr sz="2600" spc="5" dirty="0">
                <a:solidFill>
                  <a:srgbClr val="363F47"/>
                </a:solidFill>
                <a:latin typeface="Arial MT"/>
                <a:cs typeface="Arial MT"/>
              </a:rPr>
              <a:t> </a:t>
            </a:r>
            <a:r>
              <a:rPr sz="2600" spc="10" dirty="0">
                <a:solidFill>
                  <a:srgbClr val="363F47"/>
                </a:solidFill>
                <a:latin typeface="Arial MT"/>
                <a:cs typeface="Arial MT"/>
              </a:rPr>
              <a:t>2018;97(5):34-40.</a:t>
            </a:r>
            <a:r>
              <a:rPr sz="2600" spc="5" dirty="0">
                <a:solidFill>
                  <a:srgbClr val="363F47"/>
                </a:solidFill>
                <a:latin typeface="Arial MT"/>
                <a:cs typeface="Arial MT"/>
              </a:rPr>
              <a:t> </a:t>
            </a:r>
            <a:r>
              <a:rPr sz="2600" spc="10" dirty="0">
                <a:solidFill>
                  <a:srgbClr val="363F47"/>
                </a:solidFill>
                <a:latin typeface="Arial MT"/>
                <a:cs typeface="Arial MT"/>
              </a:rPr>
              <a:t>*</a:t>
            </a:r>
            <a:endParaRPr sz="2600" dirty="0">
              <a:latin typeface="Arial MT"/>
              <a:cs typeface="Arial MT"/>
            </a:endParaRPr>
          </a:p>
          <a:p>
            <a:pPr marL="276860" marR="442595" indent="-264795">
              <a:lnSpc>
                <a:spcPct val="102699"/>
              </a:lnSpc>
              <a:spcBef>
                <a:spcPts val="935"/>
              </a:spcBef>
              <a:buFont typeface="Symbol"/>
              <a:buChar char=""/>
              <a:tabLst>
                <a:tab pos="277495" algn="l"/>
              </a:tabLst>
            </a:pPr>
            <a:r>
              <a:rPr lang="es-ES" sz="2600" spc="15" dirty="0">
                <a:solidFill>
                  <a:srgbClr val="363F47"/>
                </a:solidFill>
                <a:latin typeface="Arial MT"/>
                <a:cs typeface="Arial MT"/>
              </a:rPr>
              <a:t>Comparación entre el fluoruro y la nanohidroxiapatita en la remineralización de la lesión inicial del esmalte: un estudio in vitro. </a:t>
            </a:r>
            <a:r>
              <a:rPr sz="2600" spc="10" dirty="0">
                <a:solidFill>
                  <a:srgbClr val="363F47"/>
                </a:solidFill>
                <a:latin typeface="Arial MT"/>
                <a:cs typeface="Arial MT"/>
              </a:rPr>
              <a:t>Issa </a:t>
            </a:r>
            <a:r>
              <a:rPr sz="2600" spc="-710" dirty="0">
                <a:solidFill>
                  <a:srgbClr val="363F47"/>
                </a:solidFill>
                <a:latin typeface="Arial MT"/>
                <a:cs typeface="Arial MT"/>
              </a:rPr>
              <a:t> </a:t>
            </a:r>
            <a:r>
              <a:rPr sz="2600" spc="15" dirty="0">
                <a:solidFill>
                  <a:srgbClr val="363F47"/>
                </a:solidFill>
                <a:latin typeface="Arial MT"/>
                <a:cs typeface="Arial MT"/>
              </a:rPr>
              <a:t>Daas,</a:t>
            </a:r>
            <a:r>
              <a:rPr sz="2600" spc="5" dirty="0">
                <a:solidFill>
                  <a:srgbClr val="363F47"/>
                </a:solidFill>
                <a:latin typeface="Arial MT"/>
                <a:cs typeface="Arial MT"/>
              </a:rPr>
              <a:t> </a:t>
            </a:r>
            <a:r>
              <a:rPr sz="2600" spc="15" dirty="0">
                <a:solidFill>
                  <a:srgbClr val="363F47"/>
                </a:solidFill>
                <a:latin typeface="Arial MT"/>
                <a:cs typeface="Arial MT"/>
              </a:rPr>
              <a:t>Sherine</a:t>
            </a:r>
            <a:r>
              <a:rPr sz="2600" dirty="0">
                <a:solidFill>
                  <a:srgbClr val="363F47"/>
                </a:solidFill>
                <a:latin typeface="Arial MT"/>
                <a:cs typeface="Arial MT"/>
              </a:rPr>
              <a:t> </a:t>
            </a:r>
            <a:r>
              <a:rPr sz="2600" spc="-15" dirty="0">
                <a:solidFill>
                  <a:srgbClr val="363F47"/>
                </a:solidFill>
                <a:latin typeface="Arial MT"/>
                <a:cs typeface="Arial MT"/>
              </a:rPr>
              <a:t>Badr,</a:t>
            </a:r>
            <a:r>
              <a:rPr sz="2600" spc="5" dirty="0">
                <a:solidFill>
                  <a:srgbClr val="363F47"/>
                </a:solidFill>
                <a:latin typeface="Arial MT"/>
                <a:cs typeface="Arial MT"/>
              </a:rPr>
              <a:t> </a:t>
            </a:r>
            <a:r>
              <a:rPr sz="2600" spc="20" dirty="0">
                <a:solidFill>
                  <a:srgbClr val="363F47"/>
                </a:solidFill>
                <a:latin typeface="Arial MT"/>
                <a:cs typeface="Arial MT"/>
              </a:rPr>
              <a:t>Essam</a:t>
            </a:r>
            <a:r>
              <a:rPr sz="2600" spc="5" dirty="0">
                <a:solidFill>
                  <a:srgbClr val="363F47"/>
                </a:solidFill>
                <a:latin typeface="Arial MT"/>
                <a:cs typeface="Arial MT"/>
              </a:rPr>
              <a:t> </a:t>
            </a:r>
            <a:r>
              <a:rPr sz="2600" spc="15" dirty="0">
                <a:solidFill>
                  <a:srgbClr val="363F47"/>
                </a:solidFill>
                <a:latin typeface="Arial MT"/>
                <a:cs typeface="Arial MT"/>
              </a:rPr>
              <a:t>Osman,</a:t>
            </a:r>
            <a:r>
              <a:rPr sz="2600" spc="5" dirty="0">
                <a:solidFill>
                  <a:srgbClr val="363F47"/>
                </a:solidFill>
                <a:latin typeface="Arial MT"/>
                <a:cs typeface="Arial MT"/>
              </a:rPr>
              <a:t> </a:t>
            </a:r>
            <a:r>
              <a:rPr sz="2600" spc="15" dirty="0">
                <a:solidFill>
                  <a:srgbClr val="363F47"/>
                </a:solidFill>
                <a:latin typeface="Arial MT"/>
                <a:cs typeface="Arial MT"/>
              </a:rPr>
              <a:t>J</a:t>
            </a:r>
            <a:r>
              <a:rPr sz="2600" spc="5" dirty="0">
                <a:solidFill>
                  <a:srgbClr val="363F47"/>
                </a:solidFill>
                <a:latin typeface="Arial MT"/>
                <a:cs typeface="Arial MT"/>
              </a:rPr>
              <a:t> </a:t>
            </a:r>
            <a:r>
              <a:rPr sz="2600" spc="15" dirty="0">
                <a:solidFill>
                  <a:srgbClr val="363F47"/>
                </a:solidFill>
                <a:latin typeface="Arial MT"/>
                <a:cs typeface="Arial MT"/>
              </a:rPr>
              <a:t>Contemp</a:t>
            </a:r>
            <a:r>
              <a:rPr sz="2600" dirty="0">
                <a:solidFill>
                  <a:srgbClr val="363F47"/>
                </a:solidFill>
                <a:latin typeface="Arial MT"/>
                <a:cs typeface="Arial MT"/>
              </a:rPr>
              <a:t> </a:t>
            </a:r>
            <a:r>
              <a:rPr sz="2600" spc="15" dirty="0">
                <a:solidFill>
                  <a:srgbClr val="363F47"/>
                </a:solidFill>
                <a:latin typeface="Arial MT"/>
                <a:cs typeface="Arial MT"/>
              </a:rPr>
              <a:t>Dent</a:t>
            </a:r>
            <a:r>
              <a:rPr sz="2600" spc="10" dirty="0">
                <a:solidFill>
                  <a:srgbClr val="363F47"/>
                </a:solidFill>
                <a:latin typeface="Arial MT"/>
                <a:cs typeface="Arial MT"/>
              </a:rPr>
              <a:t> Pract.</a:t>
            </a:r>
            <a:r>
              <a:rPr sz="2600" spc="5" dirty="0">
                <a:solidFill>
                  <a:srgbClr val="363F47"/>
                </a:solidFill>
                <a:latin typeface="Arial MT"/>
                <a:cs typeface="Arial MT"/>
              </a:rPr>
              <a:t> </a:t>
            </a:r>
            <a:r>
              <a:rPr sz="2600" spc="15" dirty="0">
                <a:solidFill>
                  <a:srgbClr val="363F47"/>
                </a:solidFill>
                <a:latin typeface="Arial MT"/>
                <a:cs typeface="Arial MT"/>
              </a:rPr>
              <a:t>2018</a:t>
            </a:r>
            <a:r>
              <a:rPr sz="2600" dirty="0">
                <a:solidFill>
                  <a:srgbClr val="363F47"/>
                </a:solidFill>
                <a:latin typeface="Arial MT"/>
                <a:cs typeface="Arial MT"/>
              </a:rPr>
              <a:t> </a:t>
            </a:r>
            <a:r>
              <a:rPr sz="2600" spc="15" dirty="0">
                <a:solidFill>
                  <a:srgbClr val="363F47"/>
                </a:solidFill>
                <a:latin typeface="Arial MT"/>
                <a:cs typeface="Arial MT"/>
              </a:rPr>
              <a:t>Mar</a:t>
            </a:r>
            <a:r>
              <a:rPr sz="2600" dirty="0">
                <a:solidFill>
                  <a:srgbClr val="363F47"/>
                </a:solidFill>
                <a:latin typeface="Arial MT"/>
                <a:cs typeface="Arial MT"/>
              </a:rPr>
              <a:t> </a:t>
            </a:r>
            <a:r>
              <a:rPr sz="2600" spc="10" dirty="0">
                <a:solidFill>
                  <a:srgbClr val="363F47"/>
                </a:solidFill>
                <a:latin typeface="Arial MT"/>
                <a:cs typeface="Arial MT"/>
              </a:rPr>
              <a:t>1;19(3):306-312.</a:t>
            </a:r>
            <a:endParaRPr sz="2600" dirty="0">
              <a:latin typeface="Arial MT"/>
              <a:cs typeface="Arial MT"/>
            </a:endParaRPr>
          </a:p>
          <a:p>
            <a:pPr marL="276860" marR="57150" indent="-264795">
              <a:lnSpc>
                <a:spcPct val="102699"/>
              </a:lnSpc>
              <a:spcBef>
                <a:spcPts val="930"/>
              </a:spcBef>
              <a:buFont typeface="Symbol"/>
              <a:buChar char=""/>
              <a:tabLst>
                <a:tab pos="277495" algn="l"/>
              </a:tabLst>
            </a:pPr>
            <a:r>
              <a:rPr lang="es-ES" sz="2600" dirty="0">
                <a:solidFill>
                  <a:srgbClr val="363F47"/>
                </a:solidFill>
                <a:latin typeface="Arial MT"/>
                <a:cs typeface="Arial MT"/>
              </a:rPr>
              <a:t>Efecto de tres pastas diferentes sobre la remineralización de la lesión inicial del esmalte: un estudio in vitro.</a:t>
            </a:r>
            <a:r>
              <a:rPr sz="2600" spc="-20" dirty="0">
                <a:solidFill>
                  <a:srgbClr val="363F47"/>
                </a:solidFill>
                <a:latin typeface="Arial MT"/>
                <a:cs typeface="Arial MT"/>
              </a:rPr>
              <a:t> </a:t>
            </a:r>
            <a:r>
              <a:rPr sz="2600" spc="25" dirty="0">
                <a:solidFill>
                  <a:srgbClr val="363F47"/>
                </a:solidFill>
                <a:latin typeface="Arial MT"/>
                <a:cs typeface="Arial MT"/>
              </a:rPr>
              <a:t>S </a:t>
            </a:r>
            <a:r>
              <a:rPr sz="2600" dirty="0">
                <a:solidFill>
                  <a:srgbClr val="363F47"/>
                </a:solidFill>
                <a:latin typeface="Arial MT"/>
                <a:cs typeface="Arial MT"/>
              </a:rPr>
              <a:t>Vyavhare, </a:t>
            </a:r>
            <a:r>
              <a:rPr sz="2600" spc="25" dirty="0">
                <a:solidFill>
                  <a:srgbClr val="363F47"/>
                </a:solidFill>
                <a:latin typeface="Arial MT"/>
                <a:cs typeface="Arial MT"/>
              </a:rPr>
              <a:t>D S </a:t>
            </a:r>
            <a:r>
              <a:rPr sz="2600" spc="15" dirty="0">
                <a:solidFill>
                  <a:srgbClr val="363F47"/>
                </a:solidFill>
                <a:latin typeface="Arial MT"/>
                <a:cs typeface="Arial MT"/>
              </a:rPr>
              <a:t>Sharma, </a:t>
            </a:r>
            <a:r>
              <a:rPr sz="2600" spc="25" dirty="0">
                <a:solidFill>
                  <a:srgbClr val="363F47"/>
                </a:solidFill>
                <a:latin typeface="Arial MT"/>
                <a:cs typeface="Arial MT"/>
              </a:rPr>
              <a:t>V K </a:t>
            </a:r>
            <a:r>
              <a:rPr sz="2600" spc="-710" dirty="0">
                <a:solidFill>
                  <a:srgbClr val="363F47"/>
                </a:solidFill>
                <a:latin typeface="Arial MT"/>
                <a:cs typeface="Arial MT"/>
              </a:rPr>
              <a:t> </a:t>
            </a:r>
            <a:r>
              <a:rPr sz="2600" spc="10" dirty="0">
                <a:solidFill>
                  <a:srgbClr val="363F47"/>
                </a:solidFill>
                <a:latin typeface="Arial MT"/>
                <a:cs typeface="Arial MT"/>
              </a:rPr>
              <a:t>Kulkarni,</a:t>
            </a:r>
            <a:r>
              <a:rPr sz="2600" dirty="0">
                <a:solidFill>
                  <a:srgbClr val="363F47"/>
                </a:solidFill>
                <a:latin typeface="Arial MT"/>
                <a:cs typeface="Arial MT"/>
              </a:rPr>
              <a:t> </a:t>
            </a:r>
            <a:r>
              <a:rPr sz="2600" spc="15" dirty="0">
                <a:solidFill>
                  <a:srgbClr val="363F47"/>
                </a:solidFill>
                <a:latin typeface="Arial MT"/>
                <a:cs typeface="Arial MT"/>
              </a:rPr>
              <a:t>J</a:t>
            </a:r>
            <a:r>
              <a:rPr sz="2600" spc="5" dirty="0">
                <a:solidFill>
                  <a:srgbClr val="363F47"/>
                </a:solidFill>
                <a:latin typeface="Arial MT"/>
                <a:cs typeface="Arial MT"/>
              </a:rPr>
              <a:t> </a:t>
            </a:r>
            <a:r>
              <a:rPr sz="2600" spc="15" dirty="0">
                <a:solidFill>
                  <a:srgbClr val="363F47"/>
                </a:solidFill>
                <a:latin typeface="Arial MT"/>
                <a:cs typeface="Arial MT"/>
              </a:rPr>
              <a:t>Clin</a:t>
            </a:r>
            <a:r>
              <a:rPr sz="2600" dirty="0">
                <a:solidFill>
                  <a:srgbClr val="363F47"/>
                </a:solidFill>
                <a:latin typeface="Arial MT"/>
                <a:cs typeface="Arial MT"/>
              </a:rPr>
              <a:t> </a:t>
            </a:r>
            <a:r>
              <a:rPr sz="2600" spc="10" dirty="0">
                <a:solidFill>
                  <a:srgbClr val="363F47"/>
                </a:solidFill>
                <a:latin typeface="Arial MT"/>
                <a:cs typeface="Arial MT"/>
              </a:rPr>
              <a:t>Pediatr</a:t>
            </a:r>
            <a:r>
              <a:rPr sz="2600" dirty="0">
                <a:solidFill>
                  <a:srgbClr val="363F47"/>
                </a:solidFill>
                <a:latin typeface="Arial MT"/>
                <a:cs typeface="Arial MT"/>
              </a:rPr>
              <a:t> </a:t>
            </a:r>
            <a:r>
              <a:rPr sz="2600" spc="15" dirty="0">
                <a:solidFill>
                  <a:srgbClr val="363F47"/>
                </a:solidFill>
                <a:latin typeface="Arial MT"/>
                <a:cs typeface="Arial MT"/>
              </a:rPr>
              <a:t>Dent.</a:t>
            </a:r>
            <a:r>
              <a:rPr sz="2600" dirty="0">
                <a:solidFill>
                  <a:srgbClr val="363F47"/>
                </a:solidFill>
                <a:latin typeface="Arial MT"/>
                <a:cs typeface="Arial MT"/>
              </a:rPr>
              <a:t> </a:t>
            </a:r>
            <a:r>
              <a:rPr sz="2600" spc="15" dirty="0">
                <a:solidFill>
                  <a:srgbClr val="363F47"/>
                </a:solidFill>
                <a:latin typeface="Arial MT"/>
                <a:cs typeface="Arial MT"/>
              </a:rPr>
              <a:t>Winter</a:t>
            </a:r>
            <a:r>
              <a:rPr sz="2600" dirty="0">
                <a:solidFill>
                  <a:srgbClr val="363F47"/>
                </a:solidFill>
                <a:latin typeface="Arial MT"/>
                <a:cs typeface="Arial MT"/>
              </a:rPr>
              <a:t> </a:t>
            </a:r>
            <a:r>
              <a:rPr sz="2600" spc="10" dirty="0">
                <a:solidFill>
                  <a:srgbClr val="363F47"/>
                </a:solidFill>
                <a:latin typeface="Arial MT"/>
                <a:cs typeface="Arial MT"/>
              </a:rPr>
              <a:t>2015;39(2):149-60.</a:t>
            </a:r>
            <a:endParaRPr sz="2600" dirty="0">
              <a:latin typeface="Arial MT"/>
              <a:cs typeface="Arial MT"/>
            </a:endParaRPr>
          </a:p>
          <a:p>
            <a:pPr marL="276860" marR="250190" indent="-264795">
              <a:lnSpc>
                <a:spcPct val="101800"/>
              </a:lnSpc>
              <a:spcBef>
                <a:spcPts val="940"/>
              </a:spcBef>
              <a:buFont typeface="Symbol"/>
              <a:buChar char=""/>
              <a:tabLst>
                <a:tab pos="277495" algn="l"/>
              </a:tabLst>
            </a:pPr>
            <a:r>
              <a:rPr lang="es-ES" sz="2600" spc="20" dirty="0">
                <a:solidFill>
                  <a:srgbClr val="363F47"/>
                </a:solidFill>
                <a:latin typeface="Arial MT"/>
                <a:cs typeface="Arial MT"/>
              </a:rPr>
              <a:t>Una comparación in vitro de nano hidroxiapatita, novamina y pastas dentales desensibilizantes Proargin </a:t>
            </a:r>
            <a:r>
              <a:rPr sz="2600" spc="10" dirty="0">
                <a:solidFill>
                  <a:srgbClr val="363F47"/>
                </a:solidFill>
                <a:latin typeface="Arial MT"/>
                <a:cs typeface="Arial MT"/>
              </a:rPr>
              <a:t>- </a:t>
            </a:r>
            <a:r>
              <a:rPr sz="2600" spc="25" dirty="0">
                <a:solidFill>
                  <a:srgbClr val="363F47"/>
                </a:solidFill>
                <a:latin typeface="Arial MT"/>
                <a:cs typeface="Arial MT"/>
              </a:rPr>
              <a:t>A SEM </a:t>
            </a:r>
            <a:r>
              <a:rPr sz="2600" spc="-20" dirty="0">
                <a:solidFill>
                  <a:srgbClr val="363F47"/>
                </a:solidFill>
                <a:latin typeface="Arial MT"/>
                <a:cs typeface="Arial MT"/>
              </a:rPr>
              <a:t>Study. </a:t>
            </a:r>
            <a:r>
              <a:rPr sz="2600" spc="-15" dirty="0">
                <a:solidFill>
                  <a:srgbClr val="363F47"/>
                </a:solidFill>
                <a:latin typeface="Arial MT"/>
                <a:cs typeface="Arial MT"/>
              </a:rPr>
              <a:t> </a:t>
            </a:r>
            <a:r>
              <a:rPr sz="2600" spc="15" dirty="0">
                <a:solidFill>
                  <a:srgbClr val="363F47"/>
                </a:solidFill>
                <a:latin typeface="Arial MT"/>
                <a:cs typeface="Arial MT"/>
              </a:rPr>
              <a:t>Rithesh </a:t>
            </a:r>
            <a:r>
              <a:rPr sz="2600" spc="10" dirty="0">
                <a:solidFill>
                  <a:srgbClr val="363F47"/>
                </a:solidFill>
                <a:latin typeface="Arial MT"/>
                <a:cs typeface="Arial MT"/>
              </a:rPr>
              <a:t>Kulal, Ipsita Jayanti, </a:t>
            </a:r>
            <a:r>
              <a:rPr sz="2600" spc="15" dirty="0">
                <a:solidFill>
                  <a:srgbClr val="363F47"/>
                </a:solidFill>
                <a:latin typeface="Arial MT"/>
                <a:cs typeface="Arial MT"/>
              </a:rPr>
              <a:t>Savita Sambashivaiah, and Shivaprasad Bilchodmath. J Clin Diagn Res. 2016 </a:t>
            </a:r>
            <a:r>
              <a:rPr sz="2600" spc="10" dirty="0">
                <a:solidFill>
                  <a:srgbClr val="363F47"/>
                </a:solidFill>
                <a:latin typeface="Arial MT"/>
                <a:cs typeface="Arial MT"/>
              </a:rPr>
              <a:t>Oct; 10(10): </a:t>
            </a:r>
            <a:r>
              <a:rPr sz="2600" spc="-710" dirty="0">
                <a:solidFill>
                  <a:srgbClr val="363F47"/>
                </a:solidFill>
                <a:latin typeface="Arial MT"/>
                <a:cs typeface="Arial MT"/>
              </a:rPr>
              <a:t> </a:t>
            </a:r>
            <a:r>
              <a:rPr sz="2600" spc="15" dirty="0">
                <a:solidFill>
                  <a:srgbClr val="363F47"/>
                </a:solidFill>
                <a:latin typeface="Arial MT"/>
                <a:cs typeface="Arial MT"/>
              </a:rPr>
              <a:t>ZC51–ZC54.</a:t>
            </a:r>
            <a:endParaRPr sz="2600" dirty="0">
              <a:latin typeface="Arial MT"/>
              <a:cs typeface="Arial MT"/>
            </a:endParaRP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
        <p:nvSpPr>
          <p:cNvPr id="4" name="object 4"/>
          <p:cNvSpPr txBox="1">
            <a:spLocks noGrp="1"/>
          </p:cNvSpPr>
          <p:nvPr>
            <p:ph type="title"/>
          </p:nvPr>
        </p:nvSpPr>
        <p:spPr>
          <a:xfrm>
            <a:off x="843900" y="483201"/>
            <a:ext cx="19418950" cy="1644681"/>
          </a:xfrm>
          <a:prstGeom prst="rect">
            <a:avLst/>
          </a:prstGeom>
        </p:spPr>
        <p:txBody>
          <a:bodyPr vert="horz" wrap="square" lIns="0" tIns="15875" rIns="0" bIns="0" rtlCol="0">
            <a:spAutoFit/>
          </a:bodyPr>
          <a:lstStyle/>
          <a:p>
            <a:pPr marL="12700">
              <a:lnSpc>
                <a:spcPct val="100000"/>
              </a:lnSpc>
              <a:spcBef>
                <a:spcPts val="125"/>
              </a:spcBef>
              <a:tabLst>
                <a:tab pos="7459980" algn="l"/>
              </a:tabLst>
            </a:pPr>
            <a:r>
              <a:rPr lang="es-ES" sz="5250" spc="5" dirty="0">
                <a:solidFill>
                  <a:srgbClr val="363F47"/>
                </a:solidFill>
              </a:rPr>
              <a:t>Estudios científicos utilizados en el desarrollo de Coralbrite
</a:t>
            </a:r>
            <a:endParaRPr sz="52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100" y="0"/>
                </a:moveTo>
                <a:lnTo>
                  <a:pt x="0" y="0"/>
                </a:lnTo>
                <a:lnTo>
                  <a:pt x="0" y="11308556"/>
                </a:lnTo>
                <a:lnTo>
                  <a:pt x="20104100" y="11308556"/>
                </a:lnTo>
                <a:lnTo>
                  <a:pt x="20104100" y="0"/>
                </a:lnTo>
                <a:close/>
              </a:path>
            </a:pathLst>
          </a:custGeom>
          <a:solidFill>
            <a:srgbClr val="F6F5F3"/>
          </a:solidFill>
        </p:spPr>
        <p:txBody>
          <a:bodyPr wrap="square" lIns="0" tIns="0" rIns="0" bIns="0" rtlCol="0"/>
          <a:lstStyle/>
          <a:p>
            <a:endParaRPr/>
          </a:p>
        </p:txBody>
      </p:sp>
      <p:sp>
        <p:nvSpPr>
          <p:cNvPr id="3" name="object 3"/>
          <p:cNvSpPr txBox="1">
            <a:spLocks noGrp="1"/>
          </p:cNvSpPr>
          <p:nvPr>
            <p:ph type="title"/>
          </p:nvPr>
        </p:nvSpPr>
        <p:spPr>
          <a:xfrm>
            <a:off x="894358" y="1775727"/>
            <a:ext cx="4276090" cy="1106170"/>
          </a:xfrm>
          <a:prstGeom prst="rect">
            <a:avLst/>
          </a:prstGeom>
        </p:spPr>
        <p:txBody>
          <a:bodyPr vert="horz" wrap="square" lIns="0" tIns="11430" rIns="0" bIns="0" rtlCol="0">
            <a:spAutoFit/>
          </a:bodyPr>
          <a:lstStyle/>
          <a:p>
            <a:pPr marL="12700">
              <a:lnSpc>
                <a:spcPct val="100000"/>
              </a:lnSpc>
              <a:spcBef>
                <a:spcPts val="90"/>
              </a:spcBef>
            </a:pPr>
            <a:r>
              <a:rPr sz="7100" spc="-10" dirty="0">
                <a:solidFill>
                  <a:srgbClr val="535353"/>
                </a:solidFill>
              </a:rPr>
              <a:t>C</a:t>
            </a:r>
            <a:r>
              <a:rPr sz="7100" spc="-20" dirty="0">
                <a:solidFill>
                  <a:srgbClr val="535353"/>
                </a:solidFill>
              </a:rPr>
              <a:t>o</a:t>
            </a:r>
            <a:r>
              <a:rPr sz="7100" spc="-5" dirty="0">
                <a:solidFill>
                  <a:srgbClr val="535353"/>
                </a:solidFill>
              </a:rPr>
              <a:t>ra</a:t>
            </a:r>
            <a:r>
              <a:rPr sz="7100" spc="-15" dirty="0">
                <a:solidFill>
                  <a:srgbClr val="535353"/>
                </a:solidFill>
              </a:rPr>
              <a:t>lb</a:t>
            </a:r>
            <a:r>
              <a:rPr sz="7100" spc="-5" dirty="0">
                <a:solidFill>
                  <a:srgbClr val="535353"/>
                </a:solidFill>
              </a:rPr>
              <a:t>r</a:t>
            </a:r>
            <a:r>
              <a:rPr sz="7100" spc="-15" dirty="0">
                <a:solidFill>
                  <a:srgbClr val="535353"/>
                </a:solidFill>
              </a:rPr>
              <a:t>i</a:t>
            </a:r>
            <a:r>
              <a:rPr sz="7100" spc="-10" dirty="0">
                <a:solidFill>
                  <a:srgbClr val="535353"/>
                </a:solidFill>
              </a:rPr>
              <a:t>te</a:t>
            </a:r>
            <a:endParaRPr sz="7100"/>
          </a:p>
        </p:txBody>
      </p:sp>
      <p:grpSp>
        <p:nvGrpSpPr>
          <p:cNvPr id="4" name="object 4"/>
          <p:cNvGrpSpPr/>
          <p:nvPr/>
        </p:nvGrpSpPr>
        <p:grpSpPr>
          <a:xfrm>
            <a:off x="9511950" y="1607536"/>
            <a:ext cx="10592435" cy="7927975"/>
            <a:chOff x="9511950" y="1607536"/>
            <a:chExt cx="10592435" cy="7927975"/>
          </a:xfrm>
        </p:grpSpPr>
        <p:sp>
          <p:nvSpPr>
            <p:cNvPr id="5" name="object 5"/>
            <p:cNvSpPr/>
            <p:nvPr/>
          </p:nvSpPr>
          <p:spPr>
            <a:xfrm>
              <a:off x="9511950" y="1607536"/>
              <a:ext cx="10592435" cy="7927975"/>
            </a:xfrm>
            <a:custGeom>
              <a:avLst/>
              <a:gdLst/>
              <a:ahLst/>
              <a:cxnLst/>
              <a:rect l="l" t="t" r="r" b="b"/>
              <a:pathLst>
                <a:path w="10592435" h="7927975">
                  <a:moveTo>
                    <a:pt x="0" y="0"/>
                  </a:moveTo>
                  <a:lnTo>
                    <a:pt x="10592149" y="0"/>
                  </a:lnTo>
                  <a:lnTo>
                    <a:pt x="10592149" y="7927861"/>
                  </a:lnTo>
                  <a:lnTo>
                    <a:pt x="0" y="7927861"/>
                  </a:lnTo>
                  <a:lnTo>
                    <a:pt x="0" y="0"/>
                  </a:lnTo>
                  <a:close/>
                </a:path>
              </a:pathLst>
            </a:custGeom>
            <a:solidFill>
              <a:srgbClr val="B7D1F6"/>
            </a:solidFill>
          </p:spPr>
          <p:txBody>
            <a:bodyPr wrap="square" lIns="0" tIns="0" rIns="0" bIns="0" rtlCol="0"/>
            <a:lstStyle/>
            <a:p>
              <a:endParaRPr/>
            </a:p>
          </p:txBody>
        </p:sp>
        <p:pic>
          <p:nvPicPr>
            <p:cNvPr id="6" name="object 6"/>
            <p:cNvPicPr/>
            <p:nvPr/>
          </p:nvPicPr>
          <p:blipFill>
            <a:blip r:embed="rId2" cstate="print"/>
            <a:stretch>
              <a:fillRect/>
            </a:stretch>
          </p:blipFill>
          <p:spPr>
            <a:xfrm>
              <a:off x="12742753" y="2430300"/>
              <a:ext cx="3926235" cy="6282333"/>
            </a:xfrm>
            <a:prstGeom prst="rect">
              <a:avLst/>
            </a:prstGeom>
          </p:spPr>
        </p:pic>
      </p:grpSp>
      <p:sp>
        <p:nvSpPr>
          <p:cNvPr id="7" name="object 7"/>
          <p:cNvSpPr txBox="1"/>
          <p:nvPr/>
        </p:nvSpPr>
        <p:spPr>
          <a:xfrm>
            <a:off x="912464" y="4720977"/>
            <a:ext cx="2574925" cy="1230465"/>
          </a:xfrm>
          <a:prstGeom prst="rect">
            <a:avLst/>
          </a:prstGeom>
        </p:spPr>
        <p:txBody>
          <a:bodyPr vert="horz" wrap="square" lIns="0" tIns="17145" rIns="0" bIns="0" rtlCol="0">
            <a:spAutoFit/>
          </a:bodyPr>
          <a:lstStyle/>
          <a:p>
            <a:pPr marL="12700">
              <a:lnSpc>
                <a:spcPct val="100000"/>
              </a:lnSpc>
              <a:spcBef>
                <a:spcPts val="135"/>
              </a:spcBef>
            </a:pPr>
            <a:r>
              <a:rPr lang="en-US" sz="2600" b="1" spc="20" dirty="0">
                <a:solidFill>
                  <a:srgbClr val="535353"/>
                </a:solidFill>
                <a:latin typeface="Arial"/>
                <a:cs typeface="Arial"/>
              </a:rPr>
              <a:t>PUNTOS DE BONIFICACIÓN
</a:t>
            </a:r>
            <a:endParaRPr sz="2600" dirty="0">
              <a:latin typeface="Arial"/>
              <a:cs typeface="Arial"/>
            </a:endParaRPr>
          </a:p>
        </p:txBody>
      </p:sp>
      <p:sp>
        <p:nvSpPr>
          <p:cNvPr id="8" name="object 8"/>
          <p:cNvSpPr txBox="1"/>
          <p:nvPr/>
        </p:nvSpPr>
        <p:spPr>
          <a:xfrm>
            <a:off x="912464" y="5927223"/>
            <a:ext cx="2574925" cy="830356"/>
          </a:xfrm>
          <a:prstGeom prst="rect">
            <a:avLst/>
          </a:prstGeom>
        </p:spPr>
        <p:txBody>
          <a:bodyPr vert="horz" wrap="square" lIns="0" tIns="17145" rIns="0" bIns="0" rtlCol="0">
            <a:spAutoFit/>
          </a:bodyPr>
          <a:lstStyle/>
          <a:p>
            <a:pPr marL="12700">
              <a:lnSpc>
                <a:spcPct val="100000"/>
              </a:lnSpc>
              <a:spcBef>
                <a:spcPts val="135"/>
              </a:spcBef>
            </a:pPr>
            <a:r>
              <a:rPr lang="en-US" sz="2600" b="1" spc="20" dirty="0">
                <a:solidFill>
                  <a:srgbClr val="535353"/>
                </a:solidFill>
                <a:latin typeface="Arial"/>
                <a:cs typeface="Arial"/>
              </a:rPr>
              <a:t>PRECIO CLUB
</a:t>
            </a:r>
            <a:endParaRPr sz="2600" dirty="0">
              <a:latin typeface="Arial"/>
              <a:cs typeface="Arial"/>
            </a:endParaRPr>
          </a:p>
        </p:txBody>
      </p:sp>
      <p:sp>
        <p:nvSpPr>
          <p:cNvPr id="9" name="object 9"/>
          <p:cNvSpPr txBox="1"/>
          <p:nvPr/>
        </p:nvSpPr>
        <p:spPr>
          <a:xfrm>
            <a:off x="912464" y="7141009"/>
            <a:ext cx="3119786" cy="1230465"/>
          </a:xfrm>
          <a:prstGeom prst="rect">
            <a:avLst/>
          </a:prstGeom>
        </p:spPr>
        <p:txBody>
          <a:bodyPr vert="horz" wrap="square" lIns="0" tIns="17145" rIns="0" bIns="0" rtlCol="0">
            <a:spAutoFit/>
          </a:bodyPr>
          <a:lstStyle/>
          <a:p>
            <a:pPr marL="12700">
              <a:lnSpc>
                <a:spcPct val="100000"/>
              </a:lnSpc>
              <a:spcBef>
                <a:spcPts val="135"/>
              </a:spcBef>
            </a:pPr>
            <a:r>
              <a:rPr lang="es-ES" sz="2600" b="1" spc="-15" dirty="0">
                <a:solidFill>
                  <a:srgbClr val="535353"/>
                </a:solidFill>
                <a:latin typeface="Arial"/>
                <a:cs typeface="Arial"/>
              </a:rPr>
              <a:t>PRECIO DE VENTA AL PÚBLICO
</a:t>
            </a:r>
            <a:endParaRPr sz="2600" dirty="0">
              <a:latin typeface="Arial"/>
              <a:cs typeface="Arial"/>
            </a:endParaRPr>
          </a:p>
        </p:txBody>
      </p:sp>
      <p:sp>
        <p:nvSpPr>
          <p:cNvPr id="10" name="object 10"/>
          <p:cNvSpPr txBox="1"/>
          <p:nvPr/>
        </p:nvSpPr>
        <p:spPr>
          <a:xfrm>
            <a:off x="5157772" y="4554281"/>
            <a:ext cx="629920" cy="678815"/>
          </a:xfrm>
          <a:prstGeom prst="rect">
            <a:avLst/>
          </a:prstGeom>
        </p:spPr>
        <p:txBody>
          <a:bodyPr vert="horz" wrap="square" lIns="0" tIns="17145" rIns="0" bIns="0" rtlCol="0">
            <a:spAutoFit/>
          </a:bodyPr>
          <a:lstStyle/>
          <a:p>
            <a:pPr marL="12700">
              <a:lnSpc>
                <a:spcPct val="100000"/>
              </a:lnSpc>
              <a:spcBef>
                <a:spcPts val="135"/>
              </a:spcBef>
            </a:pPr>
            <a:r>
              <a:rPr sz="4250" b="1" spc="15" dirty="0">
                <a:solidFill>
                  <a:srgbClr val="535353"/>
                </a:solidFill>
                <a:latin typeface="Arial"/>
                <a:cs typeface="Arial"/>
              </a:rPr>
              <a:t>12</a:t>
            </a:r>
            <a:endParaRPr sz="4250">
              <a:latin typeface="Arial"/>
              <a:cs typeface="Arial"/>
            </a:endParaRPr>
          </a:p>
        </p:txBody>
      </p:sp>
      <p:pic>
        <p:nvPicPr>
          <p:cNvPr id="11" name="object 11"/>
          <p:cNvPicPr/>
          <p:nvPr/>
        </p:nvPicPr>
        <p:blipFill>
          <a:blip r:embed="rId3" cstate="print"/>
          <a:stretch>
            <a:fillRect/>
          </a:stretch>
        </p:blipFill>
        <p:spPr>
          <a:xfrm>
            <a:off x="862537" y="10484010"/>
            <a:ext cx="1597741" cy="278410"/>
          </a:xfrm>
          <a:prstGeom prst="rect">
            <a:avLst/>
          </a:prstGeom>
        </p:spPr>
      </p:pic>
      <p:sp>
        <p:nvSpPr>
          <p:cNvPr id="12" name="object 12"/>
          <p:cNvSpPr txBox="1"/>
          <p:nvPr/>
        </p:nvSpPr>
        <p:spPr>
          <a:xfrm>
            <a:off x="5162819" y="5838430"/>
            <a:ext cx="2260600" cy="1787028"/>
          </a:xfrm>
          <a:prstGeom prst="rect">
            <a:avLst/>
          </a:prstGeom>
        </p:spPr>
        <p:txBody>
          <a:bodyPr vert="horz" wrap="square" lIns="0" tIns="17145" rIns="0" bIns="0" rtlCol="0">
            <a:spAutoFit/>
          </a:bodyPr>
          <a:lstStyle/>
          <a:p>
            <a:pPr marL="12700">
              <a:lnSpc>
                <a:spcPct val="100000"/>
              </a:lnSpc>
              <a:spcBef>
                <a:spcPts val="135"/>
              </a:spcBef>
            </a:pPr>
            <a:r>
              <a:rPr sz="4250" b="1" spc="15" dirty="0">
                <a:solidFill>
                  <a:srgbClr val="535353"/>
                </a:solidFill>
                <a:latin typeface="Arial"/>
                <a:cs typeface="Arial"/>
              </a:rPr>
              <a:t>20</a:t>
            </a:r>
            <a:r>
              <a:rPr sz="4250" b="1" spc="10" dirty="0">
                <a:solidFill>
                  <a:srgbClr val="535353"/>
                </a:solidFill>
                <a:latin typeface="Arial"/>
                <a:cs typeface="Arial"/>
              </a:rPr>
              <a:t>.</a:t>
            </a:r>
            <a:r>
              <a:rPr sz="4250" b="1" spc="15" dirty="0">
                <a:solidFill>
                  <a:srgbClr val="535353"/>
                </a:solidFill>
                <a:latin typeface="Arial"/>
                <a:cs typeface="Arial"/>
              </a:rPr>
              <a:t>0</a:t>
            </a:r>
            <a:r>
              <a:rPr sz="4250" b="1" spc="20" dirty="0">
                <a:solidFill>
                  <a:srgbClr val="535353"/>
                </a:solidFill>
                <a:latin typeface="Arial"/>
                <a:cs typeface="Arial"/>
              </a:rPr>
              <a:t>0</a:t>
            </a:r>
            <a:r>
              <a:rPr sz="4250" b="1" spc="-455" dirty="0">
                <a:solidFill>
                  <a:srgbClr val="535353"/>
                </a:solidFill>
                <a:latin typeface="Arial"/>
                <a:cs typeface="Arial"/>
              </a:rPr>
              <a:t> </a:t>
            </a:r>
            <a:r>
              <a:rPr sz="2600" b="1" spc="25" dirty="0">
                <a:solidFill>
                  <a:srgbClr val="535353"/>
                </a:solidFill>
                <a:latin typeface="Arial"/>
                <a:cs typeface="Arial"/>
              </a:rPr>
              <a:t>USD</a:t>
            </a:r>
            <a:endParaRPr sz="2600" dirty="0">
              <a:latin typeface="Arial"/>
              <a:cs typeface="Arial"/>
            </a:endParaRPr>
          </a:p>
          <a:p>
            <a:pPr marL="27305">
              <a:lnSpc>
                <a:spcPct val="100000"/>
              </a:lnSpc>
              <a:spcBef>
                <a:spcPts val="3645"/>
              </a:spcBef>
            </a:pPr>
            <a:r>
              <a:rPr sz="4250" b="1" spc="15" dirty="0">
                <a:solidFill>
                  <a:srgbClr val="535353"/>
                </a:solidFill>
                <a:latin typeface="Arial"/>
                <a:cs typeface="Arial"/>
              </a:rPr>
              <a:t>25.00</a:t>
            </a:r>
            <a:r>
              <a:rPr sz="4250" b="1" spc="-80" dirty="0">
                <a:solidFill>
                  <a:srgbClr val="535353"/>
                </a:solidFill>
                <a:latin typeface="Arial"/>
                <a:cs typeface="Arial"/>
              </a:rPr>
              <a:t> </a:t>
            </a:r>
            <a:r>
              <a:rPr sz="2600" b="1" spc="25" dirty="0">
                <a:solidFill>
                  <a:srgbClr val="535353"/>
                </a:solidFill>
                <a:latin typeface="Arial"/>
                <a:cs typeface="Arial"/>
              </a:rPr>
              <a:t>USD</a:t>
            </a:r>
            <a:endParaRPr sz="2600" dirty="0">
              <a:latin typeface="Arial"/>
              <a:cs typeface="Arial"/>
            </a:endParaRPr>
          </a:p>
        </p:txBody>
      </p:sp>
      <p:sp>
        <p:nvSpPr>
          <p:cNvPr id="13" name="object 13"/>
          <p:cNvSpPr/>
          <p:nvPr/>
        </p:nvSpPr>
        <p:spPr>
          <a:xfrm>
            <a:off x="4887017" y="4309420"/>
            <a:ext cx="1173480" cy="1173480"/>
          </a:xfrm>
          <a:custGeom>
            <a:avLst/>
            <a:gdLst/>
            <a:ahLst/>
            <a:cxnLst/>
            <a:rect l="l" t="t" r="r" b="b"/>
            <a:pathLst>
              <a:path w="1173479" h="1173479">
                <a:moveTo>
                  <a:pt x="0" y="586501"/>
                </a:moveTo>
                <a:lnTo>
                  <a:pt x="1944" y="538399"/>
                </a:lnTo>
                <a:lnTo>
                  <a:pt x="7676" y="491367"/>
                </a:lnTo>
                <a:lnTo>
                  <a:pt x="17045" y="445558"/>
                </a:lnTo>
                <a:lnTo>
                  <a:pt x="29900" y="401121"/>
                </a:lnTo>
                <a:lnTo>
                  <a:pt x="46090" y="358208"/>
                </a:lnTo>
                <a:lnTo>
                  <a:pt x="65464" y="316970"/>
                </a:lnTo>
                <a:lnTo>
                  <a:pt x="87871" y="277557"/>
                </a:lnTo>
                <a:lnTo>
                  <a:pt x="113160" y="240121"/>
                </a:lnTo>
                <a:lnTo>
                  <a:pt x="141181" y="204812"/>
                </a:lnTo>
                <a:lnTo>
                  <a:pt x="171782" y="171782"/>
                </a:lnTo>
                <a:lnTo>
                  <a:pt x="204812" y="141181"/>
                </a:lnTo>
                <a:lnTo>
                  <a:pt x="240121" y="113160"/>
                </a:lnTo>
                <a:lnTo>
                  <a:pt x="277557" y="87871"/>
                </a:lnTo>
                <a:lnTo>
                  <a:pt x="316970" y="65464"/>
                </a:lnTo>
                <a:lnTo>
                  <a:pt x="358208" y="46090"/>
                </a:lnTo>
                <a:lnTo>
                  <a:pt x="401121" y="29900"/>
                </a:lnTo>
                <a:lnTo>
                  <a:pt x="445558" y="17045"/>
                </a:lnTo>
                <a:lnTo>
                  <a:pt x="491367" y="7676"/>
                </a:lnTo>
                <a:lnTo>
                  <a:pt x="538399" y="1944"/>
                </a:lnTo>
                <a:lnTo>
                  <a:pt x="586501" y="0"/>
                </a:lnTo>
                <a:lnTo>
                  <a:pt x="634603" y="1944"/>
                </a:lnTo>
                <a:lnTo>
                  <a:pt x="681635" y="7676"/>
                </a:lnTo>
                <a:lnTo>
                  <a:pt x="727444" y="17045"/>
                </a:lnTo>
                <a:lnTo>
                  <a:pt x="771881" y="29900"/>
                </a:lnTo>
                <a:lnTo>
                  <a:pt x="814794" y="46090"/>
                </a:lnTo>
                <a:lnTo>
                  <a:pt x="856032" y="65464"/>
                </a:lnTo>
                <a:lnTo>
                  <a:pt x="895445" y="87871"/>
                </a:lnTo>
                <a:lnTo>
                  <a:pt x="932881" y="113160"/>
                </a:lnTo>
                <a:lnTo>
                  <a:pt x="968190" y="141181"/>
                </a:lnTo>
                <a:lnTo>
                  <a:pt x="1001220" y="171782"/>
                </a:lnTo>
                <a:lnTo>
                  <a:pt x="1031821" y="204812"/>
                </a:lnTo>
                <a:lnTo>
                  <a:pt x="1059842" y="240121"/>
                </a:lnTo>
                <a:lnTo>
                  <a:pt x="1085131" y="277557"/>
                </a:lnTo>
                <a:lnTo>
                  <a:pt x="1107538" y="316970"/>
                </a:lnTo>
                <a:lnTo>
                  <a:pt x="1126912" y="358208"/>
                </a:lnTo>
                <a:lnTo>
                  <a:pt x="1143102" y="401121"/>
                </a:lnTo>
                <a:lnTo>
                  <a:pt x="1155957" y="445558"/>
                </a:lnTo>
                <a:lnTo>
                  <a:pt x="1165326" y="491367"/>
                </a:lnTo>
                <a:lnTo>
                  <a:pt x="1171058" y="538399"/>
                </a:lnTo>
                <a:lnTo>
                  <a:pt x="1173003" y="586501"/>
                </a:lnTo>
                <a:lnTo>
                  <a:pt x="1171058" y="634603"/>
                </a:lnTo>
                <a:lnTo>
                  <a:pt x="1165326" y="681635"/>
                </a:lnTo>
                <a:lnTo>
                  <a:pt x="1155957" y="727444"/>
                </a:lnTo>
                <a:lnTo>
                  <a:pt x="1143102" y="771881"/>
                </a:lnTo>
                <a:lnTo>
                  <a:pt x="1126912" y="814794"/>
                </a:lnTo>
                <a:lnTo>
                  <a:pt x="1107538" y="856032"/>
                </a:lnTo>
                <a:lnTo>
                  <a:pt x="1085131" y="895445"/>
                </a:lnTo>
                <a:lnTo>
                  <a:pt x="1059842" y="932881"/>
                </a:lnTo>
                <a:lnTo>
                  <a:pt x="1031821" y="968190"/>
                </a:lnTo>
                <a:lnTo>
                  <a:pt x="1001220" y="1001220"/>
                </a:lnTo>
                <a:lnTo>
                  <a:pt x="968190" y="1031821"/>
                </a:lnTo>
                <a:lnTo>
                  <a:pt x="932881" y="1059842"/>
                </a:lnTo>
                <a:lnTo>
                  <a:pt x="895445" y="1085131"/>
                </a:lnTo>
                <a:lnTo>
                  <a:pt x="856032" y="1107538"/>
                </a:lnTo>
                <a:lnTo>
                  <a:pt x="814794" y="1126912"/>
                </a:lnTo>
                <a:lnTo>
                  <a:pt x="771881" y="1143102"/>
                </a:lnTo>
                <a:lnTo>
                  <a:pt x="727444" y="1155957"/>
                </a:lnTo>
                <a:lnTo>
                  <a:pt x="681635" y="1165326"/>
                </a:lnTo>
                <a:lnTo>
                  <a:pt x="634603" y="1171058"/>
                </a:lnTo>
                <a:lnTo>
                  <a:pt x="586501" y="1173003"/>
                </a:lnTo>
                <a:lnTo>
                  <a:pt x="538399" y="1171058"/>
                </a:lnTo>
                <a:lnTo>
                  <a:pt x="491367" y="1165326"/>
                </a:lnTo>
                <a:lnTo>
                  <a:pt x="445558" y="1155957"/>
                </a:lnTo>
                <a:lnTo>
                  <a:pt x="401121" y="1143102"/>
                </a:lnTo>
                <a:lnTo>
                  <a:pt x="358208" y="1126912"/>
                </a:lnTo>
                <a:lnTo>
                  <a:pt x="316970" y="1107538"/>
                </a:lnTo>
                <a:lnTo>
                  <a:pt x="277557" y="1085131"/>
                </a:lnTo>
                <a:lnTo>
                  <a:pt x="240121" y="1059842"/>
                </a:lnTo>
                <a:lnTo>
                  <a:pt x="204812" y="1031821"/>
                </a:lnTo>
                <a:lnTo>
                  <a:pt x="171782" y="1001220"/>
                </a:lnTo>
                <a:lnTo>
                  <a:pt x="141181" y="968190"/>
                </a:lnTo>
                <a:lnTo>
                  <a:pt x="113160" y="932881"/>
                </a:lnTo>
                <a:lnTo>
                  <a:pt x="87871" y="895445"/>
                </a:lnTo>
                <a:lnTo>
                  <a:pt x="65464" y="856032"/>
                </a:lnTo>
                <a:lnTo>
                  <a:pt x="46090" y="814794"/>
                </a:lnTo>
                <a:lnTo>
                  <a:pt x="29900" y="771881"/>
                </a:lnTo>
                <a:lnTo>
                  <a:pt x="17045" y="727444"/>
                </a:lnTo>
                <a:lnTo>
                  <a:pt x="7676" y="681635"/>
                </a:lnTo>
                <a:lnTo>
                  <a:pt x="1944" y="634603"/>
                </a:lnTo>
                <a:lnTo>
                  <a:pt x="0" y="586501"/>
                </a:lnTo>
                <a:close/>
              </a:path>
            </a:pathLst>
          </a:custGeom>
          <a:ln w="31412">
            <a:solidFill>
              <a:srgbClr val="72B6E3"/>
            </a:solidFill>
          </a:ln>
        </p:spPr>
        <p:txBody>
          <a:bodyPr wrap="square" lIns="0" tIns="0" rIns="0" bIns="0" rtlCol="0"/>
          <a:lstStyle/>
          <a:p>
            <a:endParaRPr/>
          </a:p>
        </p:txBody>
      </p:sp>
      <p:sp>
        <p:nvSpPr>
          <p:cNvPr id="14" name="object 14"/>
          <p:cNvSpPr txBox="1"/>
          <p:nvPr/>
        </p:nvSpPr>
        <p:spPr>
          <a:xfrm>
            <a:off x="967671" y="3131916"/>
            <a:ext cx="815975" cy="452755"/>
          </a:xfrm>
          <a:prstGeom prst="rect">
            <a:avLst/>
          </a:prstGeom>
        </p:spPr>
        <p:txBody>
          <a:bodyPr vert="horz" wrap="square" lIns="0" tIns="12700" rIns="0" bIns="0" rtlCol="0">
            <a:spAutoFit/>
          </a:bodyPr>
          <a:lstStyle/>
          <a:p>
            <a:pPr marL="12700">
              <a:lnSpc>
                <a:spcPct val="100000"/>
              </a:lnSpc>
              <a:spcBef>
                <a:spcPts val="100"/>
              </a:spcBef>
            </a:pPr>
            <a:r>
              <a:rPr sz="2800" b="1" spc="-5" dirty="0">
                <a:solidFill>
                  <a:srgbClr val="707070"/>
                </a:solidFill>
                <a:latin typeface="Arial"/>
                <a:cs typeface="Arial"/>
              </a:rPr>
              <a:t>5720</a:t>
            </a:r>
            <a:endParaRPr sz="2800">
              <a:latin typeface="Arial"/>
              <a:cs typeface="Arial"/>
            </a:endParaRPr>
          </a:p>
        </p:txBody>
      </p:sp>
      <p:sp>
        <p:nvSpPr>
          <p:cNvPr id="15" name="object 15"/>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7034" y="3122282"/>
            <a:ext cx="19610031" cy="3853619"/>
          </a:xfrm>
          <a:prstGeom prst="rect">
            <a:avLst/>
          </a:prstGeom>
        </p:spPr>
        <p:txBody>
          <a:bodyPr vert="horz" wrap="square" lIns="0" tIns="621030" rIns="0" bIns="0" rtlCol="0">
            <a:spAutoFit/>
          </a:bodyPr>
          <a:lstStyle/>
          <a:p>
            <a:pPr marL="11013440">
              <a:lnSpc>
                <a:spcPct val="100000"/>
              </a:lnSpc>
              <a:spcBef>
                <a:spcPts val="4890"/>
              </a:spcBef>
            </a:pPr>
            <a:r>
              <a:rPr spc="-10" dirty="0"/>
              <a:t>Coralbrite</a:t>
            </a:r>
          </a:p>
          <a:p>
            <a:pPr marL="11164570">
              <a:lnSpc>
                <a:spcPct val="100000"/>
              </a:lnSpc>
              <a:spcBef>
                <a:spcPts val="1925"/>
              </a:spcBef>
            </a:pPr>
            <a:r>
              <a:rPr lang="en-US" sz="3000" spc="-70" dirty="0">
                <a:solidFill>
                  <a:srgbClr val="363F47"/>
                </a:solidFill>
              </a:rPr>
              <a:t>Tu </a:t>
            </a:r>
            <a:r>
              <a:rPr lang="en-US" sz="3000" spc="-70" dirty="0" err="1">
                <a:solidFill>
                  <a:srgbClr val="363F47"/>
                </a:solidFill>
              </a:rPr>
              <a:t>verdadera</a:t>
            </a:r>
            <a:r>
              <a:rPr lang="en-US" sz="3000" spc="-70" dirty="0">
                <a:solidFill>
                  <a:srgbClr val="363F47"/>
                </a:solidFill>
              </a:rPr>
              <a:t> </a:t>
            </a:r>
            <a:r>
              <a:rPr lang="en-US" sz="3000" spc="-70" dirty="0" err="1">
                <a:solidFill>
                  <a:srgbClr val="363F47"/>
                </a:solidFill>
              </a:rPr>
              <a:t>sonrisa</a:t>
            </a:r>
            <a:r>
              <a:rPr lang="en-US" sz="3000" spc="-70" dirty="0">
                <a:solidFill>
                  <a:srgbClr val="363F47"/>
                </a:solidFill>
              </a:rPr>
              <a:t> – </a:t>
            </a:r>
            <a:r>
              <a:rPr lang="en-US" sz="3000" spc="-70" dirty="0" err="1">
                <a:solidFill>
                  <a:srgbClr val="363F47"/>
                </a:solidFill>
              </a:rPr>
              <a:t>restaurada</a:t>
            </a:r>
            <a:r>
              <a:rPr lang="en-US" sz="3000" spc="-70" dirty="0">
                <a:solidFill>
                  <a:srgbClr val="363F47"/>
                </a:solidFill>
              </a:rPr>
              <a:t> </a:t>
            </a:r>
            <a:r>
              <a:rPr lang="en-US" sz="3000" spc="-70" dirty="0" err="1">
                <a:solidFill>
                  <a:srgbClr val="363F47"/>
                </a:solidFill>
              </a:rPr>
              <a:t>naturalmente</a:t>
            </a:r>
            <a:r>
              <a:rPr lang="en-US" sz="3950" spc="-70" dirty="0">
                <a:solidFill>
                  <a:srgbClr val="363F47"/>
                </a:solidFill>
              </a:rPr>
              <a:t>
</a:t>
            </a:r>
            <a:endParaRPr sz="3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9618512" y="0"/>
            <a:ext cx="10485755" cy="10255885"/>
            <a:chOff x="9618512" y="0"/>
            <a:chExt cx="10485755" cy="10255885"/>
          </a:xfrm>
        </p:grpSpPr>
        <p:pic>
          <p:nvPicPr>
            <p:cNvPr id="3" name="object 3"/>
            <p:cNvPicPr/>
            <p:nvPr/>
          </p:nvPicPr>
          <p:blipFill>
            <a:blip r:embed="rId2" cstate="print"/>
            <a:stretch>
              <a:fillRect/>
            </a:stretch>
          </p:blipFill>
          <p:spPr>
            <a:xfrm>
              <a:off x="9618512" y="0"/>
              <a:ext cx="10485587" cy="10187495"/>
            </a:xfrm>
            <a:prstGeom prst="rect">
              <a:avLst/>
            </a:prstGeom>
          </p:spPr>
        </p:pic>
        <p:pic>
          <p:nvPicPr>
            <p:cNvPr id="4" name="object 4"/>
            <p:cNvPicPr/>
            <p:nvPr/>
          </p:nvPicPr>
          <p:blipFill>
            <a:blip r:embed="rId3" cstate="print"/>
            <a:stretch>
              <a:fillRect/>
            </a:stretch>
          </p:blipFill>
          <p:spPr>
            <a:xfrm>
              <a:off x="9916347" y="7134442"/>
              <a:ext cx="10185239" cy="3121161"/>
            </a:xfrm>
            <a:prstGeom prst="rect">
              <a:avLst/>
            </a:prstGeom>
          </p:spPr>
        </p:pic>
        <p:pic>
          <p:nvPicPr>
            <p:cNvPr id="5" name="object 5"/>
            <p:cNvPicPr/>
            <p:nvPr/>
          </p:nvPicPr>
          <p:blipFill>
            <a:blip r:embed="rId4" cstate="print"/>
            <a:stretch>
              <a:fillRect/>
            </a:stretch>
          </p:blipFill>
          <p:spPr>
            <a:xfrm>
              <a:off x="17518209" y="4777236"/>
              <a:ext cx="2136060" cy="2136060"/>
            </a:xfrm>
            <a:prstGeom prst="rect">
              <a:avLst/>
            </a:prstGeom>
          </p:spPr>
        </p:pic>
        <p:sp>
          <p:nvSpPr>
            <p:cNvPr id="6" name="object 6"/>
            <p:cNvSpPr/>
            <p:nvPr/>
          </p:nvSpPr>
          <p:spPr>
            <a:xfrm>
              <a:off x="18456694" y="5717499"/>
              <a:ext cx="257810" cy="257810"/>
            </a:xfrm>
            <a:custGeom>
              <a:avLst/>
              <a:gdLst/>
              <a:ahLst/>
              <a:cxnLst/>
              <a:rect l="l" t="t" r="r" b="b"/>
              <a:pathLst>
                <a:path w="257809" h="257810">
                  <a:moveTo>
                    <a:pt x="128812" y="0"/>
                  </a:moveTo>
                  <a:lnTo>
                    <a:pt x="78673" y="10122"/>
                  </a:lnTo>
                  <a:lnTo>
                    <a:pt x="37729" y="37729"/>
                  </a:lnTo>
                  <a:lnTo>
                    <a:pt x="10123" y="78674"/>
                  </a:lnTo>
                  <a:lnTo>
                    <a:pt x="0" y="128815"/>
                  </a:lnTo>
                  <a:lnTo>
                    <a:pt x="10123" y="178957"/>
                  </a:lnTo>
                  <a:lnTo>
                    <a:pt x="37729" y="219903"/>
                  </a:lnTo>
                  <a:lnTo>
                    <a:pt x="78673" y="247509"/>
                  </a:lnTo>
                  <a:lnTo>
                    <a:pt x="128812" y="257632"/>
                  </a:lnTo>
                  <a:lnTo>
                    <a:pt x="178951" y="247509"/>
                  </a:lnTo>
                  <a:lnTo>
                    <a:pt x="219896" y="219903"/>
                  </a:lnTo>
                  <a:lnTo>
                    <a:pt x="247502" y="178957"/>
                  </a:lnTo>
                  <a:lnTo>
                    <a:pt x="257625" y="128815"/>
                  </a:lnTo>
                  <a:lnTo>
                    <a:pt x="247502" y="78674"/>
                  </a:lnTo>
                  <a:lnTo>
                    <a:pt x="219896" y="37729"/>
                  </a:lnTo>
                  <a:lnTo>
                    <a:pt x="178951" y="10122"/>
                  </a:lnTo>
                  <a:lnTo>
                    <a:pt x="128812" y="0"/>
                  </a:lnTo>
                  <a:close/>
                </a:path>
              </a:pathLst>
            </a:custGeom>
            <a:solidFill>
              <a:srgbClr val="EC6463"/>
            </a:solidFill>
          </p:spPr>
          <p:txBody>
            <a:bodyPr wrap="square" lIns="0" tIns="0" rIns="0" bIns="0" rtlCol="0"/>
            <a:lstStyle/>
            <a:p>
              <a:endParaRPr/>
            </a:p>
          </p:txBody>
        </p:sp>
        <p:sp>
          <p:nvSpPr>
            <p:cNvPr id="7" name="object 7"/>
            <p:cNvSpPr/>
            <p:nvPr/>
          </p:nvSpPr>
          <p:spPr>
            <a:xfrm>
              <a:off x="18456694" y="5717499"/>
              <a:ext cx="257810" cy="257810"/>
            </a:xfrm>
            <a:custGeom>
              <a:avLst/>
              <a:gdLst/>
              <a:ahLst/>
              <a:cxnLst/>
              <a:rect l="l" t="t" r="r" b="b"/>
              <a:pathLst>
                <a:path w="257809" h="257810">
                  <a:moveTo>
                    <a:pt x="0" y="128816"/>
                  </a:moveTo>
                  <a:lnTo>
                    <a:pt x="10123" y="78675"/>
                  </a:lnTo>
                  <a:lnTo>
                    <a:pt x="37729" y="37729"/>
                  </a:lnTo>
                  <a:lnTo>
                    <a:pt x="78675" y="10123"/>
                  </a:lnTo>
                  <a:lnTo>
                    <a:pt x="128816" y="0"/>
                  </a:lnTo>
                  <a:lnTo>
                    <a:pt x="178957" y="10123"/>
                  </a:lnTo>
                  <a:lnTo>
                    <a:pt x="219903" y="37729"/>
                  </a:lnTo>
                  <a:lnTo>
                    <a:pt x="247510" y="78675"/>
                  </a:lnTo>
                  <a:lnTo>
                    <a:pt x="257633" y="128816"/>
                  </a:lnTo>
                  <a:lnTo>
                    <a:pt x="247510" y="178957"/>
                  </a:lnTo>
                  <a:lnTo>
                    <a:pt x="219903" y="219903"/>
                  </a:lnTo>
                  <a:lnTo>
                    <a:pt x="178957" y="247510"/>
                  </a:lnTo>
                  <a:lnTo>
                    <a:pt x="128816" y="257633"/>
                  </a:lnTo>
                  <a:lnTo>
                    <a:pt x="78675" y="247510"/>
                  </a:lnTo>
                  <a:lnTo>
                    <a:pt x="37729" y="219903"/>
                  </a:lnTo>
                  <a:lnTo>
                    <a:pt x="10123" y="178957"/>
                  </a:lnTo>
                  <a:lnTo>
                    <a:pt x="0" y="128816"/>
                  </a:lnTo>
                  <a:close/>
                </a:path>
              </a:pathLst>
            </a:custGeom>
            <a:ln w="20941">
              <a:solidFill>
                <a:srgbClr val="0365C0"/>
              </a:solidFill>
            </a:ln>
          </p:spPr>
          <p:txBody>
            <a:bodyPr wrap="square" lIns="0" tIns="0" rIns="0" bIns="0" rtlCol="0"/>
            <a:lstStyle/>
            <a:p>
              <a:endParaRPr/>
            </a:p>
          </p:txBody>
        </p:sp>
        <p:pic>
          <p:nvPicPr>
            <p:cNvPr id="8" name="object 8"/>
            <p:cNvPicPr/>
            <p:nvPr/>
          </p:nvPicPr>
          <p:blipFill>
            <a:blip r:embed="rId5" cstate="print"/>
            <a:stretch>
              <a:fillRect/>
            </a:stretch>
          </p:blipFill>
          <p:spPr>
            <a:xfrm>
              <a:off x="19283821" y="5590380"/>
              <a:ext cx="202887" cy="202887"/>
            </a:xfrm>
            <a:prstGeom prst="rect">
              <a:avLst/>
            </a:prstGeom>
          </p:spPr>
        </p:pic>
        <p:pic>
          <p:nvPicPr>
            <p:cNvPr id="9" name="object 9"/>
            <p:cNvPicPr/>
            <p:nvPr/>
          </p:nvPicPr>
          <p:blipFill>
            <a:blip r:embed="rId5" cstate="print"/>
            <a:stretch>
              <a:fillRect/>
            </a:stretch>
          </p:blipFill>
          <p:spPr>
            <a:xfrm>
              <a:off x="18906869" y="5436928"/>
              <a:ext cx="202887" cy="202887"/>
            </a:xfrm>
            <a:prstGeom prst="rect">
              <a:avLst/>
            </a:prstGeom>
          </p:spPr>
        </p:pic>
        <p:sp>
          <p:nvSpPr>
            <p:cNvPr id="10" name="object 10"/>
            <p:cNvSpPr/>
            <p:nvPr/>
          </p:nvSpPr>
          <p:spPr>
            <a:xfrm>
              <a:off x="14366023" y="7982475"/>
              <a:ext cx="257810" cy="257810"/>
            </a:xfrm>
            <a:custGeom>
              <a:avLst/>
              <a:gdLst/>
              <a:ahLst/>
              <a:cxnLst/>
              <a:rect l="l" t="t" r="r" b="b"/>
              <a:pathLst>
                <a:path w="257809" h="257809">
                  <a:moveTo>
                    <a:pt x="128812" y="0"/>
                  </a:moveTo>
                  <a:lnTo>
                    <a:pt x="78673" y="10123"/>
                  </a:lnTo>
                  <a:lnTo>
                    <a:pt x="37729" y="37729"/>
                  </a:lnTo>
                  <a:lnTo>
                    <a:pt x="10123" y="78675"/>
                  </a:lnTo>
                  <a:lnTo>
                    <a:pt x="0" y="128817"/>
                  </a:lnTo>
                  <a:lnTo>
                    <a:pt x="10123" y="178958"/>
                  </a:lnTo>
                  <a:lnTo>
                    <a:pt x="37729" y="219903"/>
                  </a:lnTo>
                  <a:lnTo>
                    <a:pt x="78673" y="247510"/>
                  </a:lnTo>
                  <a:lnTo>
                    <a:pt x="128812" y="257632"/>
                  </a:lnTo>
                  <a:lnTo>
                    <a:pt x="178956" y="247510"/>
                  </a:lnTo>
                  <a:lnTo>
                    <a:pt x="219900" y="219903"/>
                  </a:lnTo>
                  <a:lnTo>
                    <a:pt x="247504" y="178958"/>
                  </a:lnTo>
                  <a:lnTo>
                    <a:pt x="257625" y="128817"/>
                  </a:lnTo>
                  <a:lnTo>
                    <a:pt x="247504" y="78675"/>
                  </a:lnTo>
                  <a:lnTo>
                    <a:pt x="219900" y="37729"/>
                  </a:lnTo>
                  <a:lnTo>
                    <a:pt x="178956" y="10123"/>
                  </a:lnTo>
                  <a:lnTo>
                    <a:pt x="128812" y="0"/>
                  </a:lnTo>
                  <a:close/>
                </a:path>
              </a:pathLst>
            </a:custGeom>
            <a:solidFill>
              <a:srgbClr val="EC6463"/>
            </a:solidFill>
          </p:spPr>
          <p:txBody>
            <a:bodyPr wrap="square" lIns="0" tIns="0" rIns="0" bIns="0" rtlCol="0"/>
            <a:lstStyle/>
            <a:p>
              <a:endParaRPr/>
            </a:p>
          </p:txBody>
        </p:sp>
        <p:sp>
          <p:nvSpPr>
            <p:cNvPr id="11" name="object 11"/>
            <p:cNvSpPr/>
            <p:nvPr/>
          </p:nvSpPr>
          <p:spPr>
            <a:xfrm>
              <a:off x="14366023" y="7982475"/>
              <a:ext cx="257810" cy="257810"/>
            </a:xfrm>
            <a:custGeom>
              <a:avLst/>
              <a:gdLst/>
              <a:ahLst/>
              <a:cxnLst/>
              <a:rect l="l" t="t" r="r" b="b"/>
              <a:pathLst>
                <a:path w="257809" h="257809">
                  <a:moveTo>
                    <a:pt x="0" y="128816"/>
                  </a:moveTo>
                  <a:lnTo>
                    <a:pt x="10123" y="78675"/>
                  </a:lnTo>
                  <a:lnTo>
                    <a:pt x="37729" y="37729"/>
                  </a:lnTo>
                  <a:lnTo>
                    <a:pt x="78675" y="10123"/>
                  </a:lnTo>
                  <a:lnTo>
                    <a:pt x="128816" y="0"/>
                  </a:lnTo>
                  <a:lnTo>
                    <a:pt x="178957" y="10123"/>
                  </a:lnTo>
                  <a:lnTo>
                    <a:pt x="219903" y="37729"/>
                  </a:lnTo>
                  <a:lnTo>
                    <a:pt x="247510" y="78675"/>
                  </a:lnTo>
                  <a:lnTo>
                    <a:pt x="257633" y="128816"/>
                  </a:lnTo>
                  <a:lnTo>
                    <a:pt x="247510" y="178957"/>
                  </a:lnTo>
                  <a:lnTo>
                    <a:pt x="219903" y="219903"/>
                  </a:lnTo>
                  <a:lnTo>
                    <a:pt x="178957" y="247510"/>
                  </a:lnTo>
                  <a:lnTo>
                    <a:pt x="128816" y="257633"/>
                  </a:lnTo>
                  <a:lnTo>
                    <a:pt x="78675" y="247510"/>
                  </a:lnTo>
                  <a:lnTo>
                    <a:pt x="37729" y="219903"/>
                  </a:lnTo>
                  <a:lnTo>
                    <a:pt x="10123" y="178957"/>
                  </a:lnTo>
                  <a:lnTo>
                    <a:pt x="0" y="128816"/>
                  </a:lnTo>
                  <a:close/>
                </a:path>
              </a:pathLst>
            </a:custGeom>
            <a:ln w="20941">
              <a:solidFill>
                <a:srgbClr val="0365C0"/>
              </a:solidFill>
            </a:ln>
          </p:spPr>
          <p:txBody>
            <a:bodyPr wrap="square" lIns="0" tIns="0" rIns="0" bIns="0" rtlCol="0"/>
            <a:lstStyle/>
            <a:p>
              <a:endParaRPr/>
            </a:p>
          </p:txBody>
        </p:sp>
        <p:pic>
          <p:nvPicPr>
            <p:cNvPr id="12" name="object 12"/>
            <p:cNvPicPr/>
            <p:nvPr/>
          </p:nvPicPr>
          <p:blipFill>
            <a:blip r:embed="rId6" cstate="print"/>
            <a:stretch>
              <a:fillRect/>
            </a:stretch>
          </p:blipFill>
          <p:spPr>
            <a:xfrm>
              <a:off x="18598805" y="4897861"/>
              <a:ext cx="1427391" cy="1427391"/>
            </a:xfrm>
            <a:prstGeom prst="rect">
              <a:avLst/>
            </a:prstGeom>
          </p:spPr>
        </p:pic>
        <p:pic>
          <p:nvPicPr>
            <p:cNvPr id="13" name="object 13"/>
            <p:cNvPicPr/>
            <p:nvPr/>
          </p:nvPicPr>
          <p:blipFill>
            <a:blip r:embed="rId7" cstate="print"/>
            <a:stretch>
              <a:fillRect/>
            </a:stretch>
          </p:blipFill>
          <p:spPr>
            <a:xfrm>
              <a:off x="13781360" y="7398308"/>
              <a:ext cx="1427391" cy="1427391"/>
            </a:xfrm>
            <a:prstGeom prst="rect">
              <a:avLst/>
            </a:prstGeom>
          </p:spPr>
        </p:pic>
        <p:pic>
          <p:nvPicPr>
            <p:cNvPr id="14" name="object 14"/>
            <p:cNvPicPr/>
            <p:nvPr/>
          </p:nvPicPr>
          <p:blipFill>
            <a:blip r:embed="rId8" cstate="print"/>
            <a:stretch>
              <a:fillRect/>
            </a:stretch>
          </p:blipFill>
          <p:spPr>
            <a:xfrm>
              <a:off x="13432051" y="7692331"/>
              <a:ext cx="1120803" cy="1118290"/>
            </a:xfrm>
            <a:prstGeom prst="rect">
              <a:avLst/>
            </a:prstGeom>
          </p:spPr>
        </p:pic>
        <p:pic>
          <p:nvPicPr>
            <p:cNvPr id="15" name="object 15"/>
            <p:cNvPicPr/>
            <p:nvPr/>
          </p:nvPicPr>
          <p:blipFill>
            <a:blip r:embed="rId9" cstate="print"/>
            <a:stretch>
              <a:fillRect/>
            </a:stretch>
          </p:blipFill>
          <p:spPr>
            <a:xfrm>
              <a:off x="14688557" y="6938427"/>
              <a:ext cx="1120803" cy="1118290"/>
            </a:xfrm>
            <a:prstGeom prst="rect">
              <a:avLst/>
            </a:prstGeom>
          </p:spPr>
        </p:pic>
        <p:pic>
          <p:nvPicPr>
            <p:cNvPr id="16" name="object 16"/>
            <p:cNvPicPr/>
            <p:nvPr/>
          </p:nvPicPr>
          <p:blipFill>
            <a:blip r:embed="rId10" cstate="print"/>
            <a:stretch>
              <a:fillRect/>
            </a:stretch>
          </p:blipFill>
          <p:spPr>
            <a:xfrm>
              <a:off x="11868957" y="7006278"/>
              <a:ext cx="1427391" cy="1424878"/>
            </a:xfrm>
            <a:prstGeom prst="rect">
              <a:avLst/>
            </a:prstGeom>
          </p:spPr>
        </p:pic>
        <p:pic>
          <p:nvPicPr>
            <p:cNvPr id="17" name="object 17"/>
            <p:cNvPicPr/>
            <p:nvPr/>
          </p:nvPicPr>
          <p:blipFill>
            <a:blip r:embed="rId11" cstate="print"/>
            <a:stretch>
              <a:fillRect/>
            </a:stretch>
          </p:blipFill>
          <p:spPr>
            <a:xfrm>
              <a:off x="14228676" y="7091721"/>
              <a:ext cx="2040566" cy="2038053"/>
            </a:xfrm>
            <a:prstGeom prst="rect">
              <a:avLst/>
            </a:prstGeom>
          </p:spPr>
        </p:pic>
        <p:sp>
          <p:nvSpPr>
            <p:cNvPr id="18" name="object 18"/>
            <p:cNvSpPr/>
            <p:nvPr/>
          </p:nvSpPr>
          <p:spPr>
            <a:xfrm>
              <a:off x="13454804" y="3440056"/>
              <a:ext cx="1279525" cy="1279525"/>
            </a:xfrm>
            <a:custGeom>
              <a:avLst/>
              <a:gdLst/>
              <a:ahLst/>
              <a:cxnLst/>
              <a:rect l="l" t="t" r="r" b="b"/>
              <a:pathLst>
                <a:path w="1279525" h="1279525">
                  <a:moveTo>
                    <a:pt x="0" y="639630"/>
                  </a:moveTo>
                  <a:lnTo>
                    <a:pt x="1754" y="591894"/>
                  </a:lnTo>
                  <a:lnTo>
                    <a:pt x="6935" y="545110"/>
                  </a:lnTo>
                  <a:lnTo>
                    <a:pt x="15418" y="499403"/>
                  </a:lnTo>
                  <a:lnTo>
                    <a:pt x="27081" y="454897"/>
                  </a:lnTo>
                  <a:lnTo>
                    <a:pt x="41799" y="411714"/>
                  </a:lnTo>
                  <a:lnTo>
                    <a:pt x="59448" y="369978"/>
                  </a:lnTo>
                  <a:lnTo>
                    <a:pt x="79906" y="329814"/>
                  </a:lnTo>
                  <a:lnTo>
                    <a:pt x="103048" y="291345"/>
                  </a:lnTo>
                  <a:lnTo>
                    <a:pt x="128751" y="254694"/>
                  </a:lnTo>
                  <a:lnTo>
                    <a:pt x="156890" y="219986"/>
                  </a:lnTo>
                  <a:lnTo>
                    <a:pt x="187343" y="187343"/>
                  </a:lnTo>
                  <a:lnTo>
                    <a:pt x="219986" y="156890"/>
                  </a:lnTo>
                  <a:lnTo>
                    <a:pt x="254694" y="128751"/>
                  </a:lnTo>
                  <a:lnTo>
                    <a:pt x="291345" y="103048"/>
                  </a:lnTo>
                  <a:lnTo>
                    <a:pt x="329814" y="79906"/>
                  </a:lnTo>
                  <a:lnTo>
                    <a:pt x="369978" y="59448"/>
                  </a:lnTo>
                  <a:lnTo>
                    <a:pt x="411714" y="41799"/>
                  </a:lnTo>
                  <a:lnTo>
                    <a:pt x="454897" y="27081"/>
                  </a:lnTo>
                  <a:lnTo>
                    <a:pt x="499403" y="15418"/>
                  </a:lnTo>
                  <a:lnTo>
                    <a:pt x="545110" y="6935"/>
                  </a:lnTo>
                  <a:lnTo>
                    <a:pt x="591894" y="1754"/>
                  </a:lnTo>
                  <a:lnTo>
                    <a:pt x="639630" y="0"/>
                  </a:lnTo>
                  <a:lnTo>
                    <a:pt x="687367" y="1754"/>
                  </a:lnTo>
                  <a:lnTo>
                    <a:pt x="734150" y="6935"/>
                  </a:lnTo>
                  <a:lnTo>
                    <a:pt x="779857" y="15418"/>
                  </a:lnTo>
                  <a:lnTo>
                    <a:pt x="824364" y="27081"/>
                  </a:lnTo>
                  <a:lnTo>
                    <a:pt x="867547" y="41799"/>
                  </a:lnTo>
                  <a:lnTo>
                    <a:pt x="909283" y="59448"/>
                  </a:lnTo>
                  <a:lnTo>
                    <a:pt x="949447" y="79906"/>
                  </a:lnTo>
                  <a:lnTo>
                    <a:pt x="987916" y="103048"/>
                  </a:lnTo>
                  <a:lnTo>
                    <a:pt x="1024567" y="128751"/>
                  </a:lnTo>
                  <a:lnTo>
                    <a:pt x="1059275" y="156890"/>
                  </a:lnTo>
                  <a:lnTo>
                    <a:pt x="1091918" y="187343"/>
                  </a:lnTo>
                  <a:lnTo>
                    <a:pt x="1122371" y="219986"/>
                  </a:lnTo>
                  <a:lnTo>
                    <a:pt x="1150510" y="254694"/>
                  </a:lnTo>
                  <a:lnTo>
                    <a:pt x="1176213" y="291345"/>
                  </a:lnTo>
                  <a:lnTo>
                    <a:pt x="1199355" y="329814"/>
                  </a:lnTo>
                  <a:lnTo>
                    <a:pt x="1219812" y="369978"/>
                  </a:lnTo>
                  <a:lnTo>
                    <a:pt x="1237462" y="411714"/>
                  </a:lnTo>
                  <a:lnTo>
                    <a:pt x="1252180" y="454897"/>
                  </a:lnTo>
                  <a:lnTo>
                    <a:pt x="1263843" y="499403"/>
                  </a:lnTo>
                  <a:lnTo>
                    <a:pt x="1272326" y="545110"/>
                  </a:lnTo>
                  <a:lnTo>
                    <a:pt x="1277507" y="591894"/>
                  </a:lnTo>
                  <a:lnTo>
                    <a:pt x="1279261" y="639630"/>
                  </a:lnTo>
                  <a:lnTo>
                    <a:pt x="1277507" y="687367"/>
                  </a:lnTo>
                  <a:lnTo>
                    <a:pt x="1272326" y="734150"/>
                  </a:lnTo>
                  <a:lnTo>
                    <a:pt x="1263843" y="779857"/>
                  </a:lnTo>
                  <a:lnTo>
                    <a:pt x="1252180" y="824364"/>
                  </a:lnTo>
                  <a:lnTo>
                    <a:pt x="1237462" y="867547"/>
                  </a:lnTo>
                  <a:lnTo>
                    <a:pt x="1219812" y="909283"/>
                  </a:lnTo>
                  <a:lnTo>
                    <a:pt x="1199355" y="949447"/>
                  </a:lnTo>
                  <a:lnTo>
                    <a:pt x="1176213" y="987916"/>
                  </a:lnTo>
                  <a:lnTo>
                    <a:pt x="1150510" y="1024567"/>
                  </a:lnTo>
                  <a:lnTo>
                    <a:pt x="1122371" y="1059275"/>
                  </a:lnTo>
                  <a:lnTo>
                    <a:pt x="1091918" y="1091918"/>
                  </a:lnTo>
                  <a:lnTo>
                    <a:pt x="1059275" y="1122371"/>
                  </a:lnTo>
                  <a:lnTo>
                    <a:pt x="1024567" y="1150510"/>
                  </a:lnTo>
                  <a:lnTo>
                    <a:pt x="987916" y="1176213"/>
                  </a:lnTo>
                  <a:lnTo>
                    <a:pt x="949447" y="1199355"/>
                  </a:lnTo>
                  <a:lnTo>
                    <a:pt x="909283" y="1219812"/>
                  </a:lnTo>
                  <a:lnTo>
                    <a:pt x="867547" y="1237462"/>
                  </a:lnTo>
                  <a:lnTo>
                    <a:pt x="824364" y="1252180"/>
                  </a:lnTo>
                  <a:lnTo>
                    <a:pt x="779857" y="1263843"/>
                  </a:lnTo>
                  <a:lnTo>
                    <a:pt x="734150" y="1272326"/>
                  </a:lnTo>
                  <a:lnTo>
                    <a:pt x="687367" y="1277507"/>
                  </a:lnTo>
                  <a:lnTo>
                    <a:pt x="639630" y="1279261"/>
                  </a:lnTo>
                  <a:lnTo>
                    <a:pt x="591894" y="1277507"/>
                  </a:lnTo>
                  <a:lnTo>
                    <a:pt x="545110" y="1272326"/>
                  </a:lnTo>
                  <a:lnTo>
                    <a:pt x="499403" y="1263843"/>
                  </a:lnTo>
                  <a:lnTo>
                    <a:pt x="454897" y="1252180"/>
                  </a:lnTo>
                  <a:lnTo>
                    <a:pt x="411714" y="1237462"/>
                  </a:lnTo>
                  <a:lnTo>
                    <a:pt x="369978" y="1219812"/>
                  </a:lnTo>
                  <a:lnTo>
                    <a:pt x="329814" y="1199355"/>
                  </a:lnTo>
                  <a:lnTo>
                    <a:pt x="291345" y="1176213"/>
                  </a:lnTo>
                  <a:lnTo>
                    <a:pt x="254694" y="1150510"/>
                  </a:lnTo>
                  <a:lnTo>
                    <a:pt x="219986" y="1122371"/>
                  </a:lnTo>
                  <a:lnTo>
                    <a:pt x="187343" y="1091918"/>
                  </a:lnTo>
                  <a:lnTo>
                    <a:pt x="156890" y="1059275"/>
                  </a:lnTo>
                  <a:lnTo>
                    <a:pt x="128751" y="1024567"/>
                  </a:lnTo>
                  <a:lnTo>
                    <a:pt x="103048" y="987916"/>
                  </a:lnTo>
                  <a:lnTo>
                    <a:pt x="79906" y="949447"/>
                  </a:lnTo>
                  <a:lnTo>
                    <a:pt x="59448" y="909283"/>
                  </a:lnTo>
                  <a:lnTo>
                    <a:pt x="41799" y="867547"/>
                  </a:lnTo>
                  <a:lnTo>
                    <a:pt x="27081" y="824364"/>
                  </a:lnTo>
                  <a:lnTo>
                    <a:pt x="15418" y="779857"/>
                  </a:lnTo>
                  <a:lnTo>
                    <a:pt x="6935" y="734150"/>
                  </a:lnTo>
                  <a:lnTo>
                    <a:pt x="1754" y="687367"/>
                  </a:lnTo>
                  <a:lnTo>
                    <a:pt x="0" y="639630"/>
                  </a:lnTo>
                  <a:close/>
                </a:path>
              </a:pathLst>
            </a:custGeom>
            <a:ln w="31412">
              <a:solidFill>
                <a:srgbClr val="FFFFFF"/>
              </a:solidFill>
            </a:ln>
          </p:spPr>
          <p:txBody>
            <a:bodyPr wrap="square" lIns="0" tIns="0" rIns="0" bIns="0" rtlCol="0"/>
            <a:lstStyle/>
            <a:p>
              <a:endParaRPr/>
            </a:p>
          </p:txBody>
        </p:sp>
      </p:grpSp>
      <p:sp>
        <p:nvSpPr>
          <p:cNvPr id="19" name="object 19"/>
          <p:cNvSpPr txBox="1"/>
          <p:nvPr/>
        </p:nvSpPr>
        <p:spPr>
          <a:xfrm>
            <a:off x="13679878" y="3706558"/>
            <a:ext cx="829310" cy="779780"/>
          </a:xfrm>
          <a:prstGeom prst="rect">
            <a:avLst/>
          </a:prstGeom>
        </p:spPr>
        <p:txBody>
          <a:bodyPr vert="horz" wrap="square" lIns="0" tIns="12065" rIns="0" bIns="0" rtlCol="0">
            <a:spAutoFit/>
          </a:bodyPr>
          <a:lstStyle/>
          <a:p>
            <a:pPr marL="12700">
              <a:lnSpc>
                <a:spcPct val="100000"/>
              </a:lnSpc>
              <a:spcBef>
                <a:spcPts val="95"/>
              </a:spcBef>
            </a:pPr>
            <a:r>
              <a:rPr sz="4950" b="1" spc="-5" dirty="0">
                <a:solidFill>
                  <a:srgbClr val="285FB0"/>
                </a:solidFill>
                <a:latin typeface="Arial"/>
                <a:cs typeface="Arial"/>
              </a:rPr>
              <a:t>Ca</a:t>
            </a:r>
            <a:endParaRPr sz="4950">
              <a:latin typeface="Arial"/>
              <a:cs typeface="Arial"/>
            </a:endParaRPr>
          </a:p>
        </p:txBody>
      </p:sp>
      <p:sp>
        <p:nvSpPr>
          <p:cNvPr id="20" name="object 20"/>
          <p:cNvSpPr/>
          <p:nvPr/>
        </p:nvSpPr>
        <p:spPr>
          <a:xfrm>
            <a:off x="9115111" y="815346"/>
            <a:ext cx="1279525" cy="1279525"/>
          </a:xfrm>
          <a:custGeom>
            <a:avLst/>
            <a:gdLst/>
            <a:ahLst/>
            <a:cxnLst/>
            <a:rect l="l" t="t" r="r" b="b"/>
            <a:pathLst>
              <a:path w="1279525" h="1279525">
                <a:moveTo>
                  <a:pt x="0" y="639630"/>
                </a:moveTo>
                <a:lnTo>
                  <a:pt x="1754" y="591894"/>
                </a:lnTo>
                <a:lnTo>
                  <a:pt x="6935" y="545110"/>
                </a:lnTo>
                <a:lnTo>
                  <a:pt x="15418" y="499403"/>
                </a:lnTo>
                <a:lnTo>
                  <a:pt x="27081" y="454897"/>
                </a:lnTo>
                <a:lnTo>
                  <a:pt x="41799" y="411714"/>
                </a:lnTo>
                <a:lnTo>
                  <a:pt x="59448" y="369978"/>
                </a:lnTo>
                <a:lnTo>
                  <a:pt x="79906" y="329814"/>
                </a:lnTo>
                <a:lnTo>
                  <a:pt x="103048" y="291345"/>
                </a:lnTo>
                <a:lnTo>
                  <a:pt x="128751" y="254694"/>
                </a:lnTo>
                <a:lnTo>
                  <a:pt x="156890" y="219986"/>
                </a:lnTo>
                <a:lnTo>
                  <a:pt x="187343" y="187343"/>
                </a:lnTo>
                <a:lnTo>
                  <a:pt x="219986" y="156890"/>
                </a:lnTo>
                <a:lnTo>
                  <a:pt x="254694" y="128751"/>
                </a:lnTo>
                <a:lnTo>
                  <a:pt x="291345" y="103048"/>
                </a:lnTo>
                <a:lnTo>
                  <a:pt x="329814" y="79906"/>
                </a:lnTo>
                <a:lnTo>
                  <a:pt x="369978" y="59448"/>
                </a:lnTo>
                <a:lnTo>
                  <a:pt x="411714" y="41799"/>
                </a:lnTo>
                <a:lnTo>
                  <a:pt x="454897" y="27081"/>
                </a:lnTo>
                <a:lnTo>
                  <a:pt x="499403" y="15418"/>
                </a:lnTo>
                <a:lnTo>
                  <a:pt x="545110" y="6935"/>
                </a:lnTo>
                <a:lnTo>
                  <a:pt x="591894" y="1754"/>
                </a:lnTo>
                <a:lnTo>
                  <a:pt x="639630" y="0"/>
                </a:lnTo>
                <a:lnTo>
                  <a:pt x="687367" y="1754"/>
                </a:lnTo>
                <a:lnTo>
                  <a:pt x="734150" y="6935"/>
                </a:lnTo>
                <a:lnTo>
                  <a:pt x="779857" y="15418"/>
                </a:lnTo>
                <a:lnTo>
                  <a:pt x="824364" y="27081"/>
                </a:lnTo>
                <a:lnTo>
                  <a:pt x="867547" y="41799"/>
                </a:lnTo>
                <a:lnTo>
                  <a:pt x="909283" y="59448"/>
                </a:lnTo>
                <a:lnTo>
                  <a:pt x="949447" y="79906"/>
                </a:lnTo>
                <a:lnTo>
                  <a:pt x="987916" y="103048"/>
                </a:lnTo>
                <a:lnTo>
                  <a:pt x="1024567" y="128751"/>
                </a:lnTo>
                <a:lnTo>
                  <a:pt x="1059275" y="156890"/>
                </a:lnTo>
                <a:lnTo>
                  <a:pt x="1091918" y="187343"/>
                </a:lnTo>
                <a:lnTo>
                  <a:pt x="1122371" y="219986"/>
                </a:lnTo>
                <a:lnTo>
                  <a:pt x="1150510" y="254694"/>
                </a:lnTo>
                <a:lnTo>
                  <a:pt x="1176213" y="291345"/>
                </a:lnTo>
                <a:lnTo>
                  <a:pt x="1199355" y="329814"/>
                </a:lnTo>
                <a:lnTo>
                  <a:pt x="1219812" y="369978"/>
                </a:lnTo>
                <a:lnTo>
                  <a:pt x="1237462" y="411714"/>
                </a:lnTo>
                <a:lnTo>
                  <a:pt x="1252180" y="454897"/>
                </a:lnTo>
                <a:lnTo>
                  <a:pt x="1263843" y="499403"/>
                </a:lnTo>
                <a:lnTo>
                  <a:pt x="1272326" y="545110"/>
                </a:lnTo>
                <a:lnTo>
                  <a:pt x="1277507" y="591894"/>
                </a:lnTo>
                <a:lnTo>
                  <a:pt x="1279261" y="639630"/>
                </a:lnTo>
                <a:lnTo>
                  <a:pt x="1277507" y="687367"/>
                </a:lnTo>
                <a:lnTo>
                  <a:pt x="1272326" y="734150"/>
                </a:lnTo>
                <a:lnTo>
                  <a:pt x="1263843" y="779857"/>
                </a:lnTo>
                <a:lnTo>
                  <a:pt x="1252180" y="824364"/>
                </a:lnTo>
                <a:lnTo>
                  <a:pt x="1237462" y="867547"/>
                </a:lnTo>
                <a:lnTo>
                  <a:pt x="1219812" y="909283"/>
                </a:lnTo>
                <a:lnTo>
                  <a:pt x="1199355" y="949447"/>
                </a:lnTo>
                <a:lnTo>
                  <a:pt x="1176213" y="987916"/>
                </a:lnTo>
                <a:lnTo>
                  <a:pt x="1150510" y="1024567"/>
                </a:lnTo>
                <a:lnTo>
                  <a:pt x="1122371" y="1059275"/>
                </a:lnTo>
                <a:lnTo>
                  <a:pt x="1091918" y="1091918"/>
                </a:lnTo>
                <a:lnTo>
                  <a:pt x="1059275" y="1122371"/>
                </a:lnTo>
                <a:lnTo>
                  <a:pt x="1024567" y="1150510"/>
                </a:lnTo>
                <a:lnTo>
                  <a:pt x="987916" y="1176213"/>
                </a:lnTo>
                <a:lnTo>
                  <a:pt x="949447" y="1199355"/>
                </a:lnTo>
                <a:lnTo>
                  <a:pt x="909283" y="1219812"/>
                </a:lnTo>
                <a:lnTo>
                  <a:pt x="867547" y="1237462"/>
                </a:lnTo>
                <a:lnTo>
                  <a:pt x="824364" y="1252180"/>
                </a:lnTo>
                <a:lnTo>
                  <a:pt x="779857" y="1263843"/>
                </a:lnTo>
                <a:lnTo>
                  <a:pt x="734150" y="1272326"/>
                </a:lnTo>
                <a:lnTo>
                  <a:pt x="687367" y="1277507"/>
                </a:lnTo>
                <a:lnTo>
                  <a:pt x="639630" y="1279261"/>
                </a:lnTo>
                <a:lnTo>
                  <a:pt x="591894" y="1277507"/>
                </a:lnTo>
                <a:lnTo>
                  <a:pt x="545110" y="1272326"/>
                </a:lnTo>
                <a:lnTo>
                  <a:pt x="499403" y="1263843"/>
                </a:lnTo>
                <a:lnTo>
                  <a:pt x="454897" y="1252180"/>
                </a:lnTo>
                <a:lnTo>
                  <a:pt x="411714" y="1237462"/>
                </a:lnTo>
                <a:lnTo>
                  <a:pt x="369978" y="1219812"/>
                </a:lnTo>
                <a:lnTo>
                  <a:pt x="329814" y="1199355"/>
                </a:lnTo>
                <a:lnTo>
                  <a:pt x="291345" y="1176213"/>
                </a:lnTo>
                <a:lnTo>
                  <a:pt x="254694" y="1150510"/>
                </a:lnTo>
                <a:lnTo>
                  <a:pt x="219986" y="1122371"/>
                </a:lnTo>
                <a:lnTo>
                  <a:pt x="187343" y="1091918"/>
                </a:lnTo>
                <a:lnTo>
                  <a:pt x="156890" y="1059275"/>
                </a:lnTo>
                <a:lnTo>
                  <a:pt x="128751" y="1024567"/>
                </a:lnTo>
                <a:lnTo>
                  <a:pt x="103048" y="987916"/>
                </a:lnTo>
                <a:lnTo>
                  <a:pt x="79906" y="949447"/>
                </a:lnTo>
                <a:lnTo>
                  <a:pt x="59448" y="909283"/>
                </a:lnTo>
                <a:lnTo>
                  <a:pt x="41799" y="867547"/>
                </a:lnTo>
                <a:lnTo>
                  <a:pt x="27081" y="824364"/>
                </a:lnTo>
                <a:lnTo>
                  <a:pt x="15418" y="779857"/>
                </a:lnTo>
                <a:lnTo>
                  <a:pt x="6935" y="734150"/>
                </a:lnTo>
                <a:lnTo>
                  <a:pt x="1754" y="687367"/>
                </a:lnTo>
                <a:lnTo>
                  <a:pt x="0" y="639630"/>
                </a:lnTo>
                <a:close/>
              </a:path>
            </a:pathLst>
          </a:custGeom>
          <a:ln w="31412">
            <a:solidFill>
              <a:srgbClr val="72B6E3"/>
            </a:solidFill>
          </a:ln>
        </p:spPr>
        <p:txBody>
          <a:bodyPr wrap="square" lIns="0" tIns="0" rIns="0" bIns="0" rtlCol="0"/>
          <a:lstStyle/>
          <a:p>
            <a:endParaRPr/>
          </a:p>
        </p:txBody>
      </p:sp>
      <p:sp>
        <p:nvSpPr>
          <p:cNvPr id="21" name="object 21"/>
          <p:cNvSpPr txBox="1"/>
          <p:nvPr/>
        </p:nvSpPr>
        <p:spPr>
          <a:xfrm>
            <a:off x="9553306" y="1090512"/>
            <a:ext cx="444500" cy="779780"/>
          </a:xfrm>
          <a:prstGeom prst="rect">
            <a:avLst/>
          </a:prstGeom>
        </p:spPr>
        <p:txBody>
          <a:bodyPr vert="horz" wrap="square" lIns="0" tIns="12065" rIns="0" bIns="0" rtlCol="0">
            <a:spAutoFit/>
          </a:bodyPr>
          <a:lstStyle/>
          <a:p>
            <a:pPr marL="12700">
              <a:lnSpc>
                <a:spcPct val="100000"/>
              </a:lnSpc>
              <a:spcBef>
                <a:spcPts val="95"/>
              </a:spcBef>
            </a:pPr>
            <a:r>
              <a:rPr sz="4950" b="1" spc="-5" dirty="0">
                <a:solidFill>
                  <a:srgbClr val="285FB0"/>
                </a:solidFill>
                <a:latin typeface="Arial"/>
                <a:cs typeface="Arial"/>
              </a:rPr>
              <a:t>P</a:t>
            </a:r>
            <a:endParaRPr sz="4950">
              <a:latin typeface="Arial"/>
              <a:cs typeface="Arial"/>
            </a:endParaRPr>
          </a:p>
        </p:txBody>
      </p:sp>
      <p:sp>
        <p:nvSpPr>
          <p:cNvPr id="22" name="object 22"/>
          <p:cNvSpPr/>
          <p:nvPr/>
        </p:nvSpPr>
        <p:spPr>
          <a:xfrm>
            <a:off x="15606991" y="2211549"/>
            <a:ext cx="1279525" cy="1279525"/>
          </a:xfrm>
          <a:custGeom>
            <a:avLst/>
            <a:gdLst/>
            <a:ahLst/>
            <a:cxnLst/>
            <a:rect l="l" t="t" r="r" b="b"/>
            <a:pathLst>
              <a:path w="1279525" h="1279525">
                <a:moveTo>
                  <a:pt x="0" y="639630"/>
                </a:moveTo>
                <a:lnTo>
                  <a:pt x="1754" y="591894"/>
                </a:lnTo>
                <a:lnTo>
                  <a:pt x="6935" y="545110"/>
                </a:lnTo>
                <a:lnTo>
                  <a:pt x="15418" y="499403"/>
                </a:lnTo>
                <a:lnTo>
                  <a:pt x="27081" y="454897"/>
                </a:lnTo>
                <a:lnTo>
                  <a:pt x="41799" y="411714"/>
                </a:lnTo>
                <a:lnTo>
                  <a:pt x="59448" y="369978"/>
                </a:lnTo>
                <a:lnTo>
                  <a:pt x="79906" y="329814"/>
                </a:lnTo>
                <a:lnTo>
                  <a:pt x="103048" y="291345"/>
                </a:lnTo>
                <a:lnTo>
                  <a:pt x="128751" y="254694"/>
                </a:lnTo>
                <a:lnTo>
                  <a:pt x="156890" y="219986"/>
                </a:lnTo>
                <a:lnTo>
                  <a:pt x="187343" y="187343"/>
                </a:lnTo>
                <a:lnTo>
                  <a:pt x="219986" y="156890"/>
                </a:lnTo>
                <a:lnTo>
                  <a:pt x="254694" y="128751"/>
                </a:lnTo>
                <a:lnTo>
                  <a:pt x="291345" y="103048"/>
                </a:lnTo>
                <a:lnTo>
                  <a:pt x="329814" y="79906"/>
                </a:lnTo>
                <a:lnTo>
                  <a:pt x="369978" y="59448"/>
                </a:lnTo>
                <a:lnTo>
                  <a:pt x="411714" y="41799"/>
                </a:lnTo>
                <a:lnTo>
                  <a:pt x="454897" y="27081"/>
                </a:lnTo>
                <a:lnTo>
                  <a:pt x="499403" y="15418"/>
                </a:lnTo>
                <a:lnTo>
                  <a:pt x="545110" y="6935"/>
                </a:lnTo>
                <a:lnTo>
                  <a:pt x="591894" y="1754"/>
                </a:lnTo>
                <a:lnTo>
                  <a:pt x="639630" y="0"/>
                </a:lnTo>
                <a:lnTo>
                  <a:pt x="687367" y="1754"/>
                </a:lnTo>
                <a:lnTo>
                  <a:pt x="734150" y="6935"/>
                </a:lnTo>
                <a:lnTo>
                  <a:pt x="779857" y="15418"/>
                </a:lnTo>
                <a:lnTo>
                  <a:pt x="824364" y="27081"/>
                </a:lnTo>
                <a:lnTo>
                  <a:pt x="867547" y="41799"/>
                </a:lnTo>
                <a:lnTo>
                  <a:pt x="909283" y="59448"/>
                </a:lnTo>
                <a:lnTo>
                  <a:pt x="949447" y="79906"/>
                </a:lnTo>
                <a:lnTo>
                  <a:pt x="987916" y="103048"/>
                </a:lnTo>
                <a:lnTo>
                  <a:pt x="1024567" y="128751"/>
                </a:lnTo>
                <a:lnTo>
                  <a:pt x="1059275" y="156890"/>
                </a:lnTo>
                <a:lnTo>
                  <a:pt x="1091918" y="187343"/>
                </a:lnTo>
                <a:lnTo>
                  <a:pt x="1122371" y="219986"/>
                </a:lnTo>
                <a:lnTo>
                  <a:pt x="1150510" y="254694"/>
                </a:lnTo>
                <a:lnTo>
                  <a:pt x="1176213" y="291345"/>
                </a:lnTo>
                <a:lnTo>
                  <a:pt x="1199355" y="329814"/>
                </a:lnTo>
                <a:lnTo>
                  <a:pt x="1219812" y="369978"/>
                </a:lnTo>
                <a:lnTo>
                  <a:pt x="1237462" y="411714"/>
                </a:lnTo>
                <a:lnTo>
                  <a:pt x="1252180" y="454897"/>
                </a:lnTo>
                <a:lnTo>
                  <a:pt x="1263843" y="499403"/>
                </a:lnTo>
                <a:lnTo>
                  <a:pt x="1272326" y="545110"/>
                </a:lnTo>
                <a:lnTo>
                  <a:pt x="1277507" y="591894"/>
                </a:lnTo>
                <a:lnTo>
                  <a:pt x="1279261" y="639630"/>
                </a:lnTo>
                <a:lnTo>
                  <a:pt x="1277507" y="687367"/>
                </a:lnTo>
                <a:lnTo>
                  <a:pt x="1272326" y="734150"/>
                </a:lnTo>
                <a:lnTo>
                  <a:pt x="1263843" y="779857"/>
                </a:lnTo>
                <a:lnTo>
                  <a:pt x="1252180" y="824364"/>
                </a:lnTo>
                <a:lnTo>
                  <a:pt x="1237462" y="867547"/>
                </a:lnTo>
                <a:lnTo>
                  <a:pt x="1219812" y="909283"/>
                </a:lnTo>
                <a:lnTo>
                  <a:pt x="1199355" y="949447"/>
                </a:lnTo>
                <a:lnTo>
                  <a:pt x="1176213" y="987916"/>
                </a:lnTo>
                <a:lnTo>
                  <a:pt x="1150510" y="1024567"/>
                </a:lnTo>
                <a:lnTo>
                  <a:pt x="1122371" y="1059275"/>
                </a:lnTo>
                <a:lnTo>
                  <a:pt x="1091918" y="1091918"/>
                </a:lnTo>
                <a:lnTo>
                  <a:pt x="1059275" y="1122371"/>
                </a:lnTo>
                <a:lnTo>
                  <a:pt x="1024567" y="1150510"/>
                </a:lnTo>
                <a:lnTo>
                  <a:pt x="987916" y="1176213"/>
                </a:lnTo>
                <a:lnTo>
                  <a:pt x="949447" y="1199355"/>
                </a:lnTo>
                <a:lnTo>
                  <a:pt x="909283" y="1219812"/>
                </a:lnTo>
                <a:lnTo>
                  <a:pt x="867547" y="1237462"/>
                </a:lnTo>
                <a:lnTo>
                  <a:pt x="824364" y="1252180"/>
                </a:lnTo>
                <a:lnTo>
                  <a:pt x="779857" y="1263843"/>
                </a:lnTo>
                <a:lnTo>
                  <a:pt x="734150" y="1272326"/>
                </a:lnTo>
                <a:lnTo>
                  <a:pt x="687367" y="1277507"/>
                </a:lnTo>
                <a:lnTo>
                  <a:pt x="639630" y="1279261"/>
                </a:lnTo>
                <a:lnTo>
                  <a:pt x="591894" y="1277507"/>
                </a:lnTo>
                <a:lnTo>
                  <a:pt x="545110" y="1272326"/>
                </a:lnTo>
                <a:lnTo>
                  <a:pt x="499403" y="1263843"/>
                </a:lnTo>
                <a:lnTo>
                  <a:pt x="454897" y="1252180"/>
                </a:lnTo>
                <a:lnTo>
                  <a:pt x="411714" y="1237462"/>
                </a:lnTo>
                <a:lnTo>
                  <a:pt x="369978" y="1219812"/>
                </a:lnTo>
                <a:lnTo>
                  <a:pt x="329814" y="1199355"/>
                </a:lnTo>
                <a:lnTo>
                  <a:pt x="291345" y="1176213"/>
                </a:lnTo>
                <a:lnTo>
                  <a:pt x="254694" y="1150510"/>
                </a:lnTo>
                <a:lnTo>
                  <a:pt x="219986" y="1122371"/>
                </a:lnTo>
                <a:lnTo>
                  <a:pt x="187343" y="1091918"/>
                </a:lnTo>
                <a:lnTo>
                  <a:pt x="156890" y="1059275"/>
                </a:lnTo>
                <a:lnTo>
                  <a:pt x="128751" y="1024567"/>
                </a:lnTo>
                <a:lnTo>
                  <a:pt x="103048" y="987916"/>
                </a:lnTo>
                <a:lnTo>
                  <a:pt x="79906" y="949447"/>
                </a:lnTo>
                <a:lnTo>
                  <a:pt x="59448" y="909283"/>
                </a:lnTo>
                <a:lnTo>
                  <a:pt x="41799" y="867547"/>
                </a:lnTo>
                <a:lnTo>
                  <a:pt x="27081" y="824364"/>
                </a:lnTo>
                <a:lnTo>
                  <a:pt x="15418" y="779857"/>
                </a:lnTo>
                <a:lnTo>
                  <a:pt x="6935" y="734150"/>
                </a:lnTo>
                <a:lnTo>
                  <a:pt x="1754" y="687367"/>
                </a:lnTo>
                <a:lnTo>
                  <a:pt x="0" y="639630"/>
                </a:lnTo>
                <a:close/>
              </a:path>
            </a:pathLst>
          </a:custGeom>
          <a:ln w="31412">
            <a:solidFill>
              <a:srgbClr val="72B6E3"/>
            </a:solidFill>
          </a:ln>
        </p:spPr>
        <p:txBody>
          <a:bodyPr wrap="square" lIns="0" tIns="0" rIns="0" bIns="0" rtlCol="0"/>
          <a:lstStyle/>
          <a:p>
            <a:endParaRPr/>
          </a:p>
        </p:txBody>
      </p:sp>
      <p:sp>
        <p:nvSpPr>
          <p:cNvPr id="23" name="object 23"/>
          <p:cNvSpPr txBox="1"/>
          <p:nvPr/>
        </p:nvSpPr>
        <p:spPr>
          <a:xfrm>
            <a:off x="16063155" y="2487747"/>
            <a:ext cx="409575" cy="779780"/>
          </a:xfrm>
          <a:prstGeom prst="rect">
            <a:avLst/>
          </a:prstGeom>
        </p:spPr>
        <p:txBody>
          <a:bodyPr vert="horz" wrap="square" lIns="0" tIns="12065" rIns="0" bIns="0" rtlCol="0">
            <a:spAutoFit/>
          </a:bodyPr>
          <a:lstStyle/>
          <a:p>
            <a:pPr marL="12700">
              <a:lnSpc>
                <a:spcPct val="100000"/>
              </a:lnSpc>
              <a:spcBef>
                <a:spcPts val="95"/>
              </a:spcBef>
            </a:pPr>
            <a:r>
              <a:rPr sz="4950" b="1" spc="-5" dirty="0">
                <a:solidFill>
                  <a:srgbClr val="285FB0"/>
                </a:solidFill>
                <a:latin typeface="Arial"/>
                <a:cs typeface="Arial"/>
              </a:rPr>
              <a:t>F</a:t>
            </a:r>
            <a:endParaRPr sz="4950">
              <a:latin typeface="Arial"/>
              <a:cs typeface="Arial"/>
            </a:endParaRPr>
          </a:p>
        </p:txBody>
      </p:sp>
      <p:grpSp>
        <p:nvGrpSpPr>
          <p:cNvPr id="24" name="object 24"/>
          <p:cNvGrpSpPr/>
          <p:nvPr/>
        </p:nvGrpSpPr>
        <p:grpSpPr>
          <a:xfrm>
            <a:off x="9643120" y="1235358"/>
            <a:ext cx="9161780" cy="8498840"/>
            <a:chOff x="9643120" y="1235358"/>
            <a:chExt cx="9161780" cy="8498840"/>
          </a:xfrm>
        </p:grpSpPr>
        <p:sp>
          <p:nvSpPr>
            <p:cNvPr id="25" name="object 25"/>
            <p:cNvSpPr/>
            <p:nvPr/>
          </p:nvSpPr>
          <p:spPr>
            <a:xfrm>
              <a:off x="9643110" y="2198198"/>
              <a:ext cx="7310755" cy="5278120"/>
            </a:xfrm>
            <a:custGeom>
              <a:avLst/>
              <a:gdLst/>
              <a:ahLst/>
              <a:cxnLst/>
              <a:rect l="l" t="t" r="r" b="b"/>
              <a:pathLst>
                <a:path w="7310755" h="5278120">
                  <a:moveTo>
                    <a:pt x="2021700" y="4163098"/>
                  </a:moveTo>
                  <a:lnTo>
                    <a:pt x="2015172" y="4146258"/>
                  </a:lnTo>
                  <a:lnTo>
                    <a:pt x="2002231" y="4132732"/>
                  </a:lnTo>
                  <a:lnTo>
                    <a:pt x="1985073" y="4125290"/>
                  </a:lnTo>
                  <a:lnTo>
                    <a:pt x="1967001" y="4125023"/>
                  </a:lnTo>
                  <a:lnTo>
                    <a:pt x="1950161" y="4131538"/>
                  </a:lnTo>
                  <a:lnTo>
                    <a:pt x="1948218" y="4133405"/>
                  </a:lnTo>
                  <a:lnTo>
                    <a:pt x="1916976" y="4111650"/>
                  </a:lnTo>
                  <a:lnTo>
                    <a:pt x="1850859" y="4063784"/>
                  </a:lnTo>
                  <a:lnTo>
                    <a:pt x="1785708" y="4014774"/>
                  </a:lnTo>
                  <a:lnTo>
                    <a:pt x="1721535" y="3964635"/>
                  </a:lnTo>
                  <a:lnTo>
                    <a:pt x="1658340" y="3913390"/>
                  </a:lnTo>
                  <a:lnTo>
                    <a:pt x="1596161" y="3861028"/>
                  </a:lnTo>
                  <a:lnTo>
                    <a:pt x="1534998" y="3807599"/>
                  </a:lnTo>
                  <a:lnTo>
                    <a:pt x="1474876" y="3753104"/>
                  </a:lnTo>
                  <a:lnTo>
                    <a:pt x="1415783" y="3697541"/>
                  </a:lnTo>
                  <a:lnTo>
                    <a:pt x="1357744" y="3640963"/>
                  </a:lnTo>
                  <a:lnTo>
                    <a:pt x="1300772" y="3583355"/>
                  </a:lnTo>
                  <a:lnTo>
                    <a:pt x="1244892" y="3524745"/>
                  </a:lnTo>
                  <a:lnTo>
                    <a:pt x="1190091" y="3465144"/>
                  </a:lnTo>
                  <a:lnTo>
                    <a:pt x="1136408" y="3404565"/>
                  </a:lnTo>
                  <a:lnTo>
                    <a:pt x="1083830" y="3343046"/>
                  </a:lnTo>
                  <a:lnTo>
                    <a:pt x="1032395" y="3280575"/>
                  </a:lnTo>
                  <a:lnTo>
                    <a:pt x="982116" y="3217176"/>
                  </a:lnTo>
                  <a:lnTo>
                    <a:pt x="932967" y="3152876"/>
                  </a:lnTo>
                  <a:lnTo>
                    <a:pt x="884999" y="3087674"/>
                  </a:lnTo>
                  <a:lnTo>
                    <a:pt x="838225" y="3021596"/>
                  </a:lnTo>
                  <a:lnTo>
                    <a:pt x="792645" y="2954667"/>
                  </a:lnTo>
                  <a:lnTo>
                    <a:pt x="748258" y="2886875"/>
                  </a:lnTo>
                  <a:lnTo>
                    <a:pt x="705104" y="2818269"/>
                  </a:lnTo>
                  <a:lnTo>
                    <a:pt x="663181" y="2748838"/>
                  </a:lnTo>
                  <a:lnTo>
                    <a:pt x="622503" y="2678607"/>
                  </a:lnTo>
                  <a:lnTo>
                    <a:pt x="583095" y="2607602"/>
                  </a:lnTo>
                  <a:lnTo>
                    <a:pt x="544944" y="2535821"/>
                  </a:lnTo>
                  <a:lnTo>
                    <a:pt x="508088" y="2463279"/>
                  </a:lnTo>
                  <a:lnTo>
                    <a:pt x="472528" y="2390013"/>
                  </a:lnTo>
                  <a:lnTo>
                    <a:pt x="438277" y="2316035"/>
                  </a:lnTo>
                  <a:lnTo>
                    <a:pt x="405345" y="2241334"/>
                  </a:lnTo>
                  <a:lnTo>
                    <a:pt x="373748" y="2165959"/>
                  </a:lnTo>
                  <a:lnTo>
                    <a:pt x="348056" y="2101596"/>
                  </a:lnTo>
                  <a:lnTo>
                    <a:pt x="323380" y="2036876"/>
                  </a:lnTo>
                  <a:lnTo>
                    <a:pt x="299745" y="1971840"/>
                  </a:lnTo>
                  <a:lnTo>
                    <a:pt x="277139" y="1906498"/>
                  </a:lnTo>
                  <a:lnTo>
                    <a:pt x="255574" y="1840852"/>
                  </a:lnTo>
                  <a:lnTo>
                    <a:pt x="235051" y="1774913"/>
                  </a:lnTo>
                  <a:lnTo>
                    <a:pt x="215569" y="1708721"/>
                  </a:lnTo>
                  <a:lnTo>
                    <a:pt x="197129" y="1642262"/>
                  </a:lnTo>
                  <a:lnTo>
                    <a:pt x="179730" y="1575549"/>
                  </a:lnTo>
                  <a:lnTo>
                    <a:pt x="163372" y="1508607"/>
                  </a:lnTo>
                  <a:lnTo>
                    <a:pt x="148069" y="1441437"/>
                  </a:lnTo>
                  <a:lnTo>
                    <a:pt x="133807" y="1374051"/>
                  </a:lnTo>
                  <a:lnTo>
                    <a:pt x="120611" y="1306487"/>
                  </a:lnTo>
                  <a:lnTo>
                    <a:pt x="108458" y="1238719"/>
                  </a:lnTo>
                  <a:lnTo>
                    <a:pt x="97358" y="1170787"/>
                  </a:lnTo>
                  <a:lnTo>
                    <a:pt x="87325" y="1102702"/>
                  </a:lnTo>
                  <a:lnTo>
                    <a:pt x="78333" y="1034453"/>
                  </a:lnTo>
                  <a:lnTo>
                    <a:pt x="70421" y="966076"/>
                  </a:lnTo>
                  <a:lnTo>
                    <a:pt x="63563" y="897585"/>
                  </a:lnTo>
                  <a:lnTo>
                    <a:pt x="57759" y="828967"/>
                  </a:lnTo>
                  <a:lnTo>
                    <a:pt x="53035" y="760272"/>
                  </a:lnTo>
                  <a:lnTo>
                    <a:pt x="49364" y="691476"/>
                  </a:lnTo>
                  <a:lnTo>
                    <a:pt x="46774" y="622604"/>
                  </a:lnTo>
                  <a:lnTo>
                    <a:pt x="45250" y="553681"/>
                  </a:lnTo>
                  <a:lnTo>
                    <a:pt x="44792" y="484708"/>
                  </a:lnTo>
                  <a:lnTo>
                    <a:pt x="45415" y="415417"/>
                  </a:lnTo>
                  <a:lnTo>
                    <a:pt x="47142" y="345897"/>
                  </a:lnTo>
                  <a:lnTo>
                    <a:pt x="49885" y="277634"/>
                  </a:lnTo>
                  <a:lnTo>
                    <a:pt x="53733" y="208597"/>
                  </a:lnTo>
                  <a:lnTo>
                    <a:pt x="58674" y="139573"/>
                  </a:lnTo>
                  <a:lnTo>
                    <a:pt x="62661" y="95338"/>
                  </a:lnTo>
                  <a:lnTo>
                    <a:pt x="93789" y="98412"/>
                  </a:lnTo>
                  <a:lnTo>
                    <a:pt x="85496" y="76746"/>
                  </a:lnTo>
                  <a:lnTo>
                    <a:pt x="56159" y="0"/>
                  </a:lnTo>
                  <a:lnTo>
                    <a:pt x="0" y="89154"/>
                  </a:lnTo>
                  <a:lnTo>
                    <a:pt x="31394" y="92252"/>
                  </a:lnTo>
                  <a:lnTo>
                    <a:pt x="27330" y="137325"/>
                  </a:lnTo>
                  <a:lnTo>
                    <a:pt x="22377" y="206844"/>
                  </a:lnTo>
                  <a:lnTo>
                    <a:pt x="18491" y="276364"/>
                  </a:lnTo>
                  <a:lnTo>
                    <a:pt x="15684" y="346671"/>
                  </a:lnTo>
                  <a:lnTo>
                    <a:pt x="13995" y="415709"/>
                  </a:lnTo>
                  <a:lnTo>
                    <a:pt x="13373" y="484924"/>
                  </a:lnTo>
                  <a:lnTo>
                    <a:pt x="13843" y="554380"/>
                  </a:lnTo>
                  <a:lnTo>
                    <a:pt x="15379" y="623798"/>
                  </a:lnTo>
                  <a:lnTo>
                    <a:pt x="17995" y="693140"/>
                  </a:lnTo>
                  <a:lnTo>
                    <a:pt x="21691" y="762431"/>
                  </a:lnTo>
                  <a:lnTo>
                    <a:pt x="26466" y="831621"/>
                  </a:lnTo>
                  <a:lnTo>
                    <a:pt x="32296" y="900709"/>
                  </a:lnTo>
                  <a:lnTo>
                    <a:pt x="39217" y="969695"/>
                  </a:lnTo>
                  <a:lnTo>
                    <a:pt x="47193" y="1038555"/>
                  </a:lnTo>
                  <a:lnTo>
                    <a:pt x="56248" y="1107274"/>
                  </a:lnTo>
                  <a:lnTo>
                    <a:pt x="66357" y="1175854"/>
                  </a:lnTo>
                  <a:lnTo>
                    <a:pt x="77533" y="1244269"/>
                  </a:lnTo>
                  <a:lnTo>
                    <a:pt x="89776" y="1312506"/>
                  </a:lnTo>
                  <a:lnTo>
                    <a:pt x="103085" y="1380566"/>
                  </a:lnTo>
                  <a:lnTo>
                    <a:pt x="117436" y="1448409"/>
                  </a:lnTo>
                  <a:lnTo>
                    <a:pt x="132854" y="1516062"/>
                  </a:lnTo>
                  <a:lnTo>
                    <a:pt x="149326" y="1583474"/>
                  </a:lnTo>
                  <a:lnTo>
                    <a:pt x="166852" y="1650657"/>
                  </a:lnTo>
                  <a:lnTo>
                    <a:pt x="185432" y="1717586"/>
                  </a:lnTo>
                  <a:lnTo>
                    <a:pt x="205054" y="1784261"/>
                  </a:lnTo>
                  <a:lnTo>
                    <a:pt x="225742" y="1850656"/>
                  </a:lnTo>
                  <a:lnTo>
                    <a:pt x="247459" y="1916760"/>
                  </a:lnTo>
                  <a:lnTo>
                    <a:pt x="270230" y="1982571"/>
                  </a:lnTo>
                  <a:lnTo>
                    <a:pt x="294030" y="2048065"/>
                  </a:lnTo>
                  <a:lnTo>
                    <a:pt x="318884" y="2113242"/>
                  </a:lnTo>
                  <a:lnTo>
                    <a:pt x="344779" y="2178100"/>
                  </a:lnTo>
                  <a:lnTo>
                    <a:pt x="376605" y="2254008"/>
                  </a:lnTo>
                  <a:lnTo>
                    <a:pt x="409765" y="2329230"/>
                  </a:lnTo>
                  <a:lnTo>
                    <a:pt x="444258" y="2403741"/>
                  </a:lnTo>
                  <a:lnTo>
                    <a:pt x="480085" y="2477516"/>
                  </a:lnTo>
                  <a:lnTo>
                    <a:pt x="517207" y="2550553"/>
                  </a:lnTo>
                  <a:lnTo>
                    <a:pt x="555625" y="2622842"/>
                  </a:lnTo>
                  <a:lnTo>
                    <a:pt x="595325" y="2694355"/>
                  </a:lnTo>
                  <a:lnTo>
                    <a:pt x="636295" y="2765069"/>
                  </a:lnTo>
                  <a:lnTo>
                    <a:pt x="678510" y="2834995"/>
                  </a:lnTo>
                  <a:lnTo>
                    <a:pt x="721982" y="2904083"/>
                  </a:lnTo>
                  <a:lnTo>
                    <a:pt x="766673" y="2972346"/>
                  </a:lnTo>
                  <a:lnTo>
                    <a:pt x="812584" y="3039757"/>
                  </a:lnTo>
                  <a:lnTo>
                    <a:pt x="859701" y="3106293"/>
                  </a:lnTo>
                  <a:lnTo>
                    <a:pt x="908011" y="3171952"/>
                  </a:lnTo>
                  <a:lnTo>
                    <a:pt x="957503" y="3236696"/>
                  </a:lnTo>
                  <a:lnTo>
                    <a:pt x="1008151" y="3300539"/>
                  </a:lnTo>
                  <a:lnTo>
                    <a:pt x="1059954" y="3363442"/>
                  </a:lnTo>
                  <a:lnTo>
                    <a:pt x="1112901" y="3425406"/>
                  </a:lnTo>
                  <a:lnTo>
                    <a:pt x="1166977" y="3486404"/>
                  </a:lnTo>
                  <a:lnTo>
                    <a:pt x="1222159" y="3546424"/>
                  </a:lnTo>
                  <a:lnTo>
                    <a:pt x="1278432" y="3605441"/>
                  </a:lnTo>
                  <a:lnTo>
                    <a:pt x="1335811" y="3663454"/>
                  </a:lnTo>
                  <a:lnTo>
                    <a:pt x="1394269" y="3720439"/>
                  </a:lnTo>
                  <a:lnTo>
                    <a:pt x="1453769" y="3776370"/>
                  </a:lnTo>
                  <a:lnTo>
                    <a:pt x="1514335" y="3831259"/>
                  </a:lnTo>
                  <a:lnTo>
                    <a:pt x="1575930" y="3885069"/>
                  </a:lnTo>
                  <a:lnTo>
                    <a:pt x="1638566" y="3937787"/>
                  </a:lnTo>
                  <a:lnTo>
                    <a:pt x="1702193" y="3989387"/>
                  </a:lnTo>
                  <a:lnTo>
                    <a:pt x="1766824" y="4039882"/>
                  </a:lnTo>
                  <a:lnTo>
                    <a:pt x="1832444" y="4089235"/>
                  </a:lnTo>
                  <a:lnTo>
                    <a:pt x="1899031" y="4137431"/>
                  </a:lnTo>
                  <a:lnTo>
                    <a:pt x="1930273" y="4159186"/>
                  </a:lnTo>
                  <a:lnTo>
                    <a:pt x="1929206" y="4161650"/>
                  </a:lnTo>
                  <a:lnTo>
                    <a:pt x="1948383" y="4210075"/>
                  </a:lnTo>
                  <a:lnTo>
                    <a:pt x="1983613" y="4217784"/>
                  </a:lnTo>
                  <a:lnTo>
                    <a:pt x="2000465" y="4211269"/>
                  </a:lnTo>
                  <a:lnTo>
                    <a:pt x="2013978" y="4198328"/>
                  </a:lnTo>
                  <a:lnTo>
                    <a:pt x="2020062" y="4184294"/>
                  </a:lnTo>
                  <a:lnTo>
                    <a:pt x="2021420" y="4181157"/>
                  </a:lnTo>
                  <a:lnTo>
                    <a:pt x="2021700" y="4163098"/>
                  </a:lnTo>
                  <a:close/>
                </a:path>
                <a:path w="7310755" h="5278120">
                  <a:moveTo>
                    <a:pt x="4754638" y="3271837"/>
                  </a:moveTo>
                  <a:lnTo>
                    <a:pt x="4753622" y="3201314"/>
                  </a:lnTo>
                  <a:lnTo>
                    <a:pt x="4750282" y="3130893"/>
                  </a:lnTo>
                  <a:lnTo>
                    <a:pt x="4744618" y="3060611"/>
                  </a:lnTo>
                  <a:lnTo>
                    <a:pt x="4736630" y="2990532"/>
                  </a:lnTo>
                  <a:lnTo>
                    <a:pt x="4726317" y="2920733"/>
                  </a:lnTo>
                  <a:lnTo>
                    <a:pt x="4713694" y="2851251"/>
                  </a:lnTo>
                  <a:lnTo>
                    <a:pt x="4698758" y="2782151"/>
                  </a:lnTo>
                  <a:lnTo>
                    <a:pt x="4681525" y="2713494"/>
                  </a:lnTo>
                  <a:lnTo>
                    <a:pt x="4668126" y="2667863"/>
                  </a:lnTo>
                  <a:lnTo>
                    <a:pt x="4698390" y="2658364"/>
                  </a:lnTo>
                  <a:lnTo>
                    <a:pt x="4693272" y="2653068"/>
                  </a:lnTo>
                  <a:lnTo>
                    <a:pt x="4625187" y="2582570"/>
                  </a:lnTo>
                  <a:lnTo>
                    <a:pt x="4608474" y="2686596"/>
                  </a:lnTo>
                  <a:lnTo>
                    <a:pt x="4651057" y="2721140"/>
                  </a:lnTo>
                  <a:lnTo>
                    <a:pt x="4668063" y="2788780"/>
                  </a:lnTo>
                  <a:lnTo>
                    <a:pt x="4682795" y="2856865"/>
                  </a:lnTo>
                  <a:lnTo>
                    <a:pt x="4695241" y="2925318"/>
                  </a:lnTo>
                  <a:lnTo>
                    <a:pt x="4705413" y="2994088"/>
                  </a:lnTo>
                  <a:lnTo>
                    <a:pt x="4713300" y="3063138"/>
                  </a:lnTo>
                  <a:lnTo>
                    <a:pt x="4718901" y="3132378"/>
                  </a:lnTo>
                  <a:lnTo>
                    <a:pt x="4722203" y="3201771"/>
                  </a:lnTo>
                  <a:lnTo>
                    <a:pt x="4723219" y="3271253"/>
                  </a:lnTo>
                  <a:lnTo>
                    <a:pt x="4721936" y="3340773"/>
                  </a:lnTo>
                  <a:lnTo>
                    <a:pt x="4718342" y="3410267"/>
                  </a:lnTo>
                  <a:lnTo>
                    <a:pt x="4712449" y="3479673"/>
                  </a:lnTo>
                  <a:lnTo>
                    <a:pt x="4704245" y="3548938"/>
                  </a:lnTo>
                  <a:lnTo>
                    <a:pt x="4693729" y="3618014"/>
                  </a:lnTo>
                  <a:lnTo>
                    <a:pt x="4680902" y="3686822"/>
                  </a:lnTo>
                  <a:lnTo>
                    <a:pt x="4664507" y="3760444"/>
                  </a:lnTo>
                  <a:lnTo>
                    <a:pt x="4645545" y="3833279"/>
                  </a:lnTo>
                  <a:lnTo>
                    <a:pt x="4624044" y="3905250"/>
                  </a:lnTo>
                  <a:lnTo>
                    <a:pt x="4600016" y="3976293"/>
                  </a:lnTo>
                  <a:lnTo>
                    <a:pt x="4573511" y="4046347"/>
                  </a:lnTo>
                  <a:lnTo>
                    <a:pt x="4544542" y="4115358"/>
                  </a:lnTo>
                  <a:lnTo>
                    <a:pt x="4513186" y="4183253"/>
                  </a:lnTo>
                  <a:lnTo>
                    <a:pt x="4479429" y="4249966"/>
                  </a:lnTo>
                  <a:lnTo>
                    <a:pt x="4443336" y="4315447"/>
                  </a:lnTo>
                  <a:lnTo>
                    <a:pt x="4404919" y="4379620"/>
                  </a:lnTo>
                  <a:lnTo>
                    <a:pt x="4364228" y="4442422"/>
                  </a:lnTo>
                  <a:lnTo>
                    <a:pt x="4321289" y="4503788"/>
                  </a:lnTo>
                  <a:lnTo>
                    <a:pt x="4276141" y="4563669"/>
                  </a:lnTo>
                  <a:lnTo>
                    <a:pt x="4228795" y="4621987"/>
                  </a:lnTo>
                  <a:lnTo>
                    <a:pt x="4179316" y="4678680"/>
                  </a:lnTo>
                  <a:lnTo>
                    <a:pt x="4157395" y="4702048"/>
                  </a:lnTo>
                  <a:lnTo>
                    <a:pt x="4155109" y="4700638"/>
                  </a:lnTo>
                  <a:lnTo>
                    <a:pt x="4137279" y="4697755"/>
                  </a:lnTo>
                  <a:lnTo>
                    <a:pt x="4119664" y="4701768"/>
                  </a:lnTo>
                  <a:lnTo>
                    <a:pt x="4104411" y="4712601"/>
                  </a:lnTo>
                  <a:lnTo>
                    <a:pt x="4094569" y="4728515"/>
                  </a:lnTo>
                  <a:lnTo>
                    <a:pt x="4091686" y="4746345"/>
                  </a:lnTo>
                  <a:lnTo>
                    <a:pt x="4095699" y="4763960"/>
                  </a:lnTo>
                  <a:lnTo>
                    <a:pt x="4106545" y="4779213"/>
                  </a:lnTo>
                  <a:lnTo>
                    <a:pt x="4122445" y="4789055"/>
                  </a:lnTo>
                  <a:lnTo>
                    <a:pt x="4140276" y="4791938"/>
                  </a:lnTo>
                  <a:lnTo>
                    <a:pt x="4157891" y="4787925"/>
                  </a:lnTo>
                  <a:lnTo>
                    <a:pt x="4173143" y="4777079"/>
                  </a:lnTo>
                  <a:lnTo>
                    <a:pt x="4182986" y="4761179"/>
                  </a:lnTo>
                  <a:lnTo>
                    <a:pt x="4183888" y="4755591"/>
                  </a:lnTo>
                  <a:lnTo>
                    <a:pt x="4185869" y="4743348"/>
                  </a:lnTo>
                  <a:lnTo>
                    <a:pt x="4181856" y="4725733"/>
                  </a:lnTo>
                  <a:lnTo>
                    <a:pt x="4180306" y="4723536"/>
                  </a:lnTo>
                  <a:lnTo>
                    <a:pt x="4202226" y="4700181"/>
                  </a:lnTo>
                  <a:lnTo>
                    <a:pt x="4252455" y="4642650"/>
                  </a:lnTo>
                  <a:lnTo>
                    <a:pt x="4300525" y="4583468"/>
                  </a:lnTo>
                  <a:lnTo>
                    <a:pt x="4346359" y="4522711"/>
                  </a:lnTo>
                  <a:lnTo>
                    <a:pt x="4389971" y="4460430"/>
                  </a:lnTo>
                  <a:lnTo>
                    <a:pt x="4431284" y="4396702"/>
                  </a:lnTo>
                  <a:lnTo>
                    <a:pt x="4470285" y="4331589"/>
                  </a:lnTo>
                  <a:lnTo>
                    <a:pt x="4506938" y="4265142"/>
                  </a:lnTo>
                  <a:lnTo>
                    <a:pt x="4541202" y="4197439"/>
                  </a:lnTo>
                  <a:lnTo>
                    <a:pt x="4573067" y="4128541"/>
                  </a:lnTo>
                  <a:lnTo>
                    <a:pt x="4602467" y="4058513"/>
                  </a:lnTo>
                  <a:lnTo>
                    <a:pt x="4629391" y="3987419"/>
                  </a:lnTo>
                  <a:lnTo>
                    <a:pt x="4653800" y="3915308"/>
                  </a:lnTo>
                  <a:lnTo>
                    <a:pt x="4675644" y="3842283"/>
                  </a:lnTo>
                  <a:lnTo>
                    <a:pt x="4694910" y="3768369"/>
                  </a:lnTo>
                  <a:lnTo>
                    <a:pt x="4711560" y="3693642"/>
                  </a:lnTo>
                  <a:lnTo>
                    <a:pt x="4724603" y="3623780"/>
                  </a:lnTo>
                  <a:lnTo>
                    <a:pt x="4735309" y="3553676"/>
                  </a:lnTo>
                  <a:lnTo>
                    <a:pt x="4743653" y="3483368"/>
                  </a:lnTo>
                  <a:lnTo>
                    <a:pt x="4749647" y="3412921"/>
                  </a:lnTo>
                  <a:lnTo>
                    <a:pt x="4753305" y="3342398"/>
                  </a:lnTo>
                  <a:lnTo>
                    <a:pt x="4754638" y="3271837"/>
                  </a:lnTo>
                  <a:close/>
                </a:path>
                <a:path w="7310755" h="5278120">
                  <a:moveTo>
                    <a:pt x="7310526" y="2571762"/>
                  </a:moveTo>
                  <a:lnTo>
                    <a:pt x="7308266" y="2477224"/>
                  </a:lnTo>
                  <a:lnTo>
                    <a:pt x="7303630" y="2382812"/>
                  </a:lnTo>
                  <a:lnTo>
                    <a:pt x="7296645" y="2288590"/>
                  </a:lnTo>
                  <a:lnTo>
                    <a:pt x="7287311" y="2194636"/>
                  </a:lnTo>
                  <a:lnTo>
                    <a:pt x="7275627" y="2100961"/>
                  </a:lnTo>
                  <a:lnTo>
                    <a:pt x="7261606" y="2007616"/>
                  </a:lnTo>
                  <a:lnTo>
                    <a:pt x="7245261" y="1914664"/>
                  </a:lnTo>
                  <a:lnTo>
                    <a:pt x="7226592" y="1822132"/>
                  </a:lnTo>
                  <a:lnTo>
                    <a:pt x="7205612" y="1730070"/>
                  </a:lnTo>
                  <a:lnTo>
                    <a:pt x="7182307" y="1638515"/>
                  </a:lnTo>
                  <a:lnTo>
                    <a:pt x="7156717" y="1547520"/>
                  </a:lnTo>
                  <a:lnTo>
                    <a:pt x="7128840" y="1457134"/>
                  </a:lnTo>
                  <a:lnTo>
                    <a:pt x="7098652" y="1367383"/>
                  </a:lnTo>
                  <a:lnTo>
                    <a:pt x="7098474" y="1366875"/>
                  </a:lnTo>
                  <a:lnTo>
                    <a:pt x="7128002" y="1356118"/>
                  </a:lnTo>
                  <a:lnTo>
                    <a:pt x="7123773" y="1352118"/>
                  </a:lnTo>
                  <a:lnTo>
                    <a:pt x="7051459" y="1283716"/>
                  </a:lnTo>
                  <a:lnTo>
                    <a:pt x="7039457" y="1388389"/>
                  </a:lnTo>
                  <a:lnTo>
                    <a:pt x="7068972" y="1377632"/>
                  </a:lnTo>
                  <a:lnTo>
                    <a:pt x="7098817" y="1466392"/>
                  </a:lnTo>
                  <a:lnTo>
                    <a:pt x="7126478" y="1556029"/>
                  </a:lnTo>
                  <a:lnTo>
                    <a:pt x="7151865" y="1646262"/>
                  </a:lnTo>
                  <a:lnTo>
                    <a:pt x="7174979" y="1737042"/>
                  </a:lnTo>
                  <a:lnTo>
                    <a:pt x="7195794" y="1828342"/>
                  </a:lnTo>
                  <a:lnTo>
                    <a:pt x="7214324" y="1920100"/>
                  </a:lnTo>
                  <a:lnTo>
                    <a:pt x="7230542" y="2012289"/>
                  </a:lnTo>
                  <a:lnTo>
                    <a:pt x="7244448" y="2104847"/>
                  </a:lnTo>
                  <a:lnTo>
                    <a:pt x="7256043" y="2197735"/>
                  </a:lnTo>
                  <a:lnTo>
                    <a:pt x="7265327" y="2290915"/>
                  </a:lnTo>
                  <a:lnTo>
                    <a:pt x="7272248" y="2384348"/>
                  </a:lnTo>
                  <a:lnTo>
                    <a:pt x="7276859" y="2477973"/>
                  </a:lnTo>
                  <a:lnTo>
                    <a:pt x="7279106" y="2571762"/>
                  </a:lnTo>
                  <a:lnTo>
                    <a:pt x="7278992" y="2666492"/>
                  </a:lnTo>
                  <a:lnTo>
                    <a:pt x="7276554" y="2759659"/>
                  </a:lnTo>
                  <a:lnTo>
                    <a:pt x="7272248" y="2845574"/>
                  </a:lnTo>
                  <a:lnTo>
                    <a:pt x="7266025" y="2931198"/>
                  </a:lnTo>
                  <a:lnTo>
                    <a:pt x="7257872" y="3016516"/>
                  </a:lnTo>
                  <a:lnTo>
                    <a:pt x="7247814" y="3101479"/>
                  </a:lnTo>
                  <a:lnTo>
                    <a:pt x="7235876" y="3186061"/>
                  </a:lnTo>
                  <a:lnTo>
                    <a:pt x="7222045" y="3270250"/>
                  </a:lnTo>
                  <a:lnTo>
                    <a:pt x="7206361" y="3354006"/>
                  </a:lnTo>
                  <a:lnTo>
                    <a:pt x="7188809" y="3437280"/>
                  </a:lnTo>
                  <a:lnTo>
                    <a:pt x="7169429" y="3520071"/>
                  </a:lnTo>
                  <a:lnTo>
                    <a:pt x="7148208" y="3602342"/>
                  </a:lnTo>
                  <a:lnTo>
                    <a:pt x="7125170" y="3684054"/>
                  </a:lnTo>
                  <a:lnTo>
                    <a:pt x="7100329" y="3765181"/>
                  </a:lnTo>
                  <a:lnTo>
                    <a:pt x="7073709" y="3845699"/>
                  </a:lnTo>
                  <a:lnTo>
                    <a:pt x="7045299" y="3925570"/>
                  </a:lnTo>
                  <a:lnTo>
                    <a:pt x="7015112" y="4004780"/>
                  </a:lnTo>
                  <a:lnTo>
                    <a:pt x="6983184" y="4083278"/>
                  </a:lnTo>
                  <a:lnTo>
                    <a:pt x="6949503" y="4161040"/>
                  </a:lnTo>
                  <a:lnTo>
                    <a:pt x="6914096" y="4238041"/>
                  </a:lnTo>
                  <a:lnTo>
                    <a:pt x="6876974" y="4314253"/>
                  </a:lnTo>
                  <a:lnTo>
                    <a:pt x="6838150" y="4389653"/>
                  </a:lnTo>
                  <a:lnTo>
                    <a:pt x="6797624" y="4464189"/>
                  </a:lnTo>
                  <a:lnTo>
                    <a:pt x="6755435" y="4537849"/>
                  </a:lnTo>
                  <a:lnTo>
                    <a:pt x="6711556" y="4610608"/>
                  </a:lnTo>
                  <a:lnTo>
                    <a:pt x="6666039" y="4682414"/>
                  </a:lnTo>
                  <a:lnTo>
                    <a:pt x="6618872" y="4753267"/>
                  </a:lnTo>
                  <a:lnTo>
                    <a:pt x="6570078" y="4823104"/>
                  </a:lnTo>
                  <a:lnTo>
                    <a:pt x="6519659" y="4891913"/>
                  </a:lnTo>
                  <a:lnTo>
                    <a:pt x="6467640" y="4959680"/>
                  </a:lnTo>
                  <a:lnTo>
                    <a:pt x="6414033" y="5026342"/>
                  </a:lnTo>
                  <a:lnTo>
                    <a:pt x="6358826" y="5091900"/>
                  </a:lnTo>
                  <a:lnTo>
                    <a:pt x="6302070" y="5156301"/>
                  </a:lnTo>
                  <a:lnTo>
                    <a:pt x="6273304" y="5187480"/>
                  </a:lnTo>
                  <a:lnTo>
                    <a:pt x="6271006" y="5186083"/>
                  </a:lnTo>
                  <a:lnTo>
                    <a:pt x="6253150" y="5183352"/>
                  </a:lnTo>
                  <a:lnTo>
                    <a:pt x="6235573" y="5187505"/>
                  </a:lnTo>
                  <a:lnTo>
                    <a:pt x="6220422" y="5198478"/>
                  </a:lnTo>
                  <a:lnTo>
                    <a:pt x="6210706" y="5214467"/>
                  </a:lnTo>
                  <a:lnTo>
                    <a:pt x="6207963" y="5232324"/>
                  </a:lnTo>
                  <a:lnTo>
                    <a:pt x="6212129" y="5249900"/>
                  </a:lnTo>
                  <a:lnTo>
                    <a:pt x="6223101" y="5265064"/>
                  </a:lnTo>
                  <a:lnTo>
                    <a:pt x="6239091" y="5274780"/>
                  </a:lnTo>
                  <a:lnTo>
                    <a:pt x="6256947" y="5277510"/>
                  </a:lnTo>
                  <a:lnTo>
                    <a:pt x="6274524" y="5273345"/>
                  </a:lnTo>
                  <a:lnTo>
                    <a:pt x="6289687" y="5262384"/>
                  </a:lnTo>
                  <a:lnTo>
                    <a:pt x="6299403" y="5246382"/>
                  </a:lnTo>
                  <a:lnTo>
                    <a:pt x="6300216" y="5241074"/>
                  </a:lnTo>
                  <a:lnTo>
                    <a:pt x="6302133" y="5228526"/>
                  </a:lnTo>
                  <a:lnTo>
                    <a:pt x="6297968" y="5210949"/>
                  </a:lnTo>
                  <a:lnTo>
                    <a:pt x="6296393" y="5208778"/>
                  </a:lnTo>
                  <a:lnTo>
                    <a:pt x="6325159" y="5177599"/>
                  </a:lnTo>
                  <a:lnTo>
                    <a:pt x="6382398" y="5112664"/>
                  </a:lnTo>
                  <a:lnTo>
                    <a:pt x="6438049" y="5046573"/>
                  </a:lnTo>
                  <a:lnTo>
                    <a:pt x="6492126" y="4979365"/>
                  </a:lnTo>
                  <a:lnTo>
                    <a:pt x="6544564" y="4911052"/>
                  </a:lnTo>
                  <a:lnTo>
                    <a:pt x="6595415" y="4841672"/>
                  </a:lnTo>
                  <a:lnTo>
                    <a:pt x="6644614" y="4771250"/>
                  </a:lnTo>
                  <a:lnTo>
                    <a:pt x="6692189" y="4699825"/>
                  </a:lnTo>
                  <a:lnTo>
                    <a:pt x="6738086" y="4627423"/>
                  </a:lnTo>
                  <a:lnTo>
                    <a:pt x="6782333" y="4554080"/>
                  </a:lnTo>
                  <a:lnTo>
                    <a:pt x="6824891" y="4479810"/>
                  </a:lnTo>
                  <a:lnTo>
                    <a:pt x="6865747" y="4404652"/>
                  </a:lnTo>
                  <a:lnTo>
                    <a:pt x="6904901" y="4328642"/>
                  </a:lnTo>
                  <a:lnTo>
                    <a:pt x="6942341" y="4251795"/>
                  </a:lnTo>
                  <a:lnTo>
                    <a:pt x="6978040" y="4174159"/>
                  </a:lnTo>
                  <a:lnTo>
                    <a:pt x="7012013" y="4095762"/>
                  </a:lnTo>
                  <a:lnTo>
                    <a:pt x="7044207" y="4016616"/>
                  </a:lnTo>
                  <a:lnTo>
                    <a:pt x="7074649" y="3936758"/>
                  </a:lnTo>
                  <a:lnTo>
                    <a:pt x="7103300" y="3856228"/>
                  </a:lnTo>
                  <a:lnTo>
                    <a:pt x="7130148" y="3775049"/>
                  </a:lnTo>
                  <a:lnTo>
                    <a:pt x="7155205" y="3693249"/>
                  </a:lnTo>
                  <a:lnTo>
                    <a:pt x="7178446" y="3610864"/>
                  </a:lnTo>
                  <a:lnTo>
                    <a:pt x="7199833" y="3527920"/>
                  </a:lnTo>
                  <a:lnTo>
                    <a:pt x="7219391" y="3444443"/>
                  </a:lnTo>
                  <a:lnTo>
                    <a:pt x="7237095" y="3360483"/>
                  </a:lnTo>
                  <a:lnTo>
                    <a:pt x="7252919" y="3276041"/>
                  </a:lnTo>
                  <a:lnTo>
                    <a:pt x="7266876" y="3191154"/>
                  </a:lnTo>
                  <a:lnTo>
                    <a:pt x="7278929" y="3105874"/>
                  </a:lnTo>
                  <a:lnTo>
                    <a:pt x="7289076" y="3020199"/>
                  </a:lnTo>
                  <a:lnTo>
                    <a:pt x="7297293" y="2934182"/>
                  </a:lnTo>
                  <a:lnTo>
                    <a:pt x="7303579" y="2847848"/>
                  </a:lnTo>
                  <a:lnTo>
                    <a:pt x="7307923" y="2761234"/>
                  </a:lnTo>
                  <a:lnTo>
                    <a:pt x="7310425" y="2666492"/>
                  </a:lnTo>
                  <a:lnTo>
                    <a:pt x="7310526" y="2571762"/>
                  </a:lnTo>
                  <a:close/>
                </a:path>
              </a:pathLst>
            </a:custGeom>
            <a:solidFill>
              <a:srgbClr val="72B6E3"/>
            </a:solidFill>
          </p:spPr>
          <p:txBody>
            <a:bodyPr wrap="square" lIns="0" tIns="0" rIns="0" bIns="0" rtlCol="0"/>
            <a:lstStyle/>
            <a:p>
              <a:endParaRPr/>
            </a:p>
          </p:txBody>
        </p:sp>
        <p:sp>
          <p:nvSpPr>
            <p:cNvPr id="26" name="object 26"/>
            <p:cNvSpPr/>
            <p:nvPr/>
          </p:nvSpPr>
          <p:spPr>
            <a:xfrm>
              <a:off x="10685548" y="1443399"/>
              <a:ext cx="603250" cy="603250"/>
            </a:xfrm>
            <a:custGeom>
              <a:avLst/>
              <a:gdLst/>
              <a:ahLst/>
              <a:cxnLst/>
              <a:rect l="l" t="t" r="r" b="b"/>
              <a:pathLst>
                <a:path w="603250" h="603250">
                  <a:moveTo>
                    <a:pt x="0" y="301561"/>
                  </a:moveTo>
                  <a:lnTo>
                    <a:pt x="3946" y="252646"/>
                  </a:lnTo>
                  <a:lnTo>
                    <a:pt x="15373" y="206244"/>
                  </a:lnTo>
                  <a:lnTo>
                    <a:pt x="33659" y="162976"/>
                  </a:lnTo>
                  <a:lnTo>
                    <a:pt x="58183" y="123463"/>
                  </a:lnTo>
                  <a:lnTo>
                    <a:pt x="88325" y="88325"/>
                  </a:lnTo>
                  <a:lnTo>
                    <a:pt x="123463" y="58183"/>
                  </a:lnTo>
                  <a:lnTo>
                    <a:pt x="162976" y="33659"/>
                  </a:lnTo>
                  <a:lnTo>
                    <a:pt x="206244" y="15373"/>
                  </a:lnTo>
                  <a:lnTo>
                    <a:pt x="252646" y="3946"/>
                  </a:lnTo>
                  <a:lnTo>
                    <a:pt x="301561" y="0"/>
                  </a:lnTo>
                  <a:lnTo>
                    <a:pt x="350476" y="3946"/>
                  </a:lnTo>
                  <a:lnTo>
                    <a:pt x="396878" y="15373"/>
                  </a:lnTo>
                  <a:lnTo>
                    <a:pt x="440146" y="33659"/>
                  </a:lnTo>
                  <a:lnTo>
                    <a:pt x="479659" y="58183"/>
                  </a:lnTo>
                  <a:lnTo>
                    <a:pt x="514797" y="88325"/>
                  </a:lnTo>
                  <a:lnTo>
                    <a:pt x="544939" y="123463"/>
                  </a:lnTo>
                  <a:lnTo>
                    <a:pt x="569463" y="162976"/>
                  </a:lnTo>
                  <a:lnTo>
                    <a:pt x="587749" y="206244"/>
                  </a:lnTo>
                  <a:lnTo>
                    <a:pt x="599176" y="252646"/>
                  </a:lnTo>
                  <a:lnTo>
                    <a:pt x="603123" y="301561"/>
                  </a:lnTo>
                  <a:lnTo>
                    <a:pt x="599176" y="350476"/>
                  </a:lnTo>
                  <a:lnTo>
                    <a:pt x="587749" y="396878"/>
                  </a:lnTo>
                  <a:lnTo>
                    <a:pt x="569463" y="440146"/>
                  </a:lnTo>
                  <a:lnTo>
                    <a:pt x="544939" y="479659"/>
                  </a:lnTo>
                  <a:lnTo>
                    <a:pt x="514797" y="514797"/>
                  </a:lnTo>
                  <a:lnTo>
                    <a:pt x="479659" y="544939"/>
                  </a:lnTo>
                  <a:lnTo>
                    <a:pt x="440146" y="569463"/>
                  </a:lnTo>
                  <a:lnTo>
                    <a:pt x="396878" y="587749"/>
                  </a:lnTo>
                  <a:lnTo>
                    <a:pt x="350476" y="599176"/>
                  </a:lnTo>
                  <a:lnTo>
                    <a:pt x="301561" y="603123"/>
                  </a:lnTo>
                  <a:lnTo>
                    <a:pt x="252646" y="599176"/>
                  </a:lnTo>
                  <a:lnTo>
                    <a:pt x="206244" y="587749"/>
                  </a:lnTo>
                  <a:lnTo>
                    <a:pt x="162976" y="569463"/>
                  </a:lnTo>
                  <a:lnTo>
                    <a:pt x="123463" y="544939"/>
                  </a:lnTo>
                  <a:lnTo>
                    <a:pt x="88325" y="514797"/>
                  </a:lnTo>
                  <a:lnTo>
                    <a:pt x="58183" y="479659"/>
                  </a:lnTo>
                  <a:lnTo>
                    <a:pt x="33659" y="440146"/>
                  </a:lnTo>
                  <a:lnTo>
                    <a:pt x="15373" y="396878"/>
                  </a:lnTo>
                  <a:lnTo>
                    <a:pt x="3946" y="350476"/>
                  </a:lnTo>
                  <a:lnTo>
                    <a:pt x="0" y="301561"/>
                  </a:lnTo>
                  <a:close/>
                </a:path>
              </a:pathLst>
            </a:custGeom>
            <a:ln w="31412">
              <a:solidFill>
                <a:srgbClr val="72B6E3"/>
              </a:solidFill>
            </a:ln>
          </p:spPr>
          <p:txBody>
            <a:bodyPr wrap="square" lIns="0" tIns="0" rIns="0" bIns="0" rtlCol="0"/>
            <a:lstStyle/>
            <a:p>
              <a:endParaRPr/>
            </a:p>
          </p:txBody>
        </p:sp>
        <p:sp>
          <p:nvSpPr>
            <p:cNvPr id="27" name="object 27"/>
            <p:cNvSpPr/>
            <p:nvPr/>
          </p:nvSpPr>
          <p:spPr>
            <a:xfrm>
              <a:off x="17534198" y="3289275"/>
              <a:ext cx="407670" cy="407670"/>
            </a:xfrm>
            <a:custGeom>
              <a:avLst/>
              <a:gdLst/>
              <a:ahLst/>
              <a:cxnLst/>
              <a:rect l="l" t="t" r="r" b="b"/>
              <a:pathLst>
                <a:path w="407669" h="407670">
                  <a:moveTo>
                    <a:pt x="0" y="203761"/>
                  </a:moveTo>
                  <a:lnTo>
                    <a:pt x="5381" y="157041"/>
                  </a:lnTo>
                  <a:lnTo>
                    <a:pt x="20710" y="114152"/>
                  </a:lnTo>
                  <a:lnTo>
                    <a:pt x="44764" y="76319"/>
                  </a:lnTo>
                  <a:lnTo>
                    <a:pt x="76319" y="44764"/>
                  </a:lnTo>
                  <a:lnTo>
                    <a:pt x="114152" y="20710"/>
                  </a:lnTo>
                  <a:lnTo>
                    <a:pt x="157041" y="5381"/>
                  </a:lnTo>
                  <a:lnTo>
                    <a:pt x="203761" y="0"/>
                  </a:lnTo>
                  <a:lnTo>
                    <a:pt x="250482" y="5381"/>
                  </a:lnTo>
                  <a:lnTo>
                    <a:pt x="293371" y="20710"/>
                  </a:lnTo>
                  <a:lnTo>
                    <a:pt x="331204" y="44764"/>
                  </a:lnTo>
                  <a:lnTo>
                    <a:pt x="362759" y="76319"/>
                  </a:lnTo>
                  <a:lnTo>
                    <a:pt x="386812" y="114152"/>
                  </a:lnTo>
                  <a:lnTo>
                    <a:pt x="402142" y="157041"/>
                  </a:lnTo>
                  <a:lnTo>
                    <a:pt x="407523" y="203761"/>
                  </a:lnTo>
                  <a:lnTo>
                    <a:pt x="402142" y="250482"/>
                  </a:lnTo>
                  <a:lnTo>
                    <a:pt x="386812" y="293371"/>
                  </a:lnTo>
                  <a:lnTo>
                    <a:pt x="362759" y="331204"/>
                  </a:lnTo>
                  <a:lnTo>
                    <a:pt x="331204" y="362759"/>
                  </a:lnTo>
                  <a:lnTo>
                    <a:pt x="293371" y="386812"/>
                  </a:lnTo>
                  <a:lnTo>
                    <a:pt x="250482" y="402142"/>
                  </a:lnTo>
                  <a:lnTo>
                    <a:pt x="203761" y="407523"/>
                  </a:lnTo>
                  <a:lnTo>
                    <a:pt x="157041" y="402142"/>
                  </a:lnTo>
                  <a:lnTo>
                    <a:pt x="114152" y="386812"/>
                  </a:lnTo>
                  <a:lnTo>
                    <a:pt x="76319" y="362759"/>
                  </a:lnTo>
                  <a:lnTo>
                    <a:pt x="44764" y="331204"/>
                  </a:lnTo>
                  <a:lnTo>
                    <a:pt x="20710" y="293371"/>
                  </a:lnTo>
                  <a:lnTo>
                    <a:pt x="5381" y="250482"/>
                  </a:lnTo>
                  <a:lnTo>
                    <a:pt x="0" y="203761"/>
                  </a:lnTo>
                  <a:close/>
                </a:path>
              </a:pathLst>
            </a:custGeom>
            <a:ln w="31412">
              <a:solidFill>
                <a:srgbClr val="72B6E3"/>
              </a:solidFill>
            </a:ln>
          </p:spPr>
          <p:txBody>
            <a:bodyPr wrap="square" lIns="0" tIns="0" rIns="0" bIns="0" rtlCol="0"/>
            <a:lstStyle/>
            <a:p>
              <a:endParaRPr/>
            </a:p>
          </p:txBody>
        </p:sp>
        <p:sp>
          <p:nvSpPr>
            <p:cNvPr id="28" name="object 28"/>
            <p:cNvSpPr/>
            <p:nvPr/>
          </p:nvSpPr>
          <p:spPr>
            <a:xfrm>
              <a:off x="18381597" y="1251064"/>
              <a:ext cx="407670" cy="407670"/>
            </a:xfrm>
            <a:custGeom>
              <a:avLst/>
              <a:gdLst/>
              <a:ahLst/>
              <a:cxnLst/>
              <a:rect l="l" t="t" r="r" b="b"/>
              <a:pathLst>
                <a:path w="407669" h="407669">
                  <a:moveTo>
                    <a:pt x="0" y="203761"/>
                  </a:moveTo>
                  <a:lnTo>
                    <a:pt x="5381" y="157041"/>
                  </a:lnTo>
                  <a:lnTo>
                    <a:pt x="20710" y="114152"/>
                  </a:lnTo>
                  <a:lnTo>
                    <a:pt x="44764" y="76319"/>
                  </a:lnTo>
                  <a:lnTo>
                    <a:pt x="76319" y="44764"/>
                  </a:lnTo>
                  <a:lnTo>
                    <a:pt x="114152" y="20710"/>
                  </a:lnTo>
                  <a:lnTo>
                    <a:pt x="157041" y="5381"/>
                  </a:lnTo>
                  <a:lnTo>
                    <a:pt x="203761" y="0"/>
                  </a:lnTo>
                  <a:lnTo>
                    <a:pt x="250482" y="5381"/>
                  </a:lnTo>
                  <a:lnTo>
                    <a:pt x="293371" y="20710"/>
                  </a:lnTo>
                  <a:lnTo>
                    <a:pt x="331204" y="44764"/>
                  </a:lnTo>
                  <a:lnTo>
                    <a:pt x="362759" y="76319"/>
                  </a:lnTo>
                  <a:lnTo>
                    <a:pt x="386812" y="114152"/>
                  </a:lnTo>
                  <a:lnTo>
                    <a:pt x="402142" y="157041"/>
                  </a:lnTo>
                  <a:lnTo>
                    <a:pt x="407523" y="203761"/>
                  </a:lnTo>
                  <a:lnTo>
                    <a:pt x="402142" y="250482"/>
                  </a:lnTo>
                  <a:lnTo>
                    <a:pt x="386812" y="293371"/>
                  </a:lnTo>
                  <a:lnTo>
                    <a:pt x="362759" y="331204"/>
                  </a:lnTo>
                  <a:lnTo>
                    <a:pt x="331204" y="362759"/>
                  </a:lnTo>
                  <a:lnTo>
                    <a:pt x="293371" y="386812"/>
                  </a:lnTo>
                  <a:lnTo>
                    <a:pt x="250482" y="402142"/>
                  </a:lnTo>
                  <a:lnTo>
                    <a:pt x="203761" y="407523"/>
                  </a:lnTo>
                  <a:lnTo>
                    <a:pt x="157041" y="402142"/>
                  </a:lnTo>
                  <a:lnTo>
                    <a:pt x="114152" y="386812"/>
                  </a:lnTo>
                  <a:lnTo>
                    <a:pt x="76319" y="362759"/>
                  </a:lnTo>
                  <a:lnTo>
                    <a:pt x="44764" y="331204"/>
                  </a:lnTo>
                  <a:lnTo>
                    <a:pt x="20710" y="293371"/>
                  </a:lnTo>
                  <a:lnTo>
                    <a:pt x="5381" y="250482"/>
                  </a:lnTo>
                  <a:lnTo>
                    <a:pt x="0" y="203761"/>
                  </a:lnTo>
                  <a:close/>
                </a:path>
              </a:pathLst>
            </a:custGeom>
            <a:ln w="31412">
              <a:solidFill>
                <a:srgbClr val="72B6E3"/>
              </a:solidFill>
            </a:ln>
          </p:spPr>
          <p:txBody>
            <a:bodyPr wrap="square" lIns="0" tIns="0" rIns="0" bIns="0" rtlCol="0"/>
            <a:lstStyle/>
            <a:p>
              <a:endParaRPr/>
            </a:p>
          </p:txBody>
        </p:sp>
        <p:pic>
          <p:nvPicPr>
            <p:cNvPr id="29" name="object 29"/>
            <p:cNvPicPr/>
            <p:nvPr/>
          </p:nvPicPr>
          <p:blipFill>
            <a:blip r:embed="rId12" cstate="print"/>
            <a:stretch>
              <a:fillRect/>
            </a:stretch>
          </p:blipFill>
          <p:spPr>
            <a:xfrm>
              <a:off x="15261210" y="8453219"/>
              <a:ext cx="886873" cy="1117201"/>
            </a:xfrm>
            <a:prstGeom prst="rect">
              <a:avLst/>
            </a:prstGeom>
          </p:spPr>
        </p:pic>
        <p:sp>
          <p:nvSpPr>
            <p:cNvPr id="30" name="object 30"/>
            <p:cNvSpPr/>
            <p:nvPr/>
          </p:nvSpPr>
          <p:spPr>
            <a:xfrm>
              <a:off x="14998820" y="8306000"/>
              <a:ext cx="1412240" cy="1412240"/>
            </a:xfrm>
            <a:custGeom>
              <a:avLst/>
              <a:gdLst/>
              <a:ahLst/>
              <a:cxnLst/>
              <a:rect l="l" t="t" r="r" b="b"/>
              <a:pathLst>
                <a:path w="1412240" h="1412240">
                  <a:moveTo>
                    <a:pt x="0" y="705968"/>
                  </a:moveTo>
                  <a:lnTo>
                    <a:pt x="1628" y="657633"/>
                  </a:lnTo>
                  <a:lnTo>
                    <a:pt x="6444" y="610172"/>
                  </a:lnTo>
                  <a:lnTo>
                    <a:pt x="14342" y="563691"/>
                  </a:lnTo>
                  <a:lnTo>
                    <a:pt x="25217" y="518294"/>
                  </a:lnTo>
                  <a:lnTo>
                    <a:pt x="38964" y="474086"/>
                  </a:lnTo>
                  <a:lnTo>
                    <a:pt x="55478" y="431173"/>
                  </a:lnTo>
                  <a:lnTo>
                    <a:pt x="74653" y="389660"/>
                  </a:lnTo>
                  <a:lnTo>
                    <a:pt x="96385" y="349652"/>
                  </a:lnTo>
                  <a:lnTo>
                    <a:pt x="120568" y="311254"/>
                  </a:lnTo>
                  <a:lnTo>
                    <a:pt x="147097" y="274572"/>
                  </a:lnTo>
                  <a:lnTo>
                    <a:pt x="175867" y="239710"/>
                  </a:lnTo>
                  <a:lnTo>
                    <a:pt x="206773" y="206773"/>
                  </a:lnTo>
                  <a:lnTo>
                    <a:pt x="239710" y="175867"/>
                  </a:lnTo>
                  <a:lnTo>
                    <a:pt x="274572" y="147097"/>
                  </a:lnTo>
                  <a:lnTo>
                    <a:pt x="311254" y="120568"/>
                  </a:lnTo>
                  <a:lnTo>
                    <a:pt x="349652" y="96385"/>
                  </a:lnTo>
                  <a:lnTo>
                    <a:pt x="389660" y="74653"/>
                  </a:lnTo>
                  <a:lnTo>
                    <a:pt x="431173" y="55478"/>
                  </a:lnTo>
                  <a:lnTo>
                    <a:pt x="474086" y="38964"/>
                  </a:lnTo>
                  <a:lnTo>
                    <a:pt x="518294" y="25217"/>
                  </a:lnTo>
                  <a:lnTo>
                    <a:pt x="563691" y="14342"/>
                  </a:lnTo>
                  <a:lnTo>
                    <a:pt x="610172" y="6444"/>
                  </a:lnTo>
                  <a:lnTo>
                    <a:pt x="657633" y="1628"/>
                  </a:lnTo>
                  <a:lnTo>
                    <a:pt x="705968" y="0"/>
                  </a:lnTo>
                  <a:lnTo>
                    <a:pt x="754303" y="1628"/>
                  </a:lnTo>
                  <a:lnTo>
                    <a:pt x="801764" y="6444"/>
                  </a:lnTo>
                  <a:lnTo>
                    <a:pt x="848245" y="14342"/>
                  </a:lnTo>
                  <a:lnTo>
                    <a:pt x="893642" y="25217"/>
                  </a:lnTo>
                  <a:lnTo>
                    <a:pt x="937850" y="38964"/>
                  </a:lnTo>
                  <a:lnTo>
                    <a:pt x="980763" y="55478"/>
                  </a:lnTo>
                  <a:lnTo>
                    <a:pt x="1022276" y="74653"/>
                  </a:lnTo>
                  <a:lnTo>
                    <a:pt x="1062284" y="96385"/>
                  </a:lnTo>
                  <a:lnTo>
                    <a:pt x="1100682" y="120568"/>
                  </a:lnTo>
                  <a:lnTo>
                    <a:pt x="1137364" y="147097"/>
                  </a:lnTo>
                  <a:lnTo>
                    <a:pt x="1172226" y="175867"/>
                  </a:lnTo>
                  <a:lnTo>
                    <a:pt x="1205163" y="206773"/>
                  </a:lnTo>
                  <a:lnTo>
                    <a:pt x="1236069" y="239710"/>
                  </a:lnTo>
                  <a:lnTo>
                    <a:pt x="1264839" y="274572"/>
                  </a:lnTo>
                  <a:lnTo>
                    <a:pt x="1291368" y="311254"/>
                  </a:lnTo>
                  <a:lnTo>
                    <a:pt x="1315551" y="349652"/>
                  </a:lnTo>
                  <a:lnTo>
                    <a:pt x="1337283" y="389660"/>
                  </a:lnTo>
                  <a:lnTo>
                    <a:pt x="1356458" y="431173"/>
                  </a:lnTo>
                  <a:lnTo>
                    <a:pt x="1372972" y="474086"/>
                  </a:lnTo>
                  <a:lnTo>
                    <a:pt x="1386719" y="518294"/>
                  </a:lnTo>
                  <a:lnTo>
                    <a:pt x="1397594" y="563691"/>
                  </a:lnTo>
                  <a:lnTo>
                    <a:pt x="1405492" y="610172"/>
                  </a:lnTo>
                  <a:lnTo>
                    <a:pt x="1410308" y="657633"/>
                  </a:lnTo>
                  <a:lnTo>
                    <a:pt x="1411937" y="705968"/>
                  </a:lnTo>
                  <a:lnTo>
                    <a:pt x="1410308" y="754303"/>
                  </a:lnTo>
                  <a:lnTo>
                    <a:pt x="1405492" y="801764"/>
                  </a:lnTo>
                  <a:lnTo>
                    <a:pt x="1397594" y="848245"/>
                  </a:lnTo>
                  <a:lnTo>
                    <a:pt x="1386719" y="893642"/>
                  </a:lnTo>
                  <a:lnTo>
                    <a:pt x="1372972" y="937850"/>
                  </a:lnTo>
                  <a:lnTo>
                    <a:pt x="1356458" y="980763"/>
                  </a:lnTo>
                  <a:lnTo>
                    <a:pt x="1337283" y="1022276"/>
                  </a:lnTo>
                  <a:lnTo>
                    <a:pt x="1315551" y="1062284"/>
                  </a:lnTo>
                  <a:lnTo>
                    <a:pt x="1291368" y="1100682"/>
                  </a:lnTo>
                  <a:lnTo>
                    <a:pt x="1264839" y="1137364"/>
                  </a:lnTo>
                  <a:lnTo>
                    <a:pt x="1236069" y="1172226"/>
                  </a:lnTo>
                  <a:lnTo>
                    <a:pt x="1205163" y="1205163"/>
                  </a:lnTo>
                  <a:lnTo>
                    <a:pt x="1172226" y="1236069"/>
                  </a:lnTo>
                  <a:lnTo>
                    <a:pt x="1137364" y="1264839"/>
                  </a:lnTo>
                  <a:lnTo>
                    <a:pt x="1100682" y="1291368"/>
                  </a:lnTo>
                  <a:lnTo>
                    <a:pt x="1062284" y="1315551"/>
                  </a:lnTo>
                  <a:lnTo>
                    <a:pt x="1022276" y="1337283"/>
                  </a:lnTo>
                  <a:lnTo>
                    <a:pt x="980763" y="1356458"/>
                  </a:lnTo>
                  <a:lnTo>
                    <a:pt x="937850" y="1372972"/>
                  </a:lnTo>
                  <a:lnTo>
                    <a:pt x="893642" y="1386719"/>
                  </a:lnTo>
                  <a:lnTo>
                    <a:pt x="848245" y="1397594"/>
                  </a:lnTo>
                  <a:lnTo>
                    <a:pt x="801764" y="1405492"/>
                  </a:lnTo>
                  <a:lnTo>
                    <a:pt x="754303" y="1410308"/>
                  </a:lnTo>
                  <a:lnTo>
                    <a:pt x="705968" y="1411937"/>
                  </a:lnTo>
                  <a:lnTo>
                    <a:pt x="657633" y="1410308"/>
                  </a:lnTo>
                  <a:lnTo>
                    <a:pt x="610172" y="1405492"/>
                  </a:lnTo>
                  <a:lnTo>
                    <a:pt x="563691" y="1397594"/>
                  </a:lnTo>
                  <a:lnTo>
                    <a:pt x="518294" y="1386719"/>
                  </a:lnTo>
                  <a:lnTo>
                    <a:pt x="474086" y="1372972"/>
                  </a:lnTo>
                  <a:lnTo>
                    <a:pt x="431173" y="1356458"/>
                  </a:lnTo>
                  <a:lnTo>
                    <a:pt x="389660" y="1337283"/>
                  </a:lnTo>
                  <a:lnTo>
                    <a:pt x="349652" y="1315551"/>
                  </a:lnTo>
                  <a:lnTo>
                    <a:pt x="311254" y="1291368"/>
                  </a:lnTo>
                  <a:lnTo>
                    <a:pt x="274572" y="1264839"/>
                  </a:lnTo>
                  <a:lnTo>
                    <a:pt x="239710" y="1236069"/>
                  </a:lnTo>
                  <a:lnTo>
                    <a:pt x="206773" y="1205163"/>
                  </a:lnTo>
                  <a:lnTo>
                    <a:pt x="175867" y="1172226"/>
                  </a:lnTo>
                  <a:lnTo>
                    <a:pt x="147097" y="1137364"/>
                  </a:lnTo>
                  <a:lnTo>
                    <a:pt x="120568" y="1100682"/>
                  </a:lnTo>
                  <a:lnTo>
                    <a:pt x="96385" y="1062284"/>
                  </a:lnTo>
                  <a:lnTo>
                    <a:pt x="74653" y="1022276"/>
                  </a:lnTo>
                  <a:lnTo>
                    <a:pt x="55478" y="980763"/>
                  </a:lnTo>
                  <a:lnTo>
                    <a:pt x="38964" y="937850"/>
                  </a:lnTo>
                  <a:lnTo>
                    <a:pt x="25217" y="893642"/>
                  </a:lnTo>
                  <a:lnTo>
                    <a:pt x="14342" y="848245"/>
                  </a:lnTo>
                  <a:lnTo>
                    <a:pt x="6444" y="801764"/>
                  </a:lnTo>
                  <a:lnTo>
                    <a:pt x="1628" y="754303"/>
                  </a:lnTo>
                  <a:lnTo>
                    <a:pt x="0" y="705968"/>
                  </a:lnTo>
                  <a:close/>
                </a:path>
              </a:pathLst>
            </a:custGeom>
            <a:ln w="31412">
              <a:solidFill>
                <a:srgbClr val="EC6463"/>
              </a:solidFill>
            </a:ln>
          </p:spPr>
          <p:txBody>
            <a:bodyPr wrap="square" lIns="0" tIns="0" rIns="0" bIns="0" rtlCol="0"/>
            <a:lstStyle/>
            <a:p>
              <a:endParaRPr/>
            </a:p>
          </p:txBody>
        </p:sp>
      </p:grpSp>
      <p:pic>
        <p:nvPicPr>
          <p:cNvPr id="31" name="object 31"/>
          <p:cNvPicPr/>
          <p:nvPr/>
        </p:nvPicPr>
        <p:blipFill>
          <a:blip r:embed="rId13" cstate="print"/>
          <a:stretch>
            <a:fillRect/>
          </a:stretch>
        </p:blipFill>
        <p:spPr>
          <a:xfrm>
            <a:off x="862537" y="10484010"/>
            <a:ext cx="1597741" cy="278410"/>
          </a:xfrm>
          <a:prstGeom prst="rect">
            <a:avLst/>
          </a:prstGeom>
        </p:spPr>
      </p:pic>
      <p:sp>
        <p:nvSpPr>
          <p:cNvPr id="32" name="object 32"/>
          <p:cNvSpPr txBox="1"/>
          <p:nvPr/>
        </p:nvSpPr>
        <p:spPr>
          <a:xfrm>
            <a:off x="1635504" y="8463278"/>
            <a:ext cx="11915494" cy="1271502"/>
          </a:xfrm>
          <a:prstGeom prst="rect">
            <a:avLst/>
          </a:prstGeom>
        </p:spPr>
        <p:txBody>
          <a:bodyPr vert="horz" wrap="square" lIns="0" tIns="12065" rIns="0" bIns="0" rtlCol="0">
            <a:spAutoFit/>
          </a:bodyPr>
          <a:lstStyle/>
          <a:p>
            <a:pPr marL="12700">
              <a:lnSpc>
                <a:spcPct val="100000"/>
              </a:lnSpc>
              <a:spcBef>
                <a:spcPts val="95"/>
              </a:spcBef>
            </a:pPr>
            <a:r>
              <a:rPr lang="es-ES" sz="3300" b="1" spc="-10" dirty="0">
                <a:solidFill>
                  <a:srgbClr val="EC6463"/>
                </a:solidFill>
                <a:latin typeface="Arial"/>
                <a:cs typeface="Arial"/>
              </a:rPr>
              <a:t>El proceso de desmineralización del esmalte se exacerba
</a:t>
            </a:r>
            <a:r>
              <a:rPr lang="es-ES" sz="2400" spc="15" dirty="0">
                <a:solidFill>
                  <a:srgbClr val="363F47"/>
                </a:solidFill>
                <a:latin typeface="Arial MT"/>
                <a:cs typeface="Arial MT"/>
              </a:rPr>
              <a:t>por los alimentos agridulces en la dieta, el tabaquismo, la ingesta de alcohol, los alimentos pobres en minerales y por el envejecimiento natural del cuerpo.</a:t>
            </a:r>
            <a:endParaRPr sz="2600" dirty="0">
              <a:latin typeface="Arial MT"/>
              <a:cs typeface="Arial MT"/>
            </a:endParaRPr>
          </a:p>
        </p:txBody>
      </p:sp>
      <p:sp>
        <p:nvSpPr>
          <p:cNvPr id="33" name="object 33"/>
          <p:cNvSpPr txBox="1"/>
          <p:nvPr/>
        </p:nvSpPr>
        <p:spPr>
          <a:xfrm>
            <a:off x="899678" y="2487747"/>
            <a:ext cx="8515350" cy="4133824"/>
          </a:xfrm>
          <a:prstGeom prst="rect">
            <a:avLst/>
          </a:prstGeom>
        </p:spPr>
        <p:txBody>
          <a:bodyPr vert="horz" wrap="square" lIns="0" tIns="12065" rIns="0" bIns="0" rtlCol="0">
            <a:spAutoFit/>
          </a:bodyPr>
          <a:lstStyle/>
          <a:p>
            <a:pPr marL="12700" marR="5080">
              <a:lnSpc>
                <a:spcPct val="100000"/>
              </a:lnSpc>
              <a:spcBef>
                <a:spcPts val="95"/>
              </a:spcBef>
            </a:pPr>
            <a:r>
              <a:rPr lang="en-US" sz="3300" b="1" spc="-10" dirty="0" err="1">
                <a:solidFill>
                  <a:srgbClr val="72B6E3"/>
                </a:solidFill>
                <a:latin typeface="Arial"/>
                <a:cs typeface="Arial"/>
              </a:rPr>
              <a:t>Placa</a:t>
            </a:r>
            <a:r>
              <a:rPr sz="3300" b="1" dirty="0">
                <a:solidFill>
                  <a:srgbClr val="72B6E3"/>
                </a:solidFill>
                <a:latin typeface="Arial"/>
                <a:cs typeface="Arial"/>
              </a:rPr>
              <a:t> </a:t>
            </a:r>
            <a:r>
              <a:rPr sz="3300" b="1" spc="-5" dirty="0">
                <a:solidFill>
                  <a:srgbClr val="363F47"/>
                </a:solidFill>
                <a:latin typeface="Arial"/>
                <a:cs typeface="Arial"/>
              </a:rPr>
              <a:t>— </a:t>
            </a:r>
            <a:r>
              <a:rPr lang="es-ES" sz="3300" b="1" spc="-5" dirty="0">
                <a:solidFill>
                  <a:srgbClr val="363F47"/>
                </a:solidFill>
                <a:latin typeface="Arial"/>
                <a:cs typeface="Arial"/>
              </a:rPr>
              <a:t>la causa principal del mal aliento, las caries y las enfermedades de las encías (gingivitis, enfermedad periodontal).
</a:t>
            </a:r>
            <a:endParaRPr sz="3600" dirty="0">
              <a:latin typeface="Microsoft Sans Serif"/>
              <a:cs typeface="Microsoft Sans Serif"/>
            </a:endParaRPr>
          </a:p>
          <a:p>
            <a:pPr marL="12700" marR="22225">
              <a:lnSpc>
                <a:spcPct val="100000"/>
              </a:lnSpc>
              <a:spcBef>
                <a:spcPts val="15"/>
              </a:spcBef>
            </a:pPr>
            <a:r>
              <a:rPr lang="es-ES" sz="3300" spc="-10" dirty="0">
                <a:solidFill>
                  <a:srgbClr val="363F47"/>
                </a:solidFill>
                <a:latin typeface="Arial MT"/>
                <a:cs typeface="Arial MT"/>
              </a:rPr>
              <a:t>Este proceso elimina los minerales de los dientes y acelera la erosión del esmalte, también conocida como </a:t>
            </a:r>
            <a:r>
              <a:rPr lang="en-US" sz="3300" b="1" spc="-5" dirty="0" err="1">
                <a:solidFill>
                  <a:srgbClr val="83C2FD"/>
                </a:solidFill>
                <a:latin typeface="Arial"/>
                <a:cs typeface="Arial"/>
              </a:rPr>
              <a:t>desmineralización</a:t>
            </a:r>
            <a:r>
              <a:rPr sz="3300" spc="-5" dirty="0">
                <a:solidFill>
                  <a:srgbClr val="363F47"/>
                </a:solidFill>
                <a:latin typeface="Arial MT"/>
                <a:cs typeface="Arial MT"/>
              </a:rPr>
              <a:t>.</a:t>
            </a:r>
            <a:endParaRPr sz="3300" dirty="0">
              <a:latin typeface="Arial MT"/>
              <a:cs typeface="Arial MT"/>
            </a:endParaRPr>
          </a:p>
        </p:txBody>
      </p:sp>
      <p:pic>
        <p:nvPicPr>
          <p:cNvPr id="34" name="object 34"/>
          <p:cNvPicPr/>
          <p:nvPr/>
        </p:nvPicPr>
        <p:blipFill>
          <a:blip r:embed="rId14" cstate="print"/>
          <a:stretch>
            <a:fillRect/>
          </a:stretch>
        </p:blipFill>
        <p:spPr>
          <a:xfrm>
            <a:off x="859272" y="8450549"/>
            <a:ext cx="663969" cy="663969"/>
          </a:xfrm>
          <a:prstGeom prst="rect">
            <a:avLst/>
          </a:prstGeom>
        </p:spPr>
      </p:pic>
      <p:sp>
        <p:nvSpPr>
          <p:cNvPr id="35" name="object 35"/>
          <p:cNvSpPr txBox="1">
            <a:spLocks noGrp="1"/>
          </p:cNvSpPr>
          <p:nvPr>
            <p:ph type="title"/>
          </p:nvPr>
        </p:nvSpPr>
        <p:spPr>
          <a:xfrm>
            <a:off x="843900" y="480688"/>
            <a:ext cx="5931550" cy="2322367"/>
          </a:xfrm>
          <a:prstGeom prst="rect">
            <a:avLst/>
          </a:prstGeom>
        </p:spPr>
        <p:txBody>
          <a:bodyPr vert="horz" wrap="square" lIns="0" tIns="103505" rIns="0" bIns="0" rtlCol="0">
            <a:spAutoFit/>
          </a:bodyPr>
          <a:lstStyle/>
          <a:p>
            <a:pPr marL="12700" marR="5080">
              <a:lnSpc>
                <a:spcPts val="5700"/>
              </a:lnSpc>
              <a:spcBef>
                <a:spcPts val="815"/>
              </a:spcBef>
            </a:pPr>
            <a:r>
              <a:rPr lang="es-ES" sz="4000" spc="15" dirty="0">
                <a:solidFill>
                  <a:srgbClr val="535353"/>
                </a:solidFill>
              </a:rPr>
              <a:t>¿Por qué necesitamos pasta dental?</a:t>
            </a:r>
            <a:r>
              <a:rPr lang="es-ES" sz="3600" spc="15" dirty="0">
                <a:solidFill>
                  <a:srgbClr val="535353"/>
                </a:solidFill>
              </a:rPr>
              <a:t>
</a:t>
            </a:r>
            <a:endParaRPr sz="5250" dirty="0"/>
          </a:p>
        </p:txBody>
      </p:sp>
      <p:sp>
        <p:nvSpPr>
          <p:cNvPr id="36" name="object 36"/>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cxnSp>
        <p:nvCxnSpPr>
          <p:cNvPr id="38" name="Straight Arrow Connector 37">
            <a:extLst>
              <a:ext uri="{FF2B5EF4-FFF2-40B4-BE49-F238E27FC236}">
                <a16:creationId xmlns:a16="http://schemas.microsoft.com/office/drawing/2014/main" id="{DC786E29-AABA-5DCE-8C68-28ED247AC463}"/>
              </a:ext>
            </a:extLst>
          </p:cNvPr>
          <p:cNvCxnSpPr/>
          <p:nvPr/>
        </p:nvCxnSpPr>
        <p:spPr>
          <a:xfrm>
            <a:off x="1966207" y="4664075"/>
            <a:ext cx="389643" cy="321241"/>
          </a:xfrm>
          <a:prstGeom prst="straightConnector1">
            <a:avLst/>
          </a:prstGeom>
          <a:ln w="571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876455" y="2397938"/>
            <a:ext cx="5499000" cy="1777410"/>
          </a:xfrm>
          <a:prstGeom prst="rect">
            <a:avLst/>
          </a:prstGeom>
        </p:spPr>
        <p:txBody>
          <a:bodyPr vert="horz" wrap="square" lIns="0" tIns="190500" rIns="0" bIns="0" rtlCol="0">
            <a:spAutoFit/>
          </a:bodyPr>
          <a:lstStyle/>
          <a:p>
            <a:pPr marL="276860" indent="-264795">
              <a:lnSpc>
                <a:spcPct val="100000"/>
              </a:lnSpc>
              <a:spcBef>
                <a:spcPts val="1500"/>
              </a:spcBef>
              <a:buFont typeface="Symbol"/>
              <a:buChar char=""/>
              <a:tabLst>
                <a:tab pos="277495" algn="l"/>
              </a:tabLst>
            </a:pPr>
            <a:r>
              <a:rPr lang="es-ES" sz="2600" b="1" spc="20" dirty="0">
                <a:solidFill>
                  <a:srgbClr val="363F47"/>
                </a:solidFill>
                <a:latin typeface="Arial"/>
                <a:cs typeface="Arial"/>
              </a:rPr>
              <a:t>Eliminar la placa
Fortalecer el esmalte dental
Refrescar el aliento</a:t>
            </a:r>
            <a:endParaRPr sz="2600" dirty="0">
              <a:latin typeface="Arial"/>
              <a:cs typeface="Arial"/>
            </a:endParaRPr>
          </a:p>
        </p:txBody>
      </p:sp>
      <p:sp>
        <p:nvSpPr>
          <p:cNvPr id="3" name="object 3"/>
          <p:cNvSpPr txBox="1"/>
          <p:nvPr/>
        </p:nvSpPr>
        <p:spPr>
          <a:xfrm>
            <a:off x="3301211" y="2425759"/>
            <a:ext cx="6980777" cy="2400016"/>
          </a:xfrm>
          <a:prstGeom prst="rect">
            <a:avLst/>
          </a:prstGeom>
        </p:spPr>
        <p:txBody>
          <a:bodyPr vert="horz" wrap="square" lIns="0" tIns="103505" rIns="0" bIns="0" rtlCol="0">
            <a:spAutoFit/>
          </a:bodyPr>
          <a:lstStyle/>
          <a:p>
            <a:pPr marL="12700" marR="5080">
              <a:lnSpc>
                <a:spcPts val="5700"/>
              </a:lnSpc>
              <a:spcBef>
                <a:spcPts val="815"/>
              </a:spcBef>
            </a:pPr>
            <a:r>
              <a:rPr lang="es-ES" sz="5250" b="1" spc="-35" dirty="0">
                <a:solidFill>
                  <a:srgbClr val="285FB0"/>
                </a:solidFill>
                <a:latin typeface="Arial"/>
                <a:cs typeface="Arial"/>
              </a:rPr>
              <a:t>Principales funciones de la pasta dental
</a:t>
            </a:r>
            <a:endParaRPr sz="5250" dirty="0">
              <a:latin typeface="Arial"/>
              <a:cs typeface="Arial"/>
            </a:endParaRPr>
          </a:p>
        </p:txBody>
      </p:sp>
      <p:grpSp>
        <p:nvGrpSpPr>
          <p:cNvPr id="4" name="object 4"/>
          <p:cNvGrpSpPr/>
          <p:nvPr/>
        </p:nvGrpSpPr>
        <p:grpSpPr>
          <a:xfrm>
            <a:off x="1896441" y="2785395"/>
            <a:ext cx="1002665" cy="4664075"/>
            <a:chOff x="1896441" y="2785395"/>
            <a:chExt cx="1002665" cy="4664075"/>
          </a:xfrm>
        </p:grpSpPr>
        <p:sp>
          <p:nvSpPr>
            <p:cNvPr id="5" name="object 5"/>
            <p:cNvSpPr/>
            <p:nvPr/>
          </p:nvSpPr>
          <p:spPr>
            <a:xfrm>
              <a:off x="2237669" y="3126623"/>
              <a:ext cx="320040" cy="320040"/>
            </a:xfrm>
            <a:custGeom>
              <a:avLst/>
              <a:gdLst/>
              <a:ahLst/>
              <a:cxnLst/>
              <a:rect l="l" t="t" r="r" b="b"/>
              <a:pathLst>
                <a:path w="320039" h="320039">
                  <a:moveTo>
                    <a:pt x="0" y="159981"/>
                  </a:moveTo>
                  <a:lnTo>
                    <a:pt x="8155" y="109415"/>
                  </a:lnTo>
                  <a:lnTo>
                    <a:pt x="30867" y="65498"/>
                  </a:lnTo>
                  <a:lnTo>
                    <a:pt x="65498" y="30867"/>
                  </a:lnTo>
                  <a:lnTo>
                    <a:pt x="109415" y="8155"/>
                  </a:lnTo>
                  <a:lnTo>
                    <a:pt x="159981" y="0"/>
                  </a:lnTo>
                  <a:lnTo>
                    <a:pt x="210548" y="8155"/>
                  </a:lnTo>
                  <a:lnTo>
                    <a:pt x="254465" y="30867"/>
                  </a:lnTo>
                  <a:lnTo>
                    <a:pt x="289096" y="65498"/>
                  </a:lnTo>
                  <a:lnTo>
                    <a:pt x="311807" y="109415"/>
                  </a:lnTo>
                  <a:lnTo>
                    <a:pt x="319963" y="159981"/>
                  </a:lnTo>
                  <a:lnTo>
                    <a:pt x="311807" y="210548"/>
                  </a:lnTo>
                  <a:lnTo>
                    <a:pt x="289096" y="254465"/>
                  </a:lnTo>
                  <a:lnTo>
                    <a:pt x="254465" y="289096"/>
                  </a:lnTo>
                  <a:lnTo>
                    <a:pt x="210548" y="311807"/>
                  </a:lnTo>
                  <a:lnTo>
                    <a:pt x="159981" y="319963"/>
                  </a:lnTo>
                  <a:lnTo>
                    <a:pt x="109415" y="311807"/>
                  </a:lnTo>
                  <a:lnTo>
                    <a:pt x="65498" y="289096"/>
                  </a:lnTo>
                  <a:lnTo>
                    <a:pt x="30867" y="254465"/>
                  </a:lnTo>
                  <a:lnTo>
                    <a:pt x="8155" y="210548"/>
                  </a:lnTo>
                  <a:lnTo>
                    <a:pt x="0" y="159981"/>
                  </a:lnTo>
                  <a:close/>
                </a:path>
              </a:pathLst>
            </a:custGeom>
            <a:ln w="31412">
              <a:solidFill>
                <a:srgbClr val="285FB0"/>
              </a:solidFill>
            </a:ln>
          </p:spPr>
          <p:txBody>
            <a:bodyPr wrap="square" lIns="0" tIns="0" rIns="0" bIns="0" rtlCol="0"/>
            <a:lstStyle/>
            <a:p>
              <a:endParaRPr/>
            </a:p>
          </p:txBody>
        </p:sp>
        <p:sp>
          <p:nvSpPr>
            <p:cNvPr id="6" name="object 6"/>
            <p:cNvSpPr/>
            <p:nvPr/>
          </p:nvSpPr>
          <p:spPr>
            <a:xfrm>
              <a:off x="1901677" y="2790631"/>
              <a:ext cx="992505" cy="992505"/>
            </a:xfrm>
            <a:custGeom>
              <a:avLst/>
              <a:gdLst/>
              <a:ahLst/>
              <a:cxnLst/>
              <a:rect l="l" t="t" r="r" b="b"/>
              <a:pathLst>
                <a:path w="992505" h="992504">
                  <a:moveTo>
                    <a:pt x="0" y="495973"/>
                  </a:moveTo>
                  <a:lnTo>
                    <a:pt x="2270" y="448208"/>
                  </a:lnTo>
                  <a:lnTo>
                    <a:pt x="8943" y="401727"/>
                  </a:lnTo>
                  <a:lnTo>
                    <a:pt x="19810" y="356738"/>
                  </a:lnTo>
                  <a:lnTo>
                    <a:pt x="34664" y="313450"/>
                  </a:lnTo>
                  <a:lnTo>
                    <a:pt x="53296" y="272070"/>
                  </a:lnTo>
                  <a:lnTo>
                    <a:pt x="75500" y="232806"/>
                  </a:lnTo>
                  <a:lnTo>
                    <a:pt x="101066" y="195865"/>
                  </a:lnTo>
                  <a:lnTo>
                    <a:pt x="129788" y="161457"/>
                  </a:lnTo>
                  <a:lnTo>
                    <a:pt x="161457" y="129788"/>
                  </a:lnTo>
                  <a:lnTo>
                    <a:pt x="195865" y="101066"/>
                  </a:lnTo>
                  <a:lnTo>
                    <a:pt x="232806" y="75500"/>
                  </a:lnTo>
                  <a:lnTo>
                    <a:pt x="272070" y="53296"/>
                  </a:lnTo>
                  <a:lnTo>
                    <a:pt x="313450" y="34664"/>
                  </a:lnTo>
                  <a:lnTo>
                    <a:pt x="356738" y="19810"/>
                  </a:lnTo>
                  <a:lnTo>
                    <a:pt x="401727" y="8943"/>
                  </a:lnTo>
                  <a:lnTo>
                    <a:pt x="448208" y="2270"/>
                  </a:lnTo>
                  <a:lnTo>
                    <a:pt x="495973" y="0"/>
                  </a:lnTo>
                  <a:lnTo>
                    <a:pt x="543739" y="2270"/>
                  </a:lnTo>
                  <a:lnTo>
                    <a:pt x="590220" y="8943"/>
                  </a:lnTo>
                  <a:lnTo>
                    <a:pt x="635208" y="19810"/>
                  </a:lnTo>
                  <a:lnTo>
                    <a:pt x="678496" y="34664"/>
                  </a:lnTo>
                  <a:lnTo>
                    <a:pt x="719877" y="53296"/>
                  </a:lnTo>
                  <a:lnTo>
                    <a:pt x="759141" y="75500"/>
                  </a:lnTo>
                  <a:lnTo>
                    <a:pt x="796081" y="101066"/>
                  </a:lnTo>
                  <a:lnTo>
                    <a:pt x="830490" y="129788"/>
                  </a:lnTo>
                  <a:lnTo>
                    <a:pt x="862159" y="161457"/>
                  </a:lnTo>
                  <a:lnTo>
                    <a:pt x="890880" y="195865"/>
                  </a:lnTo>
                  <a:lnTo>
                    <a:pt x="916447" y="232806"/>
                  </a:lnTo>
                  <a:lnTo>
                    <a:pt x="938650" y="272070"/>
                  </a:lnTo>
                  <a:lnTo>
                    <a:pt x="957283" y="313450"/>
                  </a:lnTo>
                  <a:lnTo>
                    <a:pt x="972137" y="356738"/>
                  </a:lnTo>
                  <a:lnTo>
                    <a:pt x="983004" y="401727"/>
                  </a:lnTo>
                  <a:lnTo>
                    <a:pt x="989676" y="448208"/>
                  </a:lnTo>
                  <a:lnTo>
                    <a:pt x="991947" y="495973"/>
                  </a:lnTo>
                  <a:lnTo>
                    <a:pt x="989676" y="543739"/>
                  </a:lnTo>
                  <a:lnTo>
                    <a:pt x="983004" y="590220"/>
                  </a:lnTo>
                  <a:lnTo>
                    <a:pt x="972137" y="635208"/>
                  </a:lnTo>
                  <a:lnTo>
                    <a:pt x="957283" y="678496"/>
                  </a:lnTo>
                  <a:lnTo>
                    <a:pt x="938650" y="719877"/>
                  </a:lnTo>
                  <a:lnTo>
                    <a:pt x="916447" y="759141"/>
                  </a:lnTo>
                  <a:lnTo>
                    <a:pt x="890880" y="796081"/>
                  </a:lnTo>
                  <a:lnTo>
                    <a:pt x="862159" y="830490"/>
                  </a:lnTo>
                  <a:lnTo>
                    <a:pt x="830490" y="862159"/>
                  </a:lnTo>
                  <a:lnTo>
                    <a:pt x="796081" y="890880"/>
                  </a:lnTo>
                  <a:lnTo>
                    <a:pt x="759141" y="916447"/>
                  </a:lnTo>
                  <a:lnTo>
                    <a:pt x="719877" y="938650"/>
                  </a:lnTo>
                  <a:lnTo>
                    <a:pt x="678496" y="957283"/>
                  </a:lnTo>
                  <a:lnTo>
                    <a:pt x="635208" y="972137"/>
                  </a:lnTo>
                  <a:lnTo>
                    <a:pt x="590220" y="983004"/>
                  </a:lnTo>
                  <a:lnTo>
                    <a:pt x="543739" y="989676"/>
                  </a:lnTo>
                  <a:lnTo>
                    <a:pt x="495973" y="991947"/>
                  </a:lnTo>
                  <a:lnTo>
                    <a:pt x="448208" y="989676"/>
                  </a:lnTo>
                  <a:lnTo>
                    <a:pt x="401727" y="983004"/>
                  </a:lnTo>
                  <a:lnTo>
                    <a:pt x="356738" y="972137"/>
                  </a:lnTo>
                  <a:lnTo>
                    <a:pt x="313450" y="957283"/>
                  </a:lnTo>
                  <a:lnTo>
                    <a:pt x="272070" y="938650"/>
                  </a:lnTo>
                  <a:lnTo>
                    <a:pt x="232806" y="916447"/>
                  </a:lnTo>
                  <a:lnTo>
                    <a:pt x="195865" y="890880"/>
                  </a:lnTo>
                  <a:lnTo>
                    <a:pt x="161457" y="862159"/>
                  </a:lnTo>
                  <a:lnTo>
                    <a:pt x="129788" y="830490"/>
                  </a:lnTo>
                  <a:lnTo>
                    <a:pt x="101066" y="796081"/>
                  </a:lnTo>
                  <a:lnTo>
                    <a:pt x="75500" y="759141"/>
                  </a:lnTo>
                  <a:lnTo>
                    <a:pt x="53296" y="719877"/>
                  </a:lnTo>
                  <a:lnTo>
                    <a:pt x="34664" y="678496"/>
                  </a:lnTo>
                  <a:lnTo>
                    <a:pt x="19810" y="635208"/>
                  </a:lnTo>
                  <a:lnTo>
                    <a:pt x="8943" y="590220"/>
                  </a:lnTo>
                  <a:lnTo>
                    <a:pt x="2270" y="543739"/>
                  </a:lnTo>
                  <a:lnTo>
                    <a:pt x="0" y="495973"/>
                  </a:lnTo>
                  <a:close/>
                </a:path>
              </a:pathLst>
            </a:custGeom>
            <a:ln w="10470">
              <a:solidFill>
                <a:srgbClr val="285FB0"/>
              </a:solidFill>
            </a:ln>
          </p:spPr>
          <p:txBody>
            <a:bodyPr wrap="square" lIns="0" tIns="0" rIns="0" bIns="0" rtlCol="0"/>
            <a:lstStyle/>
            <a:p>
              <a:endParaRPr/>
            </a:p>
          </p:txBody>
        </p:sp>
        <p:pic>
          <p:nvPicPr>
            <p:cNvPr id="7" name="object 7"/>
            <p:cNvPicPr/>
            <p:nvPr/>
          </p:nvPicPr>
          <p:blipFill>
            <a:blip r:embed="rId2" cstate="print"/>
            <a:stretch>
              <a:fillRect/>
            </a:stretch>
          </p:blipFill>
          <p:spPr>
            <a:xfrm>
              <a:off x="2274795" y="6989365"/>
              <a:ext cx="245414" cy="245414"/>
            </a:xfrm>
            <a:prstGeom prst="rect">
              <a:avLst/>
            </a:prstGeom>
          </p:spPr>
        </p:pic>
        <p:sp>
          <p:nvSpPr>
            <p:cNvPr id="8" name="object 8"/>
            <p:cNvSpPr/>
            <p:nvPr/>
          </p:nvSpPr>
          <p:spPr>
            <a:xfrm>
              <a:off x="2065814" y="6780087"/>
              <a:ext cx="664210" cy="664210"/>
            </a:xfrm>
            <a:custGeom>
              <a:avLst/>
              <a:gdLst/>
              <a:ahLst/>
              <a:cxnLst/>
              <a:rect l="l" t="t" r="r" b="b"/>
              <a:pathLst>
                <a:path w="664210" h="664209">
                  <a:moveTo>
                    <a:pt x="0" y="331984"/>
                  </a:moveTo>
                  <a:lnTo>
                    <a:pt x="3599" y="282926"/>
                  </a:lnTo>
                  <a:lnTo>
                    <a:pt x="14055" y="236103"/>
                  </a:lnTo>
                  <a:lnTo>
                    <a:pt x="30855" y="192028"/>
                  </a:lnTo>
                  <a:lnTo>
                    <a:pt x="53484" y="151215"/>
                  </a:lnTo>
                  <a:lnTo>
                    <a:pt x="81430" y="114178"/>
                  </a:lnTo>
                  <a:lnTo>
                    <a:pt x="114178" y="81430"/>
                  </a:lnTo>
                  <a:lnTo>
                    <a:pt x="151215" y="53484"/>
                  </a:lnTo>
                  <a:lnTo>
                    <a:pt x="192028" y="30855"/>
                  </a:lnTo>
                  <a:lnTo>
                    <a:pt x="236103" y="14055"/>
                  </a:lnTo>
                  <a:lnTo>
                    <a:pt x="282926" y="3599"/>
                  </a:lnTo>
                  <a:lnTo>
                    <a:pt x="331984" y="0"/>
                  </a:lnTo>
                  <a:lnTo>
                    <a:pt x="381043" y="3599"/>
                  </a:lnTo>
                  <a:lnTo>
                    <a:pt x="427866" y="14055"/>
                  </a:lnTo>
                  <a:lnTo>
                    <a:pt x="471941" y="30855"/>
                  </a:lnTo>
                  <a:lnTo>
                    <a:pt x="512753" y="53484"/>
                  </a:lnTo>
                  <a:lnTo>
                    <a:pt x="549791" y="81430"/>
                  </a:lnTo>
                  <a:lnTo>
                    <a:pt x="582539" y="114178"/>
                  </a:lnTo>
                  <a:lnTo>
                    <a:pt x="610484" y="151215"/>
                  </a:lnTo>
                  <a:lnTo>
                    <a:pt x="633114" y="192028"/>
                  </a:lnTo>
                  <a:lnTo>
                    <a:pt x="649913" y="236103"/>
                  </a:lnTo>
                  <a:lnTo>
                    <a:pt x="660370" y="282926"/>
                  </a:lnTo>
                  <a:lnTo>
                    <a:pt x="663969" y="331984"/>
                  </a:lnTo>
                  <a:lnTo>
                    <a:pt x="660370" y="381043"/>
                  </a:lnTo>
                  <a:lnTo>
                    <a:pt x="649913" y="427866"/>
                  </a:lnTo>
                  <a:lnTo>
                    <a:pt x="633114" y="471941"/>
                  </a:lnTo>
                  <a:lnTo>
                    <a:pt x="610484" y="512753"/>
                  </a:lnTo>
                  <a:lnTo>
                    <a:pt x="582539" y="549791"/>
                  </a:lnTo>
                  <a:lnTo>
                    <a:pt x="549791" y="582539"/>
                  </a:lnTo>
                  <a:lnTo>
                    <a:pt x="512753" y="610484"/>
                  </a:lnTo>
                  <a:lnTo>
                    <a:pt x="471941" y="633114"/>
                  </a:lnTo>
                  <a:lnTo>
                    <a:pt x="427866" y="649913"/>
                  </a:lnTo>
                  <a:lnTo>
                    <a:pt x="381043" y="660370"/>
                  </a:lnTo>
                  <a:lnTo>
                    <a:pt x="331984" y="663969"/>
                  </a:lnTo>
                  <a:lnTo>
                    <a:pt x="282926" y="660370"/>
                  </a:lnTo>
                  <a:lnTo>
                    <a:pt x="236103" y="649913"/>
                  </a:lnTo>
                  <a:lnTo>
                    <a:pt x="192028" y="633114"/>
                  </a:lnTo>
                  <a:lnTo>
                    <a:pt x="151215" y="610484"/>
                  </a:lnTo>
                  <a:lnTo>
                    <a:pt x="114178" y="582539"/>
                  </a:lnTo>
                  <a:lnTo>
                    <a:pt x="81430" y="549791"/>
                  </a:lnTo>
                  <a:lnTo>
                    <a:pt x="53484" y="512753"/>
                  </a:lnTo>
                  <a:lnTo>
                    <a:pt x="30855" y="471941"/>
                  </a:lnTo>
                  <a:lnTo>
                    <a:pt x="14055" y="427866"/>
                  </a:lnTo>
                  <a:lnTo>
                    <a:pt x="3599" y="381043"/>
                  </a:lnTo>
                  <a:lnTo>
                    <a:pt x="0" y="331984"/>
                  </a:lnTo>
                  <a:close/>
                </a:path>
              </a:pathLst>
            </a:custGeom>
            <a:ln w="10470">
              <a:solidFill>
                <a:srgbClr val="72B6E3"/>
              </a:solidFill>
            </a:ln>
          </p:spPr>
          <p:txBody>
            <a:bodyPr wrap="square" lIns="0" tIns="0" rIns="0" bIns="0" rtlCol="0"/>
            <a:lstStyle/>
            <a:p>
              <a:endParaRPr/>
            </a:p>
          </p:txBody>
        </p:sp>
        <p:sp>
          <p:nvSpPr>
            <p:cNvPr id="9" name="object 9"/>
            <p:cNvSpPr/>
            <p:nvPr/>
          </p:nvSpPr>
          <p:spPr>
            <a:xfrm>
              <a:off x="2397651" y="3807807"/>
              <a:ext cx="0" cy="2978150"/>
            </a:xfrm>
            <a:custGeom>
              <a:avLst/>
              <a:gdLst/>
              <a:ahLst/>
              <a:cxnLst/>
              <a:rect l="l" t="t" r="r" b="b"/>
              <a:pathLst>
                <a:path h="2978150">
                  <a:moveTo>
                    <a:pt x="0" y="2977919"/>
                  </a:moveTo>
                  <a:lnTo>
                    <a:pt x="0" y="0"/>
                  </a:lnTo>
                </a:path>
              </a:pathLst>
            </a:custGeom>
            <a:ln w="31412">
              <a:solidFill>
                <a:srgbClr val="0365C0"/>
              </a:solidFill>
              <a:prstDash val="dot"/>
            </a:ln>
          </p:spPr>
          <p:txBody>
            <a:bodyPr wrap="square" lIns="0" tIns="0" rIns="0" bIns="0" rtlCol="0"/>
            <a:lstStyle/>
            <a:p>
              <a:endParaRPr/>
            </a:p>
          </p:txBody>
        </p:sp>
      </p:grpSp>
      <p:sp>
        <p:nvSpPr>
          <p:cNvPr id="10" name="object 10"/>
          <p:cNvSpPr/>
          <p:nvPr/>
        </p:nvSpPr>
        <p:spPr>
          <a:xfrm>
            <a:off x="10618461" y="2461466"/>
            <a:ext cx="0" cy="1831975"/>
          </a:xfrm>
          <a:custGeom>
            <a:avLst/>
            <a:gdLst/>
            <a:ahLst/>
            <a:cxnLst/>
            <a:rect l="l" t="t" r="r" b="b"/>
            <a:pathLst>
              <a:path h="1831975">
                <a:moveTo>
                  <a:pt x="0" y="1831926"/>
                </a:moveTo>
                <a:lnTo>
                  <a:pt x="0" y="0"/>
                </a:lnTo>
              </a:path>
            </a:pathLst>
          </a:custGeom>
          <a:ln w="52354">
            <a:solidFill>
              <a:srgbClr val="0365C0"/>
            </a:solidFill>
          </a:ln>
        </p:spPr>
        <p:txBody>
          <a:bodyPr wrap="square" lIns="0" tIns="0" rIns="0" bIns="0" rtlCol="0"/>
          <a:lstStyle/>
          <a:p>
            <a:endParaRPr/>
          </a:p>
        </p:txBody>
      </p:sp>
      <p:sp>
        <p:nvSpPr>
          <p:cNvPr id="11" name="object 11"/>
          <p:cNvSpPr txBox="1"/>
          <p:nvPr/>
        </p:nvSpPr>
        <p:spPr>
          <a:xfrm>
            <a:off x="10876455" y="6090570"/>
            <a:ext cx="6952849" cy="1777410"/>
          </a:xfrm>
          <a:prstGeom prst="rect">
            <a:avLst/>
          </a:prstGeom>
        </p:spPr>
        <p:txBody>
          <a:bodyPr vert="horz" wrap="square" lIns="0" tIns="190500" rIns="0" bIns="0" rtlCol="0">
            <a:spAutoFit/>
          </a:bodyPr>
          <a:lstStyle/>
          <a:p>
            <a:pPr marL="276860" indent="-264795">
              <a:lnSpc>
                <a:spcPct val="100000"/>
              </a:lnSpc>
              <a:spcBef>
                <a:spcPts val="1500"/>
              </a:spcBef>
              <a:buFont typeface="Symbol"/>
              <a:buChar char=""/>
              <a:tabLst>
                <a:tab pos="277495" algn="l"/>
              </a:tabLst>
            </a:pPr>
            <a:r>
              <a:rPr lang="es-ES" sz="2600" b="1" spc="15" dirty="0">
                <a:solidFill>
                  <a:srgbClr val="363F47"/>
                </a:solidFill>
                <a:latin typeface="Arial"/>
                <a:cs typeface="Arial"/>
              </a:rPr>
              <a:t>Blanquear o iluminar el esmalte dental
Apoyar la estructura del esmalte dental
Apoyar el tejido sano de las encías</a:t>
            </a:r>
            <a:endParaRPr sz="2600" dirty="0">
              <a:latin typeface="Arial"/>
              <a:cs typeface="Arial"/>
            </a:endParaRPr>
          </a:p>
        </p:txBody>
      </p:sp>
      <p:sp>
        <p:nvSpPr>
          <p:cNvPr id="12" name="object 12"/>
          <p:cNvSpPr txBox="1"/>
          <p:nvPr/>
        </p:nvSpPr>
        <p:spPr>
          <a:xfrm>
            <a:off x="3301210" y="6250564"/>
            <a:ext cx="6185611" cy="1644681"/>
          </a:xfrm>
          <a:prstGeom prst="rect">
            <a:avLst/>
          </a:prstGeom>
        </p:spPr>
        <p:txBody>
          <a:bodyPr vert="horz" wrap="square" lIns="0" tIns="15875" rIns="0" bIns="0" rtlCol="0">
            <a:spAutoFit/>
          </a:bodyPr>
          <a:lstStyle/>
          <a:p>
            <a:pPr marL="12700">
              <a:lnSpc>
                <a:spcPct val="100000"/>
              </a:lnSpc>
              <a:spcBef>
                <a:spcPts val="125"/>
              </a:spcBef>
            </a:pPr>
            <a:r>
              <a:rPr lang="en-US" sz="5250" b="1" spc="10" dirty="0" err="1">
                <a:solidFill>
                  <a:srgbClr val="72B6E3"/>
                </a:solidFill>
                <a:latin typeface="Arial"/>
                <a:cs typeface="Arial"/>
              </a:rPr>
              <a:t>Usos</a:t>
            </a:r>
            <a:r>
              <a:rPr lang="en-US" sz="5250" b="1" spc="10" dirty="0">
                <a:solidFill>
                  <a:srgbClr val="72B6E3"/>
                </a:solidFill>
                <a:latin typeface="Arial"/>
                <a:cs typeface="Arial"/>
              </a:rPr>
              <a:t> </a:t>
            </a:r>
            <a:r>
              <a:rPr lang="en-US" sz="5250" b="1" spc="10" dirty="0" err="1">
                <a:solidFill>
                  <a:srgbClr val="72B6E3"/>
                </a:solidFill>
                <a:latin typeface="Arial"/>
                <a:cs typeface="Arial"/>
              </a:rPr>
              <a:t>adicionales</a:t>
            </a:r>
            <a:r>
              <a:rPr lang="en-US" sz="5250" b="1" spc="10" dirty="0">
                <a:solidFill>
                  <a:srgbClr val="72B6E3"/>
                </a:solidFill>
                <a:latin typeface="Arial"/>
                <a:cs typeface="Arial"/>
              </a:rPr>
              <a:t>
</a:t>
            </a:r>
            <a:endParaRPr sz="5250" dirty="0">
              <a:latin typeface="Arial"/>
              <a:cs typeface="Arial"/>
            </a:endParaRPr>
          </a:p>
        </p:txBody>
      </p:sp>
      <p:sp>
        <p:nvSpPr>
          <p:cNvPr id="13" name="object 13"/>
          <p:cNvSpPr/>
          <p:nvPr/>
        </p:nvSpPr>
        <p:spPr>
          <a:xfrm>
            <a:off x="10617279" y="6286785"/>
            <a:ext cx="0" cy="1831975"/>
          </a:xfrm>
          <a:custGeom>
            <a:avLst/>
            <a:gdLst/>
            <a:ahLst/>
            <a:cxnLst/>
            <a:rect l="l" t="t" r="r" b="b"/>
            <a:pathLst>
              <a:path h="1831975">
                <a:moveTo>
                  <a:pt x="0" y="1831926"/>
                </a:moveTo>
                <a:lnTo>
                  <a:pt x="0" y="0"/>
                </a:lnTo>
              </a:path>
            </a:pathLst>
          </a:custGeom>
          <a:ln w="52354">
            <a:solidFill>
              <a:srgbClr val="72B6E3"/>
            </a:solidFill>
          </a:ln>
        </p:spPr>
        <p:txBody>
          <a:bodyPr wrap="square" lIns="0" tIns="0" rIns="0" bIns="0" rtlCol="0"/>
          <a:lstStyle/>
          <a:p>
            <a:endParaRPr/>
          </a:p>
        </p:txBody>
      </p:sp>
      <p:sp>
        <p:nvSpPr>
          <p:cNvPr id="14" name="object 14"/>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62537" y="10484010"/>
            <a:ext cx="1597741" cy="278410"/>
          </a:xfrm>
          <a:prstGeom prst="rect">
            <a:avLst/>
          </a:prstGeom>
        </p:spPr>
      </p:pic>
      <p:sp>
        <p:nvSpPr>
          <p:cNvPr id="3" name="object 3"/>
          <p:cNvSpPr txBox="1"/>
          <p:nvPr/>
        </p:nvSpPr>
        <p:spPr>
          <a:xfrm>
            <a:off x="5348030" y="2827841"/>
            <a:ext cx="13619420" cy="1840889"/>
          </a:xfrm>
          <a:prstGeom prst="rect">
            <a:avLst/>
          </a:prstGeom>
        </p:spPr>
        <p:txBody>
          <a:bodyPr vert="horz" wrap="square" lIns="0" tIns="12065" rIns="0" bIns="0" rtlCol="0">
            <a:spAutoFit/>
          </a:bodyPr>
          <a:lstStyle/>
          <a:p>
            <a:pPr marL="12700">
              <a:lnSpc>
                <a:spcPct val="100000"/>
              </a:lnSpc>
              <a:spcBef>
                <a:spcPts val="95"/>
              </a:spcBef>
            </a:pPr>
            <a:r>
              <a:rPr lang="en-US" sz="3300" b="1" spc="-5" dirty="0" err="1">
                <a:solidFill>
                  <a:srgbClr val="363F47"/>
                </a:solidFill>
                <a:latin typeface="Arial"/>
                <a:cs typeface="Arial"/>
              </a:rPr>
              <a:t>Pérdida</a:t>
            </a:r>
            <a:r>
              <a:rPr lang="en-US" sz="3300" b="1" spc="-5" dirty="0">
                <a:solidFill>
                  <a:srgbClr val="363F47"/>
                </a:solidFill>
                <a:latin typeface="Arial"/>
                <a:cs typeface="Arial"/>
              </a:rPr>
              <a:t> general del </a:t>
            </a:r>
            <a:r>
              <a:rPr lang="en-US" sz="3300" b="1" spc="-5" dirty="0" err="1">
                <a:solidFill>
                  <a:srgbClr val="363F47"/>
                </a:solidFill>
                <a:latin typeface="Arial"/>
                <a:cs typeface="Arial"/>
              </a:rPr>
              <a:t>esmalte</a:t>
            </a:r>
            <a:r>
              <a:rPr lang="en-US" sz="3300" b="1" spc="-5" dirty="0">
                <a:solidFill>
                  <a:srgbClr val="363F47"/>
                </a:solidFill>
                <a:latin typeface="Arial"/>
                <a:cs typeface="Arial"/>
              </a:rPr>
              <a:t>
</a:t>
            </a:r>
            <a:endParaRPr sz="3450" dirty="0">
              <a:latin typeface="Arial"/>
              <a:cs typeface="Arial"/>
            </a:endParaRPr>
          </a:p>
          <a:p>
            <a:pPr marL="12700">
              <a:lnSpc>
                <a:spcPct val="100000"/>
              </a:lnSpc>
            </a:pPr>
            <a:r>
              <a:rPr lang="es-ES" sz="2600" spc="20" dirty="0">
                <a:solidFill>
                  <a:srgbClr val="363F47"/>
                </a:solidFill>
                <a:latin typeface="Arial MT"/>
                <a:cs typeface="Arial MT"/>
              </a:rPr>
              <a:t>1 de cada 4 estadounidenses tienen caries dentales no tratadas (daño al esmalte dental)
</a:t>
            </a:r>
            <a:endParaRPr sz="2600" dirty="0">
              <a:latin typeface="Arial MT"/>
              <a:cs typeface="Arial MT"/>
            </a:endParaRPr>
          </a:p>
        </p:txBody>
      </p:sp>
      <p:sp>
        <p:nvSpPr>
          <p:cNvPr id="4" name="object 4"/>
          <p:cNvSpPr txBox="1">
            <a:spLocks noGrp="1"/>
          </p:cNvSpPr>
          <p:nvPr>
            <p:ph type="title"/>
          </p:nvPr>
        </p:nvSpPr>
        <p:spPr>
          <a:xfrm>
            <a:off x="843900" y="483201"/>
            <a:ext cx="15141575" cy="823944"/>
          </a:xfrm>
          <a:prstGeom prst="rect">
            <a:avLst/>
          </a:prstGeom>
        </p:spPr>
        <p:txBody>
          <a:bodyPr vert="horz" wrap="square" lIns="0" tIns="15875" rIns="0" bIns="0" rtlCol="0">
            <a:spAutoFit/>
          </a:bodyPr>
          <a:lstStyle/>
          <a:p>
            <a:pPr marL="12700">
              <a:lnSpc>
                <a:spcPct val="100000"/>
              </a:lnSpc>
              <a:spcBef>
                <a:spcPts val="125"/>
              </a:spcBef>
            </a:pPr>
            <a:r>
              <a:rPr lang="es-ES" sz="5250" spc="15" dirty="0">
                <a:solidFill>
                  <a:srgbClr val="EC6463"/>
                </a:solidFill>
              </a:rPr>
              <a:t>El estado del esmalte dental </a:t>
            </a:r>
            <a:r>
              <a:rPr lang="en-US" sz="5250" spc="5" dirty="0" err="1">
                <a:solidFill>
                  <a:srgbClr val="535353"/>
                </a:solidFill>
              </a:rPr>
              <a:t>en</a:t>
            </a:r>
            <a:r>
              <a:rPr lang="en-US" sz="5250" spc="5" dirty="0">
                <a:solidFill>
                  <a:srgbClr val="535353"/>
                </a:solidFill>
              </a:rPr>
              <a:t> </a:t>
            </a:r>
            <a:r>
              <a:rPr lang="en-US" sz="5250" spc="5" dirty="0" err="1">
                <a:solidFill>
                  <a:srgbClr val="535353"/>
                </a:solidFill>
              </a:rPr>
              <a:t>el</a:t>
            </a:r>
            <a:r>
              <a:rPr lang="en-US" sz="5250" spc="5" dirty="0">
                <a:solidFill>
                  <a:srgbClr val="535353"/>
                </a:solidFill>
              </a:rPr>
              <a:t> </a:t>
            </a:r>
            <a:r>
              <a:rPr lang="en-US" sz="5250" spc="5" dirty="0" err="1">
                <a:solidFill>
                  <a:srgbClr val="535353"/>
                </a:solidFill>
              </a:rPr>
              <a:t>mundo</a:t>
            </a:r>
            <a:endParaRPr sz="5250" dirty="0"/>
          </a:p>
        </p:txBody>
      </p:sp>
      <p:sp>
        <p:nvSpPr>
          <p:cNvPr id="5" name="object 5"/>
          <p:cNvSpPr txBox="1"/>
          <p:nvPr/>
        </p:nvSpPr>
        <p:spPr>
          <a:xfrm>
            <a:off x="5682340" y="4994058"/>
            <a:ext cx="3609975" cy="302260"/>
          </a:xfrm>
          <a:prstGeom prst="rect">
            <a:avLst/>
          </a:prstGeom>
        </p:spPr>
        <p:txBody>
          <a:bodyPr vert="horz" wrap="square" lIns="0" tIns="13970" rIns="0" bIns="0" rtlCol="0">
            <a:spAutoFit/>
          </a:bodyPr>
          <a:lstStyle/>
          <a:p>
            <a:pPr marL="12700">
              <a:lnSpc>
                <a:spcPct val="100000"/>
              </a:lnSpc>
              <a:spcBef>
                <a:spcPts val="110"/>
              </a:spcBef>
            </a:pPr>
            <a:r>
              <a:rPr lang="en-US" i="1" dirty="0">
                <a:solidFill>
                  <a:srgbClr val="363F47"/>
                </a:solidFill>
                <a:latin typeface="Arial"/>
                <a:cs typeface="Arial"/>
              </a:rPr>
              <a:t>*</a:t>
            </a:r>
            <a:r>
              <a:rPr lang="en-US" i="1" dirty="0" err="1">
                <a:solidFill>
                  <a:srgbClr val="363F47"/>
                </a:solidFill>
                <a:latin typeface="Arial"/>
                <a:cs typeface="Arial"/>
              </a:rPr>
              <a:t>Datos</a:t>
            </a:r>
            <a:r>
              <a:rPr lang="en-US" i="1" dirty="0">
                <a:solidFill>
                  <a:srgbClr val="363F47"/>
                </a:solidFill>
                <a:latin typeface="Arial"/>
                <a:cs typeface="Arial"/>
              </a:rPr>
              <a:t> de </a:t>
            </a:r>
            <a:r>
              <a:rPr sz="1800" i="1" dirty="0" err="1">
                <a:solidFill>
                  <a:srgbClr val="363F47"/>
                </a:solidFill>
                <a:latin typeface="Arial"/>
                <a:cs typeface="Arial"/>
              </a:rPr>
              <a:t>www,cdc.gov</a:t>
            </a:r>
            <a:r>
              <a:rPr sz="1800" i="1" dirty="0">
                <a:solidFill>
                  <a:srgbClr val="363F47"/>
                </a:solidFill>
                <a:latin typeface="Arial"/>
                <a:cs typeface="Arial"/>
              </a:rPr>
              <a:t>/oralhealth</a:t>
            </a:r>
            <a:endParaRPr sz="1800" dirty="0">
              <a:latin typeface="Arial"/>
              <a:cs typeface="Arial"/>
            </a:endParaRPr>
          </a:p>
        </p:txBody>
      </p:sp>
      <p:sp>
        <p:nvSpPr>
          <p:cNvPr id="6" name="object 6"/>
          <p:cNvSpPr txBox="1"/>
          <p:nvPr/>
        </p:nvSpPr>
        <p:spPr>
          <a:xfrm>
            <a:off x="5348030" y="7295977"/>
            <a:ext cx="3463290" cy="1040670"/>
          </a:xfrm>
          <a:prstGeom prst="rect">
            <a:avLst/>
          </a:prstGeom>
        </p:spPr>
        <p:txBody>
          <a:bodyPr vert="horz" wrap="square" lIns="0" tIns="12065" rIns="0" bIns="0" rtlCol="0">
            <a:spAutoFit/>
          </a:bodyPr>
          <a:lstStyle/>
          <a:p>
            <a:pPr marL="12700">
              <a:lnSpc>
                <a:spcPct val="100000"/>
              </a:lnSpc>
              <a:spcBef>
                <a:spcPts val="95"/>
              </a:spcBef>
            </a:pPr>
            <a:r>
              <a:rPr lang="en-US" sz="3300" b="1" spc="-5" dirty="0" err="1">
                <a:solidFill>
                  <a:srgbClr val="363F47"/>
                </a:solidFill>
                <a:latin typeface="Arial"/>
                <a:cs typeface="Arial"/>
              </a:rPr>
              <a:t>Erosión</a:t>
            </a:r>
            <a:r>
              <a:rPr lang="en-US" sz="3300" b="1" spc="-5" dirty="0">
                <a:solidFill>
                  <a:srgbClr val="363F47"/>
                </a:solidFill>
                <a:latin typeface="Arial"/>
                <a:cs typeface="Arial"/>
              </a:rPr>
              <a:t> </a:t>
            </a:r>
            <a:r>
              <a:rPr lang="en-US" sz="3300" b="1" spc="-5" dirty="0" err="1">
                <a:solidFill>
                  <a:srgbClr val="363F47"/>
                </a:solidFill>
                <a:latin typeface="Arial"/>
                <a:cs typeface="Arial"/>
              </a:rPr>
              <a:t>ácida</a:t>
            </a:r>
            <a:r>
              <a:rPr lang="en-US" sz="3300" b="1" spc="-5" dirty="0">
                <a:solidFill>
                  <a:srgbClr val="363F47"/>
                </a:solidFill>
                <a:latin typeface="Arial"/>
                <a:cs typeface="Arial"/>
              </a:rPr>
              <a:t>
</a:t>
            </a:r>
            <a:endParaRPr sz="3300" dirty="0">
              <a:latin typeface="Arial"/>
              <a:cs typeface="Arial"/>
            </a:endParaRPr>
          </a:p>
        </p:txBody>
      </p:sp>
      <p:sp>
        <p:nvSpPr>
          <p:cNvPr id="7" name="object 7"/>
          <p:cNvSpPr txBox="1"/>
          <p:nvPr/>
        </p:nvSpPr>
        <p:spPr>
          <a:xfrm>
            <a:off x="5348030" y="8302021"/>
            <a:ext cx="11394756" cy="1230465"/>
          </a:xfrm>
          <a:prstGeom prst="rect">
            <a:avLst/>
          </a:prstGeom>
        </p:spPr>
        <p:txBody>
          <a:bodyPr vert="horz" wrap="square" lIns="0" tIns="17145" rIns="0" bIns="0" rtlCol="0">
            <a:spAutoFit/>
          </a:bodyPr>
          <a:lstStyle/>
          <a:p>
            <a:pPr marL="12700">
              <a:lnSpc>
                <a:spcPct val="100000"/>
              </a:lnSpc>
              <a:spcBef>
                <a:spcPts val="135"/>
              </a:spcBef>
            </a:pPr>
            <a:r>
              <a:rPr lang="es-ES" sz="2600" spc="20" dirty="0">
                <a:solidFill>
                  <a:srgbClr val="363F47"/>
                </a:solidFill>
                <a:latin typeface="Arial MT"/>
                <a:cs typeface="Arial MT"/>
              </a:rPr>
              <a:t>El 77% de los adultos del Reino Unido muestran signos de pérdida de esmalte debido a la erosión ácida *
</a:t>
            </a:r>
            <a:endParaRPr sz="2600" dirty="0">
              <a:latin typeface="Arial MT"/>
              <a:cs typeface="Arial MT"/>
            </a:endParaRPr>
          </a:p>
        </p:txBody>
      </p:sp>
      <p:sp>
        <p:nvSpPr>
          <p:cNvPr id="8" name="object 8"/>
          <p:cNvSpPr txBox="1"/>
          <p:nvPr/>
        </p:nvSpPr>
        <p:spPr>
          <a:xfrm>
            <a:off x="5251450" y="9386933"/>
            <a:ext cx="11394756" cy="291105"/>
          </a:xfrm>
          <a:prstGeom prst="rect">
            <a:avLst/>
          </a:prstGeom>
        </p:spPr>
        <p:txBody>
          <a:bodyPr vert="horz" wrap="square" lIns="0" tIns="13970" rIns="0" bIns="0" rtlCol="0">
            <a:spAutoFit/>
          </a:bodyPr>
          <a:lstStyle/>
          <a:p>
            <a:pPr marL="12700">
              <a:lnSpc>
                <a:spcPct val="100000"/>
              </a:lnSpc>
              <a:spcBef>
                <a:spcPts val="110"/>
              </a:spcBef>
            </a:pPr>
            <a:r>
              <a:rPr sz="1800" i="1" spc="5" dirty="0">
                <a:solidFill>
                  <a:srgbClr val="363F47"/>
                </a:solidFill>
                <a:latin typeface="Arial"/>
                <a:cs typeface="Arial"/>
              </a:rPr>
              <a:t>*</a:t>
            </a:r>
            <a:r>
              <a:rPr sz="1800" i="1" dirty="0">
                <a:solidFill>
                  <a:srgbClr val="363F47"/>
                </a:solidFill>
                <a:latin typeface="Arial"/>
                <a:cs typeface="Arial"/>
              </a:rPr>
              <a:t> </a:t>
            </a:r>
            <a:r>
              <a:rPr lang="es-ES" i="1" spc="5" dirty="0">
                <a:solidFill>
                  <a:srgbClr val="363F47"/>
                </a:solidFill>
                <a:latin typeface="Arial"/>
                <a:cs typeface="Arial"/>
              </a:rPr>
              <a:t>Datos de 5654 adultos con dentición que participaron en la Encuesta de Salud Dental para Adultos de 2009.</a:t>
            </a:r>
            <a:endParaRPr sz="1800" dirty="0">
              <a:latin typeface="Arial"/>
              <a:cs typeface="Arial"/>
            </a:endParaRPr>
          </a:p>
        </p:txBody>
      </p:sp>
      <p:grpSp>
        <p:nvGrpSpPr>
          <p:cNvPr id="9" name="object 9"/>
          <p:cNvGrpSpPr/>
          <p:nvPr/>
        </p:nvGrpSpPr>
        <p:grpSpPr>
          <a:xfrm>
            <a:off x="331701" y="2539675"/>
            <a:ext cx="3192145" cy="3300095"/>
            <a:chOff x="331701" y="2539675"/>
            <a:chExt cx="3192145" cy="3300095"/>
          </a:xfrm>
        </p:grpSpPr>
        <p:pic>
          <p:nvPicPr>
            <p:cNvPr id="10" name="object 10"/>
            <p:cNvPicPr/>
            <p:nvPr/>
          </p:nvPicPr>
          <p:blipFill>
            <a:blip r:embed="rId3" cstate="print"/>
            <a:stretch>
              <a:fillRect/>
            </a:stretch>
          </p:blipFill>
          <p:spPr>
            <a:xfrm>
              <a:off x="1391852" y="2555110"/>
              <a:ext cx="1065853" cy="3268498"/>
            </a:xfrm>
            <a:prstGeom prst="rect">
              <a:avLst/>
            </a:prstGeom>
          </p:spPr>
        </p:pic>
        <p:pic>
          <p:nvPicPr>
            <p:cNvPr id="11" name="object 11"/>
            <p:cNvPicPr/>
            <p:nvPr/>
          </p:nvPicPr>
          <p:blipFill>
            <a:blip r:embed="rId3" cstate="print"/>
            <a:stretch>
              <a:fillRect/>
            </a:stretch>
          </p:blipFill>
          <p:spPr>
            <a:xfrm>
              <a:off x="2457706" y="2570841"/>
              <a:ext cx="1065853" cy="3268499"/>
            </a:xfrm>
            <a:prstGeom prst="rect">
              <a:avLst/>
            </a:prstGeom>
          </p:spPr>
        </p:pic>
        <p:pic>
          <p:nvPicPr>
            <p:cNvPr id="12" name="object 12"/>
            <p:cNvPicPr/>
            <p:nvPr/>
          </p:nvPicPr>
          <p:blipFill>
            <a:blip r:embed="rId3" cstate="print"/>
            <a:stretch>
              <a:fillRect/>
            </a:stretch>
          </p:blipFill>
          <p:spPr>
            <a:xfrm>
              <a:off x="331701" y="2539675"/>
              <a:ext cx="1065853" cy="3268499"/>
            </a:xfrm>
            <a:prstGeom prst="rect">
              <a:avLst/>
            </a:prstGeom>
          </p:spPr>
        </p:pic>
      </p:grpSp>
      <p:pic>
        <p:nvPicPr>
          <p:cNvPr id="13" name="object 13"/>
          <p:cNvPicPr/>
          <p:nvPr/>
        </p:nvPicPr>
        <p:blipFill>
          <a:blip r:embed="rId4" cstate="print"/>
          <a:stretch>
            <a:fillRect/>
          </a:stretch>
        </p:blipFill>
        <p:spPr>
          <a:xfrm>
            <a:off x="3613197" y="2570841"/>
            <a:ext cx="1065853" cy="3299664"/>
          </a:xfrm>
          <a:prstGeom prst="rect">
            <a:avLst/>
          </a:prstGeom>
        </p:spPr>
      </p:pic>
      <p:sp>
        <p:nvSpPr>
          <p:cNvPr id="14" name="object 14"/>
          <p:cNvSpPr txBox="1"/>
          <p:nvPr/>
        </p:nvSpPr>
        <p:spPr>
          <a:xfrm>
            <a:off x="1118707" y="6801752"/>
            <a:ext cx="3463290" cy="2086610"/>
          </a:xfrm>
          <a:prstGeom prst="rect">
            <a:avLst/>
          </a:prstGeom>
        </p:spPr>
        <p:txBody>
          <a:bodyPr vert="horz" wrap="square" lIns="0" tIns="15240" rIns="0" bIns="0" rtlCol="0">
            <a:spAutoFit/>
          </a:bodyPr>
          <a:lstStyle/>
          <a:p>
            <a:pPr marL="12700">
              <a:lnSpc>
                <a:spcPct val="100000"/>
              </a:lnSpc>
              <a:spcBef>
                <a:spcPts val="120"/>
              </a:spcBef>
            </a:pPr>
            <a:r>
              <a:rPr sz="13500" b="1" spc="10" dirty="0">
                <a:solidFill>
                  <a:srgbClr val="EC6463"/>
                </a:solidFill>
                <a:latin typeface="Arial"/>
                <a:cs typeface="Arial"/>
              </a:rPr>
              <a:t>77%</a:t>
            </a:r>
            <a:endParaRPr sz="13500">
              <a:latin typeface="Arial"/>
              <a:cs typeface="Arial"/>
            </a:endParaRPr>
          </a:p>
        </p:txBody>
      </p:sp>
      <p:sp>
        <p:nvSpPr>
          <p:cNvPr id="15" name="object 15"/>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34950" y="0"/>
            <a:ext cx="20104100" cy="11308715"/>
          </a:xfrm>
          <a:custGeom>
            <a:avLst/>
            <a:gdLst/>
            <a:ahLst/>
            <a:cxnLst/>
            <a:rect l="l" t="t" r="r" b="b"/>
            <a:pathLst>
              <a:path w="20104100" h="11308715">
                <a:moveTo>
                  <a:pt x="20104100" y="0"/>
                </a:moveTo>
                <a:lnTo>
                  <a:pt x="0" y="0"/>
                </a:lnTo>
                <a:lnTo>
                  <a:pt x="0" y="11308556"/>
                </a:lnTo>
                <a:lnTo>
                  <a:pt x="20104100" y="11308556"/>
                </a:lnTo>
                <a:lnTo>
                  <a:pt x="20104100" y="0"/>
                </a:lnTo>
                <a:close/>
              </a:path>
            </a:pathLst>
          </a:custGeom>
          <a:solidFill>
            <a:srgbClr val="E9F5FE">
              <a:alpha val="79998"/>
            </a:srgbClr>
          </a:solidFill>
        </p:spPr>
        <p:txBody>
          <a:bodyPr wrap="square" lIns="0" tIns="0" rIns="0" bIns="0" rtlCol="0"/>
          <a:lstStyle/>
          <a:p>
            <a:endParaRPr/>
          </a:p>
        </p:txBody>
      </p:sp>
      <p:pic>
        <p:nvPicPr>
          <p:cNvPr id="3" name="object 3"/>
          <p:cNvPicPr/>
          <p:nvPr/>
        </p:nvPicPr>
        <p:blipFill>
          <a:blip r:embed="rId2" cstate="print"/>
          <a:stretch>
            <a:fillRect/>
          </a:stretch>
        </p:blipFill>
        <p:spPr>
          <a:xfrm>
            <a:off x="883610" y="10484010"/>
            <a:ext cx="1597741" cy="278410"/>
          </a:xfrm>
          <a:prstGeom prst="rect">
            <a:avLst/>
          </a:prstGeom>
        </p:spPr>
      </p:pic>
      <p:sp>
        <p:nvSpPr>
          <p:cNvPr id="4" name="object 4"/>
          <p:cNvSpPr txBox="1">
            <a:spLocks noGrp="1"/>
          </p:cNvSpPr>
          <p:nvPr>
            <p:ph type="title"/>
          </p:nvPr>
        </p:nvSpPr>
        <p:spPr>
          <a:xfrm>
            <a:off x="843900" y="505817"/>
            <a:ext cx="9930130" cy="1259960"/>
          </a:xfrm>
          <a:prstGeom prst="rect">
            <a:avLst/>
          </a:prstGeom>
        </p:spPr>
        <p:txBody>
          <a:bodyPr vert="horz" wrap="square" lIns="0" tIns="15875" rIns="0" bIns="0" rtlCol="0">
            <a:spAutoFit/>
          </a:bodyPr>
          <a:lstStyle/>
          <a:p>
            <a:pPr marL="12700">
              <a:lnSpc>
                <a:spcPct val="100000"/>
              </a:lnSpc>
              <a:spcBef>
                <a:spcPts val="125"/>
              </a:spcBef>
            </a:pPr>
            <a:r>
              <a:rPr lang="es-ES" sz="4000" spc="15" dirty="0">
                <a:solidFill>
                  <a:srgbClr val="363F47"/>
                </a:solidFill>
              </a:rPr>
              <a:t>¿De qué está hecho el esmalte dental?
</a:t>
            </a:r>
            <a:endParaRPr sz="5250" dirty="0"/>
          </a:p>
        </p:txBody>
      </p:sp>
      <p:sp>
        <p:nvSpPr>
          <p:cNvPr id="5" name="object 5"/>
          <p:cNvSpPr txBox="1"/>
          <p:nvPr/>
        </p:nvSpPr>
        <p:spPr>
          <a:xfrm>
            <a:off x="858147" y="1656778"/>
            <a:ext cx="9855200" cy="8226419"/>
          </a:xfrm>
          <a:prstGeom prst="rect">
            <a:avLst/>
          </a:prstGeom>
        </p:spPr>
        <p:txBody>
          <a:bodyPr vert="horz" wrap="square" lIns="0" tIns="12065" rIns="0" bIns="0" rtlCol="0">
            <a:spAutoFit/>
          </a:bodyPr>
          <a:lstStyle/>
          <a:p>
            <a:pPr marL="20955">
              <a:lnSpc>
                <a:spcPct val="100000"/>
              </a:lnSpc>
              <a:spcBef>
                <a:spcPts val="95"/>
              </a:spcBef>
            </a:pPr>
            <a:r>
              <a:rPr lang="en-US" sz="3300" b="1" spc="-60" dirty="0" err="1">
                <a:solidFill>
                  <a:srgbClr val="285FB0"/>
                </a:solidFill>
                <a:latin typeface="Arial"/>
                <a:cs typeface="Arial"/>
              </a:rPr>
              <a:t>Esmalte</a:t>
            </a:r>
            <a:r>
              <a:rPr lang="en-US" sz="3300" b="1" spc="-60" dirty="0">
                <a:solidFill>
                  <a:srgbClr val="285FB0"/>
                </a:solidFill>
                <a:latin typeface="Arial"/>
                <a:cs typeface="Arial"/>
              </a:rPr>
              <a:t> dental </a:t>
            </a:r>
            <a:r>
              <a:rPr sz="2600" spc="35" dirty="0">
                <a:solidFill>
                  <a:srgbClr val="285FB0"/>
                </a:solidFill>
                <a:latin typeface="Arial MT"/>
                <a:cs typeface="Arial MT"/>
              </a:rPr>
              <a:t>—</a:t>
            </a:r>
            <a:endParaRPr sz="2600" dirty="0">
              <a:latin typeface="Arial MT"/>
              <a:cs typeface="Arial MT"/>
            </a:endParaRPr>
          </a:p>
          <a:p>
            <a:pPr marL="20955" marR="5080">
              <a:lnSpc>
                <a:spcPts val="3229"/>
              </a:lnSpc>
              <a:spcBef>
                <a:spcPts val="40"/>
              </a:spcBef>
            </a:pPr>
            <a:r>
              <a:rPr lang="es-ES" sz="2600" spc="10" dirty="0">
                <a:solidFill>
                  <a:srgbClr val="363F47"/>
                </a:solidFill>
                <a:latin typeface="Arial MT"/>
                <a:cs typeface="Arial MT"/>
              </a:rPr>
              <a:t>Es el tejido más duro del cuerpo. Está construido a partir de prismas de esmalte, que consisten en el </a:t>
            </a:r>
            <a:r>
              <a:rPr lang="it-IT" sz="2600" b="1" spc="20" dirty="0">
                <a:solidFill>
                  <a:srgbClr val="00B0F0"/>
                </a:solidFill>
                <a:latin typeface="Arial"/>
                <a:cs typeface="Arial"/>
              </a:rPr>
              <a:t>75% hidroxiapatita (Ca10(PO4)6OH)2).
</a:t>
            </a:r>
            <a:endParaRPr sz="2550" dirty="0">
              <a:latin typeface="Arial MT"/>
              <a:cs typeface="Arial MT"/>
            </a:endParaRPr>
          </a:p>
          <a:p>
            <a:pPr marL="20955" marR="90805">
              <a:lnSpc>
                <a:spcPct val="101800"/>
              </a:lnSpc>
            </a:pPr>
            <a:r>
              <a:rPr lang="es-ES" sz="2600" spc="15" dirty="0">
                <a:solidFill>
                  <a:srgbClr val="363F47"/>
                </a:solidFill>
                <a:latin typeface="Arial MT"/>
                <a:cs typeface="Arial MT"/>
              </a:rPr>
              <a:t>Los compuestos de calcio, potasio, magnesio, carbonatos, fosfatos, estroncio, zinc y hierro son esenciales para mantener la salud dental.
</a:t>
            </a:r>
            <a:r>
              <a:rPr lang="es-ES" sz="3100" dirty="0">
                <a:latin typeface="Arial MT"/>
                <a:cs typeface="Arial MT"/>
              </a:rPr>
              <a:t>
</a:t>
            </a:r>
            <a:r>
              <a:rPr lang="es-ES" sz="3100" b="1" dirty="0">
                <a:solidFill>
                  <a:schemeClr val="tx1">
                    <a:lumMod val="65000"/>
                    <a:lumOff val="35000"/>
                  </a:schemeClr>
                </a:solidFill>
                <a:latin typeface="Arial MT"/>
                <a:cs typeface="Arial MT"/>
              </a:rPr>
              <a:t>Composición química del esmalte dental</a:t>
            </a:r>
          </a:p>
          <a:p>
            <a:pPr marL="20955" marR="90805">
              <a:lnSpc>
                <a:spcPct val="101800"/>
              </a:lnSpc>
            </a:pPr>
            <a:r>
              <a:rPr lang="es-ES" sz="2800" dirty="0">
                <a:latin typeface="Arial MT"/>
                <a:cs typeface="Arial MT"/>
              </a:rPr>
              <a:t>
			</a:t>
            </a:r>
            <a:r>
              <a:rPr lang="es-ES" sz="2400" dirty="0">
                <a:latin typeface="Arial MT"/>
                <a:cs typeface="Arial MT"/>
              </a:rPr>
              <a:t>   </a:t>
            </a:r>
            <a:r>
              <a:rPr lang="en-US" sz="2000" spc="10" dirty="0" err="1">
                <a:solidFill>
                  <a:srgbClr val="363F47"/>
                </a:solidFill>
                <a:latin typeface="Arial MT"/>
                <a:cs typeface="Arial MT"/>
              </a:rPr>
              <a:t>Hidroxiapatita</a:t>
            </a:r>
            <a:r>
              <a:rPr lang="en-US" sz="2000" spc="10" dirty="0">
                <a:solidFill>
                  <a:srgbClr val="363F47"/>
                </a:solidFill>
                <a:latin typeface="Arial MT"/>
                <a:cs typeface="Arial MT"/>
              </a:rPr>
              <a:t> - 75.04%
			   </a:t>
            </a:r>
            <a:r>
              <a:rPr lang="en-US" sz="2000" spc="10" dirty="0" err="1">
                <a:solidFill>
                  <a:srgbClr val="363F47"/>
                </a:solidFill>
                <a:latin typeface="Arial MT"/>
                <a:cs typeface="Arial MT"/>
              </a:rPr>
              <a:t>Carbonapatita</a:t>
            </a:r>
            <a:r>
              <a:rPr lang="en-US" sz="2000" spc="10" dirty="0">
                <a:solidFill>
                  <a:srgbClr val="363F47"/>
                </a:solidFill>
                <a:latin typeface="Arial MT"/>
                <a:cs typeface="Arial MT"/>
              </a:rPr>
              <a:t> - 12.06%
			   </a:t>
            </a:r>
            <a:r>
              <a:rPr lang="en-US" sz="2000" spc="10" dirty="0" err="1">
                <a:solidFill>
                  <a:srgbClr val="363F47"/>
                </a:solidFill>
                <a:latin typeface="Arial MT"/>
                <a:cs typeface="Arial MT"/>
              </a:rPr>
              <a:t>Clorapatita</a:t>
            </a:r>
            <a:r>
              <a:rPr lang="en-US" sz="2000" spc="10" dirty="0">
                <a:solidFill>
                  <a:srgbClr val="363F47"/>
                </a:solidFill>
                <a:latin typeface="Arial MT"/>
                <a:cs typeface="Arial MT"/>
              </a:rPr>
              <a:t> - 4.39%</a:t>
            </a:r>
            <a:endParaRPr sz="2000" dirty="0">
              <a:latin typeface="Arial MT"/>
              <a:cs typeface="Arial MT"/>
            </a:endParaRPr>
          </a:p>
          <a:p>
            <a:pPr marL="2974975" marR="2839720">
              <a:lnSpc>
                <a:spcPct val="121800"/>
              </a:lnSpc>
            </a:pPr>
            <a:r>
              <a:rPr lang="en-US" sz="2000" spc="10" dirty="0" err="1">
                <a:solidFill>
                  <a:srgbClr val="363F47"/>
                </a:solidFill>
                <a:latin typeface="Arial MT"/>
                <a:cs typeface="Arial MT"/>
              </a:rPr>
              <a:t>Fluorapatita</a:t>
            </a:r>
            <a:r>
              <a:rPr lang="en-US" sz="2000" spc="10" dirty="0">
                <a:solidFill>
                  <a:srgbClr val="363F47"/>
                </a:solidFill>
                <a:latin typeface="Arial MT"/>
                <a:cs typeface="Arial MT"/>
              </a:rPr>
              <a:t> - 0.65% </a:t>
            </a:r>
          </a:p>
          <a:p>
            <a:pPr marL="2974975" marR="2839720">
              <a:lnSpc>
                <a:spcPct val="121800"/>
              </a:lnSpc>
            </a:pPr>
            <a:r>
              <a:rPr lang="en-US" sz="2000" spc="15" dirty="0" err="1">
                <a:solidFill>
                  <a:srgbClr val="363F47"/>
                </a:solidFill>
                <a:latin typeface="Arial MT"/>
                <a:cs typeface="Arial MT"/>
              </a:rPr>
              <a:t>Carbonato</a:t>
            </a:r>
            <a:r>
              <a:rPr lang="en-US" sz="2000" spc="15" dirty="0">
                <a:solidFill>
                  <a:srgbClr val="363F47"/>
                </a:solidFill>
                <a:latin typeface="Arial MT"/>
                <a:cs typeface="Arial MT"/>
              </a:rPr>
              <a:t> de calcio - 1.33%</a:t>
            </a:r>
            <a:r>
              <a:rPr lang="en-US" spc="15" dirty="0">
                <a:solidFill>
                  <a:srgbClr val="363F47"/>
                </a:solidFill>
                <a:latin typeface="Arial MT"/>
                <a:cs typeface="Arial MT"/>
              </a:rPr>
              <a:t>
</a:t>
            </a:r>
            <a:r>
              <a:rPr lang="en-US" sz="2000" spc="15" dirty="0" err="1">
                <a:solidFill>
                  <a:srgbClr val="363F47"/>
                </a:solidFill>
                <a:latin typeface="Arial MT"/>
                <a:cs typeface="Arial MT"/>
              </a:rPr>
              <a:t>Carbonato</a:t>
            </a:r>
            <a:r>
              <a:rPr lang="en-US" sz="2000" spc="15" dirty="0">
                <a:solidFill>
                  <a:srgbClr val="363F47"/>
                </a:solidFill>
                <a:latin typeface="Arial MT"/>
                <a:cs typeface="Arial MT"/>
              </a:rPr>
              <a:t> de </a:t>
            </a:r>
            <a:r>
              <a:rPr lang="en-US" sz="2000" spc="15" dirty="0" err="1">
                <a:solidFill>
                  <a:srgbClr val="363F47"/>
                </a:solidFill>
                <a:latin typeface="Arial MT"/>
                <a:cs typeface="Arial MT"/>
              </a:rPr>
              <a:t>magnesio</a:t>
            </a:r>
            <a:r>
              <a:rPr lang="en-US" sz="2000" spc="15" dirty="0">
                <a:solidFill>
                  <a:srgbClr val="363F47"/>
                </a:solidFill>
                <a:latin typeface="Arial MT"/>
                <a:cs typeface="Arial MT"/>
              </a:rPr>
              <a:t> -1.62% Materia </a:t>
            </a:r>
            <a:r>
              <a:rPr lang="en-US" sz="2000" spc="15" dirty="0" err="1">
                <a:solidFill>
                  <a:srgbClr val="363F47"/>
                </a:solidFill>
                <a:latin typeface="Arial MT"/>
                <a:cs typeface="Arial MT"/>
              </a:rPr>
              <a:t>orgánica</a:t>
            </a:r>
            <a:r>
              <a:rPr lang="en-US" sz="2000" spc="15" dirty="0">
                <a:solidFill>
                  <a:srgbClr val="363F47"/>
                </a:solidFill>
                <a:latin typeface="Arial MT"/>
                <a:cs typeface="Arial MT"/>
              </a:rPr>
              <a:t> - 1.2%
Agua - 3.8%</a:t>
            </a:r>
            <a:r>
              <a:rPr lang="en-US" sz="2400" spc="15" dirty="0">
                <a:solidFill>
                  <a:srgbClr val="363F47"/>
                </a:solidFill>
                <a:latin typeface="Arial MT"/>
                <a:cs typeface="Arial MT"/>
              </a:rPr>
              <a:t>
</a:t>
            </a:r>
            <a:endParaRPr sz="2400" dirty="0">
              <a:latin typeface="Arial MT"/>
              <a:cs typeface="Arial MT"/>
            </a:endParaRPr>
          </a:p>
        </p:txBody>
      </p:sp>
      <p:grpSp>
        <p:nvGrpSpPr>
          <p:cNvPr id="6" name="object 6"/>
          <p:cNvGrpSpPr/>
          <p:nvPr/>
        </p:nvGrpSpPr>
        <p:grpSpPr>
          <a:xfrm>
            <a:off x="883610" y="6540908"/>
            <a:ext cx="2821940" cy="167005"/>
            <a:chOff x="861053" y="6423319"/>
            <a:chExt cx="2821940" cy="167005"/>
          </a:xfrm>
        </p:grpSpPr>
        <p:sp>
          <p:nvSpPr>
            <p:cNvPr id="7" name="object 7"/>
            <p:cNvSpPr/>
            <p:nvPr/>
          </p:nvSpPr>
          <p:spPr>
            <a:xfrm>
              <a:off x="861053" y="6423319"/>
              <a:ext cx="690245" cy="167005"/>
            </a:xfrm>
            <a:custGeom>
              <a:avLst/>
              <a:gdLst/>
              <a:ahLst/>
              <a:cxnLst/>
              <a:rect l="l" t="t" r="r" b="b"/>
              <a:pathLst>
                <a:path w="690244" h="167004">
                  <a:moveTo>
                    <a:pt x="0" y="166511"/>
                  </a:moveTo>
                  <a:lnTo>
                    <a:pt x="690089" y="166511"/>
                  </a:lnTo>
                  <a:lnTo>
                    <a:pt x="690089" y="0"/>
                  </a:lnTo>
                  <a:lnTo>
                    <a:pt x="0" y="0"/>
                  </a:lnTo>
                  <a:lnTo>
                    <a:pt x="0" y="166511"/>
                  </a:lnTo>
                  <a:close/>
                </a:path>
              </a:pathLst>
            </a:custGeom>
            <a:solidFill>
              <a:srgbClr val="D3EAFA"/>
            </a:solidFill>
          </p:spPr>
          <p:txBody>
            <a:bodyPr wrap="square" lIns="0" tIns="0" rIns="0" bIns="0" rtlCol="0"/>
            <a:lstStyle/>
            <a:p>
              <a:endParaRPr/>
            </a:p>
          </p:txBody>
        </p:sp>
        <p:sp>
          <p:nvSpPr>
            <p:cNvPr id="8" name="object 8"/>
            <p:cNvSpPr/>
            <p:nvPr/>
          </p:nvSpPr>
          <p:spPr>
            <a:xfrm>
              <a:off x="1551142" y="6423319"/>
              <a:ext cx="2132330" cy="167005"/>
            </a:xfrm>
            <a:custGeom>
              <a:avLst/>
              <a:gdLst/>
              <a:ahLst/>
              <a:cxnLst/>
              <a:rect l="l" t="t" r="r" b="b"/>
              <a:pathLst>
                <a:path w="2132329" h="167004">
                  <a:moveTo>
                    <a:pt x="2131706" y="0"/>
                  </a:moveTo>
                  <a:lnTo>
                    <a:pt x="0" y="0"/>
                  </a:lnTo>
                  <a:lnTo>
                    <a:pt x="0" y="166511"/>
                  </a:lnTo>
                  <a:lnTo>
                    <a:pt x="2131706" y="166511"/>
                  </a:lnTo>
                  <a:lnTo>
                    <a:pt x="2131706" y="0"/>
                  </a:lnTo>
                  <a:close/>
                </a:path>
              </a:pathLst>
            </a:custGeom>
            <a:solidFill>
              <a:srgbClr val="285FB0"/>
            </a:solidFill>
          </p:spPr>
          <p:txBody>
            <a:bodyPr wrap="square" lIns="0" tIns="0" rIns="0" bIns="0" rtlCol="0"/>
            <a:lstStyle/>
            <a:p>
              <a:endParaRPr/>
            </a:p>
          </p:txBody>
        </p:sp>
      </p:grpSp>
      <p:grpSp>
        <p:nvGrpSpPr>
          <p:cNvPr id="9" name="object 9"/>
          <p:cNvGrpSpPr/>
          <p:nvPr/>
        </p:nvGrpSpPr>
        <p:grpSpPr>
          <a:xfrm>
            <a:off x="861053" y="6875661"/>
            <a:ext cx="2821940" cy="167005"/>
            <a:chOff x="861053" y="6875661"/>
            <a:chExt cx="2821940" cy="167005"/>
          </a:xfrm>
        </p:grpSpPr>
        <p:sp>
          <p:nvSpPr>
            <p:cNvPr id="10" name="object 10"/>
            <p:cNvSpPr/>
            <p:nvPr/>
          </p:nvSpPr>
          <p:spPr>
            <a:xfrm>
              <a:off x="861053" y="6875661"/>
              <a:ext cx="2428875" cy="167005"/>
            </a:xfrm>
            <a:custGeom>
              <a:avLst/>
              <a:gdLst/>
              <a:ahLst/>
              <a:cxnLst/>
              <a:rect l="l" t="t" r="r" b="b"/>
              <a:pathLst>
                <a:path w="2428875" h="167004">
                  <a:moveTo>
                    <a:pt x="0" y="166511"/>
                  </a:moveTo>
                  <a:lnTo>
                    <a:pt x="2428816" y="166511"/>
                  </a:lnTo>
                  <a:lnTo>
                    <a:pt x="2428816" y="0"/>
                  </a:lnTo>
                  <a:lnTo>
                    <a:pt x="0" y="0"/>
                  </a:lnTo>
                  <a:lnTo>
                    <a:pt x="0" y="166511"/>
                  </a:lnTo>
                  <a:close/>
                </a:path>
              </a:pathLst>
            </a:custGeom>
            <a:solidFill>
              <a:srgbClr val="D3EAFA"/>
            </a:solidFill>
          </p:spPr>
          <p:txBody>
            <a:bodyPr wrap="square" lIns="0" tIns="0" rIns="0" bIns="0" rtlCol="0"/>
            <a:lstStyle/>
            <a:p>
              <a:endParaRPr/>
            </a:p>
          </p:txBody>
        </p:sp>
        <p:sp>
          <p:nvSpPr>
            <p:cNvPr id="11" name="object 11"/>
            <p:cNvSpPr/>
            <p:nvPr/>
          </p:nvSpPr>
          <p:spPr>
            <a:xfrm>
              <a:off x="3289869" y="6875661"/>
              <a:ext cx="393065" cy="167005"/>
            </a:xfrm>
            <a:custGeom>
              <a:avLst/>
              <a:gdLst/>
              <a:ahLst/>
              <a:cxnLst/>
              <a:rect l="l" t="t" r="r" b="b"/>
              <a:pathLst>
                <a:path w="393064" h="167004">
                  <a:moveTo>
                    <a:pt x="392979" y="0"/>
                  </a:moveTo>
                  <a:lnTo>
                    <a:pt x="0" y="0"/>
                  </a:lnTo>
                  <a:lnTo>
                    <a:pt x="0" y="166511"/>
                  </a:lnTo>
                  <a:lnTo>
                    <a:pt x="392979" y="166511"/>
                  </a:lnTo>
                  <a:lnTo>
                    <a:pt x="392979" y="0"/>
                  </a:lnTo>
                  <a:close/>
                </a:path>
              </a:pathLst>
            </a:custGeom>
            <a:solidFill>
              <a:srgbClr val="285FB0"/>
            </a:solidFill>
          </p:spPr>
          <p:txBody>
            <a:bodyPr wrap="square" lIns="0" tIns="0" rIns="0" bIns="0" rtlCol="0"/>
            <a:lstStyle/>
            <a:p>
              <a:endParaRPr/>
            </a:p>
          </p:txBody>
        </p:sp>
      </p:grpSp>
      <p:grpSp>
        <p:nvGrpSpPr>
          <p:cNvPr id="12" name="object 12"/>
          <p:cNvGrpSpPr/>
          <p:nvPr/>
        </p:nvGrpSpPr>
        <p:grpSpPr>
          <a:xfrm>
            <a:off x="861047" y="7202848"/>
            <a:ext cx="2821940" cy="167005"/>
            <a:chOff x="861053" y="7348780"/>
            <a:chExt cx="2821940" cy="167005"/>
          </a:xfrm>
        </p:grpSpPr>
        <p:sp>
          <p:nvSpPr>
            <p:cNvPr id="13" name="object 13"/>
            <p:cNvSpPr/>
            <p:nvPr/>
          </p:nvSpPr>
          <p:spPr>
            <a:xfrm>
              <a:off x="861047" y="7348784"/>
              <a:ext cx="2821940" cy="167005"/>
            </a:xfrm>
            <a:custGeom>
              <a:avLst/>
              <a:gdLst/>
              <a:ahLst/>
              <a:cxnLst/>
              <a:rect l="l" t="t" r="r" b="b"/>
              <a:pathLst>
                <a:path w="2821940" h="167004">
                  <a:moveTo>
                    <a:pt x="2650236" y="0"/>
                  </a:moveTo>
                  <a:lnTo>
                    <a:pt x="0" y="0"/>
                  </a:lnTo>
                  <a:lnTo>
                    <a:pt x="0" y="166509"/>
                  </a:lnTo>
                  <a:lnTo>
                    <a:pt x="2650236" y="166509"/>
                  </a:lnTo>
                  <a:lnTo>
                    <a:pt x="2650236" y="0"/>
                  </a:lnTo>
                  <a:close/>
                </a:path>
                <a:path w="2821940" h="167004">
                  <a:moveTo>
                    <a:pt x="2821800" y="0"/>
                  </a:moveTo>
                  <a:lnTo>
                    <a:pt x="2821495" y="0"/>
                  </a:lnTo>
                  <a:lnTo>
                    <a:pt x="2821495" y="166509"/>
                  </a:lnTo>
                  <a:lnTo>
                    <a:pt x="2821800" y="166509"/>
                  </a:lnTo>
                  <a:lnTo>
                    <a:pt x="2821800" y="0"/>
                  </a:lnTo>
                  <a:close/>
                </a:path>
              </a:pathLst>
            </a:custGeom>
            <a:solidFill>
              <a:srgbClr val="D3EAFA"/>
            </a:solidFill>
          </p:spPr>
          <p:txBody>
            <a:bodyPr wrap="square" lIns="0" tIns="0" rIns="0" bIns="0" rtlCol="0"/>
            <a:lstStyle/>
            <a:p>
              <a:endParaRPr/>
            </a:p>
          </p:txBody>
        </p:sp>
        <p:sp>
          <p:nvSpPr>
            <p:cNvPr id="14" name="object 14"/>
            <p:cNvSpPr/>
            <p:nvPr/>
          </p:nvSpPr>
          <p:spPr>
            <a:xfrm>
              <a:off x="3511292" y="7348780"/>
              <a:ext cx="171450" cy="167005"/>
            </a:xfrm>
            <a:custGeom>
              <a:avLst/>
              <a:gdLst/>
              <a:ahLst/>
              <a:cxnLst/>
              <a:rect l="l" t="t" r="r" b="b"/>
              <a:pathLst>
                <a:path w="171450" h="167004">
                  <a:moveTo>
                    <a:pt x="171260" y="0"/>
                  </a:moveTo>
                  <a:lnTo>
                    <a:pt x="0" y="0"/>
                  </a:lnTo>
                  <a:lnTo>
                    <a:pt x="0" y="166511"/>
                  </a:lnTo>
                  <a:lnTo>
                    <a:pt x="171260" y="166511"/>
                  </a:lnTo>
                  <a:lnTo>
                    <a:pt x="171260" y="0"/>
                  </a:lnTo>
                  <a:close/>
                </a:path>
              </a:pathLst>
            </a:custGeom>
            <a:solidFill>
              <a:srgbClr val="285FB0"/>
            </a:solidFill>
          </p:spPr>
          <p:txBody>
            <a:bodyPr wrap="square" lIns="0" tIns="0" rIns="0" bIns="0" rtlCol="0"/>
            <a:lstStyle/>
            <a:p>
              <a:endParaRPr/>
            </a:p>
          </p:txBody>
        </p:sp>
      </p:grpSp>
      <p:grpSp>
        <p:nvGrpSpPr>
          <p:cNvPr id="15" name="object 15"/>
          <p:cNvGrpSpPr/>
          <p:nvPr/>
        </p:nvGrpSpPr>
        <p:grpSpPr>
          <a:xfrm>
            <a:off x="843900" y="7544447"/>
            <a:ext cx="2821940" cy="167005"/>
            <a:chOff x="861053" y="7790734"/>
            <a:chExt cx="2821940" cy="167005"/>
          </a:xfrm>
        </p:grpSpPr>
        <p:sp>
          <p:nvSpPr>
            <p:cNvPr id="16" name="object 16"/>
            <p:cNvSpPr/>
            <p:nvPr/>
          </p:nvSpPr>
          <p:spPr>
            <a:xfrm>
              <a:off x="861053" y="7790734"/>
              <a:ext cx="2821940" cy="167005"/>
            </a:xfrm>
            <a:custGeom>
              <a:avLst/>
              <a:gdLst/>
              <a:ahLst/>
              <a:cxnLst/>
              <a:rect l="l" t="t" r="r" b="b"/>
              <a:pathLst>
                <a:path w="2821940" h="167004">
                  <a:moveTo>
                    <a:pt x="2821796" y="0"/>
                  </a:moveTo>
                  <a:lnTo>
                    <a:pt x="0" y="0"/>
                  </a:lnTo>
                  <a:lnTo>
                    <a:pt x="0" y="166511"/>
                  </a:lnTo>
                  <a:lnTo>
                    <a:pt x="2821796" y="166511"/>
                  </a:lnTo>
                  <a:lnTo>
                    <a:pt x="2821796" y="0"/>
                  </a:lnTo>
                  <a:close/>
                </a:path>
              </a:pathLst>
            </a:custGeom>
            <a:solidFill>
              <a:srgbClr val="D3EAFA"/>
            </a:solidFill>
          </p:spPr>
          <p:txBody>
            <a:bodyPr wrap="square" lIns="0" tIns="0" rIns="0" bIns="0" rtlCol="0"/>
            <a:lstStyle/>
            <a:p>
              <a:endParaRPr/>
            </a:p>
          </p:txBody>
        </p:sp>
        <p:sp>
          <p:nvSpPr>
            <p:cNvPr id="17" name="object 17"/>
            <p:cNvSpPr/>
            <p:nvPr/>
          </p:nvSpPr>
          <p:spPr>
            <a:xfrm>
              <a:off x="3651387" y="7790734"/>
              <a:ext cx="31750" cy="167005"/>
            </a:xfrm>
            <a:custGeom>
              <a:avLst/>
              <a:gdLst/>
              <a:ahLst/>
              <a:cxnLst/>
              <a:rect l="l" t="t" r="r" b="b"/>
              <a:pathLst>
                <a:path w="31750" h="167004">
                  <a:moveTo>
                    <a:pt x="31461" y="0"/>
                  </a:moveTo>
                  <a:lnTo>
                    <a:pt x="0" y="0"/>
                  </a:lnTo>
                  <a:lnTo>
                    <a:pt x="0" y="166511"/>
                  </a:lnTo>
                  <a:lnTo>
                    <a:pt x="31461" y="166511"/>
                  </a:lnTo>
                  <a:lnTo>
                    <a:pt x="31461" y="0"/>
                  </a:lnTo>
                  <a:close/>
                </a:path>
              </a:pathLst>
            </a:custGeom>
            <a:solidFill>
              <a:srgbClr val="285FB0"/>
            </a:solidFill>
          </p:spPr>
          <p:txBody>
            <a:bodyPr wrap="square" lIns="0" tIns="0" rIns="0" bIns="0" rtlCol="0"/>
            <a:lstStyle/>
            <a:p>
              <a:endParaRPr/>
            </a:p>
          </p:txBody>
        </p:sp>
      </p:grpSp>
      <p:grpSp>
        <p:nvGrpSpPr>
          <p:cNvPr id="18" name="object 18"/>
          <p:cNvGrpSpPr/>
          <p:nvPr/>
        </p:nvGrpSpPr>
        <p:grpSpPr>
          <a:xfrm>
            <a:off x="831850" y="7963325"/>
            <a:ext cx="2821940" cy="167005"/>
            <a:chOff x="861053" y="8274538"/>
            <a:chExt cx="2821940" cy="167005"/>
          </a:xfrm>
        </p:grpSpPr>
        <p:sp>
          <p:nvSpPr>
            <p:cNvPr id="19" name="object 19"/>
            <p:cNvSpPr/>
            <p:nvPr/>
          </p:nvSpPr>
          <p:spPr>
            <a:xfrm>
              <a:off x="861047" y="8274538"/>
              <a:ext cx="2821940" cy="167005"/>
            </a:xfrm>
            <a:custGeom>
              <a:avLst/>
              <a:gdLst/>
              <a:ahLst/>
              <a:cxnLst/>
              <a:rect l="l" t="t" r="r" b="b"/>
              <a:pathLst>
                <a:path w="2821940" h="167004">
                  <a:moveTo>
                    <a:pt x="2769260" y="0"/>
                  </a:moveTo>
                  <a:lnTo>
                    <a:pt x="0" y="0"/>
                  </a:lnTo>
                  <a:lnTo>
                    <a:pt x="0" y="166522"/>
                  </a:lnTo>
                  <a:lnTo>
                    <a:pt x="2769260" y="166522"/>
                  </a:lnTo>
                  <a:lnTo>
                    <a:pt x="2769260" y="0"/>
                  </a:lnTo>
                  <a:close/>
                </a:path>
                <a:path w="2821940" h="167004">
                  <a:moveTo>
                    <a:pt x="2821800" y="0"/>
                  </a:moveTo>
                  <a:lnTo>
                    <a:pt x="2821495" y="0"/>
                  </a:lnTo>
                  <a:lnTo>
                    <a:pt x="2821495" y="166522"/>
                  </a:lnTo>
                  <a:lnTo>
                    <a:pt x="2821800" y="166522"/>
                  </a:lnTo>
                  <a:lnTo>
                    <a:pt x="2821800" y="0"/>
                  </a:lnTo>
                  <a:close/>
                </a:path>
              </a:pathLst>
            </a:custGeom>
            <a:solidFill>
              <a:srgbClr val="D3EAFA"/>
            </a:solidFill>
          </p:spPr>
          <p:txBody>
            <a:bodyPr wrap="square" lIns="0" tIns="0" rIns="0" bIns="0" rtlCol="0"/>
            <a:lstStyle/>
            <a:p>
              <a:endParaRPr/>
            </a:p>
          </p:txBody>
        </p:sp>
        <p:sp>
          <p:nvSpPr>
            <p:cNvPr id="20" name="object 20"/>
            <p:cNvSpPr/>
            <p:nvPr/>
          </p:nvSpPr>
          <p:spPr>
            <a:xfrm>
              <a:off x="3630313" y="8274538"/>
              <a:ext cx="52705" cy="167005"/>
            </a:xfrm>
            <a:custGeom>
              <a:avLst/>
              <a:gdLst/>
              <a:ahLst/>
              <a:cxnLst/>
              <a:rect l="l" t="t" r="r" b="b"/>
              <a:pathLst>
                <a:path w="52704" h="167004">
                  <a:moveTo>
                    <a:pt x="52239" y="0"/>
                  </a:moveTo>
                  <a:lnTo>
                    <a:pt x="0" y="0"/>
                  </a:lnTo>
                  <a:lnTo>
                    <a:pt x="0" y="166512"/>
                  </a:lnTo>
                  <a:lnTo>
                    <a:pt x="52239" y="166512"/>
                  </a:lnTo>
                  <a:lnTo>
                    <a:pt x="52239" y="0"/>
                  </a:lnTo>
                  <a:close/>
                </a:path>
              </a:pathLst>
            </a:custGeom>
            <a:solidFill>
              <a:srgbClr val="285FB0"/>
            </a:solidFill>
          </p:spPr>
          <p:txBody>
            <a:bodyPr wrap="square" lIns="0" tIns="0" rIns="0" bIns="0" rtlCol="0"/>
            <a:lstStyle/>
            <a:p>
              <a:endParaRPr/>
            </a:p>
          </p:txBody>
        </p:sp>
      </p:grpSp>
      <p:grpSp>
        <p:nvGrpSpPr>
          <p:cNvPr id="21" name="object 21"/>
          <p:cNvGrpSpPr/>
          <p:nvPr/>
        </p:nvGrpSpPr>
        <p:grpSpPr>
          <a:xfrm>
            <a:off x="845011" y="8313438"/>
            <a:ext cx="2832735" cy="167005"/>
            <a:chOff x="861053" y="8705807"/>
            <a:chExt cx="2832735" cy="167005"/>
          </a:xfrm>
        </p:grpSpPr>
        <p:sp>
          <p:nvSpPr>
            <p:cNvPr id="22" name="object 22"/>
            <p:cNvSpPr/>
            <p:nvPr/>
          </p:nvSpPr>
          <p:spPr>
            <a:xfrm>
              <a:off x="861053" y="8705807"/>
              <a:ext cx="2759075" cy="167005"/>
            </a:xfrm>
            <a:custGeom>
              <a:avLst/>
              <a:gdLst/>
              <a:ahLst/>
              <a:cxnLst/>
              <a:rect l="l" t="t" r="r" b="b"/>
              <a:pathLst>
                <a:path w="2759075" h="167004">
                  <a:moveTo>
                    <a:pt x="0" y="166511"/>
                  </a:moveTo>
                  <a:lnTo>
                    <a:pt x="2758872" y="166511"/>
                  </a:lnTo>
                  <a:lnTo>
                    <a:pt x="2758872" y="0"/>
                  </a:lnTo>
                  <a:lnTo>
                    <a:pt x="0" y="0"/>
                  </a:lnTo>
                  <a:lnTo>
                    <a:pt x="0" y="166511"/>
                  </a:lnTo>
                  <a:close/>
                </a:path>
              </a:pathLst>
            </a:custGeom>
            <a:solidFill>
              <a:srgbClr val="D3EAFA"/>
            </a:solidFill>
          </p:spPr>
          <p:txBody>
            <a:bodyPr wrap="square" lIns="0" tIns="0" rIns="0" bIns="0" rtlCol="0"/>
            <a:lstStyle/>
            <a:p>
              <a:endParaRPr/>
            </a:p>
          </p:txBody>
        </p:sp>
        <p:sp>
          <p:nvSpPr>
            <p:cNvPr id="23" name="object 23"/>
            <p:cNvSpPr/>
            <p:nvPr/>
          </p:nvSpPr>
          <p:spPr>
            <a:xfrm>
              <a:off x="3619925" y="8705807"/>
              <a:ext cx="73660" cy="167005"/>
            </a:xfrm>
            <a:custGeom>
              <a:avLst/>
              <a:gdLst/>
              <a:ahLst/>
              <a:cxnLst/>
              <a:rect l="l" t="t" r="r" b="b"/>
              <a:pathLst>
                <a:path w="73660" h="167004">
                  <a:moveTo>
                    <a:pt x="73311" y="0"/>
                  </a:moveTo>
                  <a:lnTo>
                    <a:pt x="0" y="0"/>
                  </a:lnTo>
                  <a:lnTo>
                    <a:pt x="0" y="166511"/>
                  </a:lnTo>
                  <a:lnTo>
                    <a:pt x="73311" y="166511"/>
                  </a:lnTo>
                  <a:lnTo>
                    <a:pt x="73311" y="0"/>
                  </a:lnTo>
                  <a:close/>
                </a:path>
              </a:pathLst>
            </a:custGeom>
            <a:solidFill>
              <a:srgbClr val="285FB0"/>
            </a:solidFill>
          </p:spPr>
          <p:txBody>
            <a:bodyPr wrap="square" lIns="0" tIns="0" rIns="0" bIns="0" rtlCol="0"/>
            <a:lstStyle/>
            <a:p>
              <a:endParaRPr/>
            </a:p>
          </p:txBody>
        </p:sp>
      </p:grpSp>
      <p:grpSp>
        <p:nvGrpSpPr>
          <p:cNvPr id="24" name="object 24"/>
          <p:cNvGrpSpPr/>
          <p:nvPr/>
        </p:nvGrpSpPr>
        <p:grpSpPr>
          <a:xfrm>
            <a:off x="861041" y="8674292"/>
            <a:ext cx="2821940" cy="167005"/>
            <a:chOff x="861053" y="9199999"/>
            <a:chExt cx="2821940" cy="167005"/>
          </a:xfrm>
        </p:grpSpPr>
        <p:sp>
          <p:nvSpPr>
            <p:cNvPr id="25" name="object 25"/>
            <p:cNvSpPr/>
            <p:nvPr/>
          </p:nvSpPr>
          <p:spPr>
            <a:xfrm>
              <a:off x="861047" y="9200000"/>
              <a:ext cx="2821940" cy="167005"/>
            </a:xfrm>
            <a:custGeom>
              <a:avLst/>
              <a:gdLst/>
              <a:ahLst/>
              <a:cxnLst/>
              <a:rect l="l" t="t" r="r" b="b"/>
              <a:pathLst>
                <a:path w="2821940" h="167004">
                  <a:moveTo>
                    <a:pt x="2769260" y="0"/>
                  </a:moveTo>
                  <a:lnTo>
                    <a:pt x="0" y="0"/>
                  </a:lnTo>
                  <a:lnTo>
                    <a:pt x="0" y="166522"/>
                  </a:lnTo>
                  <a:lnTo>
                    <a:pt x="2769260" y="166522"/>
                  </a:lnTo>
                  <a:lnTo>
                    <a:pt x="2769260" y="0"/>
                  </a:lnTo>
                  <a:close/>
                </a:path>
                <a:path w="2821940" h="167004">
                  <a:moveTo>
                    <a:pt x="2821800" y="0"/>
                  </a:moveTo>
                  <a:lnTo>
                    <a:pt x="2821495" y="0"/>
                  </a:lnTo>
                  <a:lnTo>
                    <a:pt x="2821495" y="166522"/>
                  </a:lnTo>
                  <a:lnTo>
                    <a:pt x="2821800" y="166522"/>
                  </a:lnTo>
                  <a:lnTo>
                    <a:pt x="2821800" y="0"/>
                  </a:lnTo>
                  <a:close/>
                </a:path>
              </a:pathLst>
            </a:custGeom>
            <a:solidFill>
              <a:srgbClr val="D3EAFA"/>
            </a:solidFill>
          </p:spPr>
          <p:txBody>
            <a:bodyPr wrap="square" lIns="0" tIns="0" rIns="0" bIns="0" rtlCol="0"/>
            <a:lstStyle/>
            <a:p>
              <a:endParaRPr/>
            </a:p>
          </p:txBody>
        </p:sp>
        <p:sp>
          <p:nvSpPr>
            <p:cNvPr id="26" name="object 26"/>
            <p:cNvSpPr/>
            <p:nvPr/>
          </p:nvSpPr>
          <p:spPr>
            <a:xfrm>
              <a:off x="3630313" y="9199999"/>
              <a:ext cx="52705" cy="167005"/>
            </a:xfrm>
            <a:custGeom>
              <a:avLst/>
              <a:gdLst/>
              <a:ahLst/>
              <a:cxnLst/>
              <a:rect l="l" t="t" r="r" b="b"/>
              <a:pathLst>
                <a:path w="52704" h="167004">
                  <a:moveTo>
                    <a:pt x="52239" y="0"/>
                  </a:moveTo>
                  <a:lnTo>
                    <a:pt x="0" y="0"/>
                  </a:lnTo>
                  <a:lnTo>
                    <a:pt x="0" y="166512"/>
                  </a:lnTo>
                  <a:lnTo>
                    <a:pt x="52239" y="166512"/>
                  </a:lnTo>
                  <a:lnTo>
                    <a:pt x="52239" y="0"/>
                  </a:lnTo>
                  <a:close/>
                </a:path>
              </a:pathLst>
            </a:custGeom>
            <a:solidFill>
              <a:srgbClr val="285FB0"/>
            </a:solidFill>
          </p:spPr>
          <p:txBody>
            <a:bodyPr wrap="square" lIns="0" tIns="0" rIns="0" bIns="0" rtlCol="0"/>
            <a:lstStyle/>
            <a:p>
              <a:endParaRPr/>
            </a:p>
          </p:txBody>
        </p:sp>
      </p:grpSp>
      <p:grpSp>
        <p:nvGrpSpPr>
          <p:cNvPr id="27" name="object 27"/>
          <p:cNvGrpSpPr/>
          <p:nvPr/>
        </p:nvGrpSpPr>
        <p:grpSpPr>
          <a:xfrm>
            <a:off x="843900" y="9111739"/>
            <a:ext cx="2821940" cy="167005"/>
            <a:chOff x="861053" y="9652341"/>
            <a:chExt cx="2821940" cy="167005"/>
          </a:xfrm>
        </p:grpSpPr>
        <p:sp>
          <p:nvSpPr>
            <p:cNvPr id="28" name="object 28"/>
            <p:cNvSpPr/>
            <p:nvPr/>
          </p:nvSpPr>
          <p:spPr>
            <a:xfrm>
              <a:off x="861047" y="9652349"/>
              <a:ext cx="2821940" cy="167005"/>
            </a:xfrm>
            <a:custGeom>
              <a:avLst/>
              <a:gdLst/>
              <a:ahLst/>
              <a:cxnLst/>
              <a:rect l="l" t="t" r="r" b="b"/>
              <a:pathLst>
                <a:path w="2821940" h="167004">
                  <a:moveTo>
                    <a:pt x="2676360" y="0"/>
                  </a:moveTo>
                  <a:lnTo>
                    <a:pt x="0" y="0"/>
                  </a:lnTo>
                  <a:lnTo>
                    <a:pt x="0" y="166509"/>
                  </a:lnTo>
                  <a:lnTo>
                    <a:pt x="2676360" y="166509"/>
                  </a:lnTo>
                  <a:lnTo>
                    <a:pt x="2676360" y="0"/>
                  </a:lnTo>
                  <a:close/>
                </a:path>
                <a:path w="2821940" h="167004">
                  <a:moveTo>
                    <a:pt x="2821800" y="0"/>
                  </a:moveTo>
                  <a:lnTo>
                    <a:pt x="2816453" y="0"/>
                  </a:lnTo>
                  <a:lnTo>
                    <a:pt x="2816453" y="166509"/>
                  </a:lnTo>
                  <a:lnTo>
                    <a:pt x="2821800" y="166509"/>
                  </a:lnTo>
                  <a:lnTo>
                    <a:pt x="2821800" y="0"/>
                  </a:lnTo>
                  <a:close/>
                </a:path>
              </a:pathLst>
            </a:custGeom>
            <a:solidFill>
              <a:srgbClr val="D3EAFA"/>
            </a:solidFill>
          </p:spPr>
          <p:txBody>
            <a:bodyPr wrap="square" lIns="0" tIns="0" rIns="0" bIns="0" rtlCol="0"/>
            <a:lstStyle/>
            <a:p>
              <a:endParaRPr/>
            </a:p>
          </p:txBody>
        </p:sp>
        <p:sp>
          <p:nvSpPr>
            <p:cNvPr id="29" name="object 29"/>
            <p:cNvSpPr/>
            <p:nvPr/>
          </p:nvSpPr>
          <p:spPr>
            <a:xfrm>
              <a:off x="3537411" y="9652341"/>
              <a:ext cx="140335" cy="167005"/>
            </a:xfrm>
            <a:custGeom>
              <a:avLst/>
              <a:gdLst/>
              <a:ahLst/>
              <a:cxnLst/>
              <a:rect l="l" t="t" r="r" b="b"/>
              <a:pathLst>
                <a:path w="140335" h="167004">
                  <a:moveTo>
                    <a:pt x="140095" y="0"/>
                  </a:moveTo>
                  <a:lnTo>
                    <a:pt x="0" y="0"/>
                  </a:lnTo>
                  <a:lnTo>
                    <a:pt x="0" y="166512"/>
                  </a:lnTo>
                  <a:lnTo>
                    <a:pt x="140095" y="166512"/>
                  </a:lnTo>
                  <a:lnTo>
                    <a:pt x="140095" y="0"/>
                  </a:lnTo>
                  <a:close/>
                </a:path>
              </a:pathLst>
            </a:custGeom>
            <a:solidFill>
              <a:srgbClr val="285FB0"/>
            </a:solidFill>
          </p:spPr>
          <p:txBody>
            <a:bodyPr wrap="square" lIns="0" tIns="0" rIns="0" bIns="0" rtlCol="0"/>
            <a:lstStyle/>
            <a:p>
              <a:endParaRPr/>
            </a:p>
          </p:txBody>
        </p:sp>
      </p:grpSp>
      <p:grpSp>
        <p:nvGrpSpPr>
          <p:cNvPr id="30" name="object 30"/>
          <p:cNvGrpSpPr/>
          <p:nvPr/>
        </p:nvGrpSpPr>
        <p:grpSpPr>
          <a:xfrm>
            <a:off x="12031215" y="902013"/>
            <a:ext cx="8073390" cy="10407015"/>
            <a:chOff x="12031215" y="902013"/>
            <a:chExt cx="8073390" cy="10407015"/>
          </a:xfrm>
        </p:grpSpPr>
        <p:sp>
          <p:nvSpPr>
            <p:cNvPr id="31" name="object 31"/>
            <p:cNvSpPr/>
            <p:nvPr/>
          </p:nvSpPr>
          <p:spPr>
            <a:xfrm>
              <a:off x="12656379" y="4453374"/>
              <a:ext cx="7447915" cy="6855459"/>
            </a:xfrm>
            <a:custGeom>
              <a:avLst/>
              <a:gdLst/>
              <a:ahLst/>
              <a:cxnLst/>
              <a:rect l="l" t="t" r="r" b="b"/>
              <a:pathLst>
                <a:path w="7447915" h="6855459">
                  <a:moveTo>
                    <a:pt x="6086285" y="0"/>
                  </a:moveTo>
                  <a:lnTo>
                    <a:pt x="5985637" y="815"/>
                  </a:lnTo>
                  <a:lnTo>
                    <a:pt x="5885384" y="3253"/>
                  </a:lnTo>
                  <a:lnTo>
                    <a:pt x="5785537" y="7300"/>
                  </a:lnTo>
                  <a:lnTo>
                    <a:pt x="5686110" y="12945"/>
                  </a:lnTo>
                  <a:lnTo>
                    <a:pt x="5587115" y="20175"/>
                  </a:lnTo>
                  <a:lnTo>
                    <a:pt x="5488565" y="28978"/>
                  </a:lnTo>
                  <a:lnTo>
                    <a:pt x="5390471" y="39340"/>
                  </a:lnTo>
                  <a:lnTo>
                    <a:pt x="5292847" y="51249"/>
                  </a:lnTo>
                  <a:lnTo>
                    <a:pt x="5195705" y="64693"/>
                  </a:lnTo>
                  <a:lnTo>
                    <a:pt x="5099058" y="79659"/>
                  </a:lnTo>
                  <a:lnTo>
                    <a:pt x="5002918" y="96134"/>
                  </a:lnTo>
                  <a:lnTo>
                    <a:pt x="4907298" y="114107"/>
                  </a:lnTo>
                  <a:lnTo>
                    <a:pt x="4812210" y="133565"/>
                  </a:lnTo>
                  <a:lnTo>
                    <a:pt x="4717666" y="154494"/>
                  </a:lnTo>
                  <a:lnTo>
                    <a:pt x="4623680" y="176883"/>
                  </a:lnTo>
                  <a:lnTo>
                    <a:pt x="4530264" y="200719"/>
                  </a:lnTo>
                  <a:lnTo>
                    <a:pt x="4437430" y="225990"/>
                  </a:lnTo>
                  <a:lnTo>
                    <a:pt x="4345191" y="252682"/>
                  </a:lnTo>
                  <a:lnTo>
                    <a:pt x="4253560" y="280784"/>
                  </a:lnTo>
                  <a:lnTo>
                    <a:pt x="4162548" y="310283"/>
                  </a:lnTo>
                  <a:lnTo>
                    <a:pt x="4072169" y="341166"/>
                  </a:lnTo>
                  <a:lnTo>
                    <a:pt x="3982435" y="373420"/>
                  </a:lnTo>
                  <a:lnTo>
                    <a:pt x="3893358" y="407034"/>
                  </a:lnTo>
                  <a:lnTo>
                    <a:pt x="3804952" y="441995"/>
                  </a:lnTo>
                  <a:lnTo>
                    <a:pt x="3717228" y="478290"/>
                  </a:lnTo>
                  <a:lnTo>
                    <a:pt x="3630199" y="515907"/>
                  </a:lnTo>
                  <a:lnTo>
                    <a:pt x="3543878" y="554833"/>
                  </a:lnTo>
                  <a:lnTo>
                    <a:pt x="3458277" y="595055"/>
                  </a:lnTo>
                  <a:lnTo>
                    <a:pt x="3373409" y="636562"/>
                  </a:lnTo>
                  <a:lnTo>
                    <a:pt x="3289286" y="679340"/>
                  </a:lnTo>
                  <a:lnTo>
                    <a:pt x="3205921" y="723377"/>
                  </a:lnTo>
                  <a:lnTo>
                    <a:pt x="3164527" y="745864"/>
                  </a:lnTo>
                  <a:lnTo>
                    <a:pt x="3123326" y="768661"/>
                  </a:lnTo>
                  <a:lnTo>
                    <a:pt x="3082322" y="791766"/>
                  </a:lnTo>
                  <a:lnTo>
                    <a:pt x="3041515" y="815178"/>
                  </a:lnTo>
                  <a:lnTo>
                    <a:pt x="3000906" y="838896"/>
                  </a:lnTo>
                  <a:lnTo>
                    <a:pt x="2960498" y="862917"/>
                  </a:lnTo>
                  <a:lnTo>
                    <a:pt x="2920292" y="887241"/>
                  </a:lnTo>
                  <a:lnTo>
                    <a:pt x="2880289" y="911865"/>
                  </a:lnTo>
                  <a:lnTo>
                    <a:pt x="2840492" y="936789"/>
                  </a:lnTo>
                  <a:lnTo>
                    <a:pt x="2800901" y="962010"/>
                  </a:lnTo>
                  <a:lnTo>
                    <a:pt x="2761519" y="987527"/>
                  </a:lnTo>
                  <a:lnTo>
                    <a:pt x="2722346" y="1013338"/>
                  </a:lnTo>
                  <a:lnTo>
                    <a:pt x="2683385" y="1039442"/>
                  </a:lnTo>
                  <a:lnTo>
                    <a:pt x="2644636" y="1065837"/>
                  </a:lnTo>
                  <a:lnTo>
                    <a:pt x="2606103" y="1092522"/>
                  </a:lnTo>
                  <a:lnTo>
                    <a:pt x="2567785" y="1119496"/>
                  </a:lnTo>
                  <a:lnTo>
                    <a:pt x="2529685" y="1146755"/>
                  </a:lnTo>
                  <a:lnTo>
                    <a:pt x="2491804" y="1174300"/>
                  </a:lnTo>
                  <a:lnTo>
                    <a:pt x="2454144" y="1202128"/>
                  </a:lnTo>
                  <a:lnTo>
                    <a:pt x="2416706" y="1230238"/>
                  </a:lnTo>
                  <a:lnTo>
                    <a:pt x="2379492" y="1258629"/>
                  </a:lnTo>
                  <a:lnTo>
                    <a:pt x="2342503" y="1287298"/>
                  </a:lnTo>
                  <a:lnTo>
                    <a:pt x="2305742" y="1316244"/>
                  </a:lnTo>
                  <a:lnTo>
                    <a:pt x="2269209" y="1345466"/>
                  </a:lnTo>
                  <a:lnTo>
                    <a:pt x="2232907" y="1374962"/>
                  </a:lnTo>
                  <a:lnTo>
                    <a:pt x="2196836" y="1404730"/>
                  </a:lnTo>
                  <a:lnTo>
                    <a:pt x="2160998" y="1434769"/>
                  </a:lnTo>
                  <a:lnTo>
                    <a:pt x="2125395" y="1465078"/>
                  </a:lnTo>
                  <a:lnTo>
                    <a:pt x="2090029" y="1495654"/>
                  </a:lnTo>
                  <a:lnTo>
                    <a:pt x="2054901" y="1526497"/>
                  </a:lnTo>
                  <a:lnTo>
                    <a:pt x="2020012" y="1557604"/>
                  </a:lnTo>
                  <a:lnTo>
                    <a:pt x="1985365" y="1588974"/>
                  </a:lnTo>
                  <a:lnTo>
                    <a:pt x="1950960" y="1620606"/>
                  </a:lnTo>
                  <a:lnTo>
                    <a:pt x="1916799" y="1652498"/>
                  </a:lnTo>
                  <a:lnTo>
                    <a:pt x="1882885" y="1684648"/>
                  </a:lnTo>
                  <a:lnTo>
                    <a:pt x="1849217" y="1717054"/>
                  </a:lnTo>
                  <a:lnTo>
                    <a:pt x="1815799" y="1749716"/>
                  </a:lnTo>
                  <a:lnTo>
                    <a:pt x="1782631" y="1782632"/>
                  </a:lnTo>
                  <a:lnTo>
                    <a:pt x="1749715" y="1815800"/>
                  </a:lnTo>
                  <a:lnTo>
                    <a:pt x="1717053" y="1849218"/>
                  </a:lnTo>
                  <a:lnTo>
                    <a:pt x="1684647" y="1882886"/>
                  </a:lnTo>
                  <a:lnTo>
                    <a:pt x="1652496" y="1916801"/>
                  </a:lnTo>
                  <a:lnTo>
                    <a:pt x="1620605" y="1950961"/>
                  </a:lnTo>
                  <a:lnTo>
                    <a:pt x="1588973" y="1985366"/>
                  </a:lnTo>
                  <a:lnTo>
                    <a:pt x="1557603" y="2020014"/>
                  </a:lnTo>
                  <a:lnTo>
                    <a:pt x="1526496" y="2054902"/>
                  </a:lnTo>
                  <a:lnTo>
                    <a:pt x="1495653" y="2090030"/>
                  </a:lnTo>
                  <a:lnTo>
                    <a:pt x="1465077" y="2125397"/>
                  </a:lnTo>
                  <a:lnTo>
                    <a:pt x="1434768" y="2160999"/>
                  </a:lnTo>
                  <a:lnTo>
                    <a:pt x="1404729" y="2196837"/>
                  </a:lnTo>
                  <a:lnTo>
                    <a:pt x="1374961" y="2232908"/>
                  </a:lnTo>
                  <a:lnTo>
                    <a:pt x="1345465" y="2269211"/>
                  </a:lnTo>
                  <a:lnTo>
                    <a:pt x="1316243" y="2305743"/>
                  </a:lnTo>
                  <a:lnTo>
                    <a:pt x="1287297" y="2342505"/>
                  </a:lnTo>
                  <a:lnTo>
                    <a:pt x="1258628" y="2379493"/>
                  </a:lnTo>
                  <a:lnTo>
                    <a:pt x="1230238" y="2416707"/>
                  </a:lnTo>
                  <a:lnTo>
                    <a:pt x="1202128" y="2454145"/>
                  </a:lnTo>
                  <a:lnTo>
                    <a:pt x="1174299" y="2491805"/>
                  </a:lnTo>
                  <a:lnTo>
                    <a:pt x="1146755" y="2529686"/>
                  </a:lnTo>
                  <a:lnTo>
                    <a:pt x="1119495" y="2567786"/>
                  </a:lnTo>
                  <a:lnTo>
                    <a:pt x="1092522" y="2606104"/>
                  </a:lnTo>
                  <a:lnTo>
                    <a:pt x="1065837" y="2644638"/>
                  </a:lnTo>
                  <a:lnTo>
                    <a:pt x="1039441" y="2683386"/>
                  </a:lnTo>
                  <a:lnTo>
                    <a:pt x="1013337" y="2722348"/>
                  </a:lnTo>
                  <a:lnTo>
                    <a:pt x="987526" y="2761520"/>
                  </a:lnTo>
                  <a:lnTo>
                    <a:pt x="962009" y="2800903"/>
                  </a:lnTo>
                  <a:lnTo>
                    <a:pt x="936788" y="2840494"/>
                  </a:lnTo>
                  <a:lnTo>
                    <a:pt x="911865" y="2880291"/>
                  </a:lnTo>
                  <a:lnTo>
                    <a:pt x="887241" y="2920294"/>
                  </a:lnTo>
                  <a:lnTo>
                    <a:pt x="862917" y="2960500"/>
                  </a:lnTo>
                  <a:lnTo>
                    <a:pt x="838895" y="3000908"/>
                  </a:lnTo>
                  <a:lnTo>
                    <a:pt x="815178" y="3041516"/>
                  </a:lnTo>
                  <a:lnTo>
                    <a:pt x="791766" y="3082324"/>
                  </a:lnTo>
                  <a:lnTo>
                    <a:pt x="768660" y="3123328"/>
                  </a:lnTo>
                  <a:lnTo>
                    <a:pt x="745863" y="3164529"/>
                  </a:lnTo>
                  <a:lnTo>
                    <a:pt x="723377" y="3205923"/>
                  </a:lnTo>
                  <a:lnTo>
                    <a:pt x="701201" y="3247510"/>
                  </a:lnTo>
                  <a:lnTo>
                    <a:pt x="679340" y="3289288"/>
                  </a:lnTo>
                  <a:lnTo>
                    <a:pt x="657792" y="3331256"/>
                  </a:lnTo>
                  <a:lnTo>
                    <a:pt x="636561" y="3373411"/>
                  </a:lnTo>
                  <a:lnTo>
                    <a:pt x="615648" y="3415753"/>
                  </a:lnTo>
                  <a:lnTo>
                    <a:pt x="595055" y="3458279"/>
                  </a:lnTo>
                  <a:lnTo>
                    <a:pt x="574782" y="3500989"/>
                  </a:lnTo>
                  <a:lnTo>
                    <a:pt x="554832" y="3543880"/>
                  </a:lnTo>
                  <a:lnTo>
                    <a:pt x="535207" y="3586951"/>
                  </a:lnTo>
                  <a:lnTo>
                    <a:pt x="515907" y="3630201"/>
                  </a:lnTo>
                  <a:lnTo>
                    <a:pt x="496934" y="3673628"/>
                  </a:lnTo>
                  <a:lnTo>
                    <a:pt x="478290" y="3717230"/>
                  </a:lnTo>
                  <a:lnTo>
                    <a:pt x="459976" y="3761006"/>
                  </a:lnTo>
                  <a:lnTo>
                    <a:pt x="441995" y="3804954"/>
                  </a:lnTo>
                  <a:lnTo>
                    <a:pt x="424347" y="3849073"/>
                  </a:lnTo>
                  <a:lnTo>
                    <a:pt x="407034" y="3893360"/>
                  </a:lnTo>
                  <a:lnTo>
                    <a:pt x="390058" y="3937816"/>
                  </a:lnTo>
                  <a:lnTo>
                    <a:pt x="373420" y="3982437"/>
                  </a:lnTo>
                  <a:lnTo>
                    <a:pt x="357122" y="4027223"/>
                  </a:lnTo>
                  <a:lnTo>
                    <a:pt x="341165" y="4072171"/>
                  </a:lnTo>
                  <a:lnTo>
                    <a:pt x="325552" y="4117281"/>
                  </a:lnTo>
                  <a:lnTo>
                    <a:pt x="310282" y="4162550"/>
                  </a:lnTo>
                  <a:lnTo>
                    <a:pt x="295359" y="4207978"/>
                  </a:lnTo>
                  <a:lnTo>
                    <a:pt x="280784" y="4253562"/>
                  </a:lnTo>
                  <a:lnTo>
                    <a:pt x="266557" y="4299301"/>
                  </a:lnTo>
                  <a:lnTo>
                    <a:pt x="252682" y="4345193"/>
                  </a:lnTo>
                  <a:lnTo>
                    <a:pt x="239159" y="4391238"/>
                  </a:lnTo>
                  <a:lnTo>
                    <a:pt x="225990" y="4437432"/>
                  </a:lnTo>
                  <a:lnTo>
                    <a:pt x="213176" y="4483776"/>
                  </a:lnTo>
                  <a:lnTo>
                    <a:pt x="200719" y="4530266"/>
                  </a:lnTo>
                  <a:lnTo>
                    <a:pt x="188621" y="4576902"/>
                  </a:lnTo>
                  <a:lnTo>
                    <a:pt x="176883" y="4623683"/>
                  </a:lnTo>
                  <a:lnTo>
                    <a:pt x="165507" y="4670605"/>
                  </a:lnTo>
                  <a:lnTo>
                    <a:pt x="154494" y="4717669"/>
                  </a:lnTo>
                  <a:lnTo>
                    <a:pt x="143846" y="4764871"/>
                  </a:lnTo>
                  <a:lnTo>
                    <a:pt x="133565" y="4812212"/>
                  </a:lnTo>
                  <a:lnTo>
                    <a:pt x="123651" y="4859689"/>
                  </a:lnTo>
                  <a:lnTo>
                    <a:pt x="114107" y="4907300"/>
                  </a:lnTo>
                  <a:lnTo>
                    <a:pt x="104934" y="4955045"/>
                  </a:lnTo>
                  <a:lnTo>
                    <a:pt x="96134" y="5002921"/>
                  </a:lnTo>
                  <a:lnTo>
                    <a:pt x="87709" y="5050926"/>
                  </a:lnTo>
                  <a:lnTo>
                    <a:pt x="79659" y="5099061"/>
                  </a:lnTo>
                  <a:lnTo>
                    <a:pt x="71986" y="5147322"/>
                  </a:lnTo>
                  <a:lnTo>
                    <a:pt x="64693" y="5195708"/>
                  </a:lnTo>
                  <a:lnTo>
                    <a:pt x="57780" y="5244218"/>
                  </a:lnTo>
                  <a:lnTo>
                    <a:pt x="51249" y="5292850"/>
                  </a:lnTo>
                  <a:lnTo>
                    <a:pt x="45101" y="5341602"/>
                  </a:lnTo>
                  <a:lnTo>
                    <a:pt x="39340" y="5390474"/>
                  </a:lnTo>
                  <a:lnTo>
                    <a:pt x="33964" y="5439463"/>
                  </a:lnTo>
                  <a:lnTo>
                    <a:pt x="28978" y="5488567"/>
                  </a:lnTo>
                  <a:lnTo>
                    <a:pt x="24381" y="5537786"/>
                  </a:lnTo>
                  <a:lnTo>
                    <a:pt x="20175" y="5587118"/>
                  </a:lnTo>
                  <a:lnTo>
                    <a:pt x="16363" y="5636561"/>
                  </a:lnTo>
                  <a:lnTo>
                    <a:pt x="12945" y="5686113"/>
                  </a:lnTo>
                  <a:lnTo>
                    <a:pt x="9924" y="5735773"/>
                  </a:lnTo>
                  <a:lnTo>
                    <a:pt x="7300" y="5785540"/>
                  </a:lnTo>
                  <a:lnTo>
                    <a:pt x="5076" y="5835412"/>
                  </a:lnTo>
                  <a:lnTo>
                    <a:pt x="3253" y="5885387"/>
                  </a:lnTo>
                  <a:lnTo>
                    <a:pt x="1832" y="5935463"/>
                  </a:lnTo>
                  <a:lnTo>
                    <a:pt x="815" y="5985640"/>
                  </a:lnTo>
                  <a:lnTo>
                    <a:pt x="204" y="6035916"/>
                  </a:lnTo>
                  <a:lnTo>
                    <a:pt x="0" y="6086288"/>
                  </a:lnTo>
                  <a:lnTo>
                    <a:pt x="204" y="6136661"/>
                  </a:lnTo>
                  <a:lnTo>
                    <a:pt x="815" y="6186936"/>
                  </a:lnTo>
                  <a:lnTo>
                    <a:pt x="1832" y="6237113"/>
                  </a:lnTo>
                  <a:lnTo>
                    <a:pt x="3253" y="6287190"/>
                  </a:lnTo>
                  <a:lnTo>
                    <a:pt x="5076" y="6337165"/>
                  </a:lnTo>
                  <a:lnTo>
                    <a:pt x="7300" y="6387036"/>
                  </a:lnTo>
                  <a:lnTo>
                    <a:pt x="9924" y="6436803"/>
                  </a:lnTo>
                  <a:lnTo>
                    <a:pt x="12945" y="6486463"/>
                  </a:lnTo>
                  <a:lnTo>
                    <a:pt x="16363" y="6536016"/>
                  </a:lnTo>
                  <a:lnTo>
                    <a:pt x="20175" y="6585458"/>
                  </a:lnTo>
                  <a:lnTo>
                    <a:pt x="24381" y="6634790"/>
                  </a:lnTo>
                  <a:lnTo>
                    <a:pt x="28978" y="6684009"/>
                  </a:lnTo>
                  <a:lnTo>
                    <a:pt x="33964" y="6733114"/>
                  </a:lnTo>
                  <a:lnTo>
                    <a:pt x="39340" y="6782103"/>
                  </a:lnTo>
                  <a:lnTo>
                    <a:pt x="45101" y="6830974"/>
                  </a:lnTo>
                  <a:lnTo>
                    <a:pt x="48154" y="6855181"/>
                  </a:lnTo>
                  <a:lnTo>
                    <a:pt x="7447720" y="6855181"/>
                  </a:lnTo>
                  <a:lnTo>
                    <a:pt x="7447720" y="152874"/>
                  </a:lnTo>
                  <a:lnTo>
                    <a:pt x="7360362" y="133565"/>
                  </a:lnTo>
                  <a:lnTo>
                    <a:pt x="7265274" y="114107"/>
                  </a:lnTo>
                  <a:lnTo>
                    <a:pt x="7169653" y="96134"/>
                  </a:lnTo>
                  <a:lnTo>
                    <a:pt x="7073513" y="79659"/>
                  </a:lnTo>
                  <a:lnTo>
                    <a:pt x="6976866" y="64693"/>
                  </a:lnTo>
                  <a:lnTo>
                    <a:pt x="6879724" y="51249"/>
                  </a:lnTo>
                  <a:lnTo>
                    <a:pt x="6782100" y="39340"/>
                  </a:lnTo>
                  <a:lnTo>
                    <a:pt x="6684006" y="28978"/>
                  </a:lnTo>
                  <a:lnTo>
                    <a:pt x="6585456" y="20175"/>
                  </a:lnTo>
                  <a:lnTo>
                    <a:pt x="6486460" y="12945"/>
                  </a:lnTo>
                  <a:lnTo>
                    <a:pt x="6436800" y="9924"/>
                  </a:lnTo>
                  <a:lnTo>
                    <a:pt x="6387033" y="7300"/>
                  </a:lnTo>
                  <a:lnTo>
                    <a:pt x="6337162" y="5076"/>
                  </a:lnTo>
                  <a:lnTo>
                    <a:pt x="6287187" y="3253"/>
                  </a:lnTo>
                  <a:lnTo>
                    <a:pt x="6237110" y="1832"/>
                  </a:lnTo>
                  <a:lnTo>
                    <a:pt x="6186933" y="815"/>
                  </a:lnTo>
                  <a:lnTo>
                    <a:pt x="6136658" y="204"/>
                  </a:lnTo>
                  <a:lnTo>
                    <a:pt x="6086285" y="0"/>
                  </a:lnTo>
                  <a:close/>
                </a:path>
              </a:pathLst>
            </a:custGeom>
            <a:solidFill>
              <a:srgbClr val="D3EAFA"/>
            </a:solidFill>
          </p:spPr>
          <p:txBody>
            <a:bodyPr wrap="square" lIns="0" tIns="0" rIns="0" bIns="0" rtlCol="0"/>
            <a:lstStyle/>
            <a:p>
              <a:endParaRPr/>
            </a:p>
          </p:txBody>
        </p:sp>
        <p:pic>
          <p:nvPicPr>
            <p:cNvPr id="32" name="object 32"/>
            <p:cNvPicPr/>
            <p:nvPr/>
          </p:nvPicPr>
          <p:blipFill>
            <a:blip r:embed="rId3" cstate="print"/>
            <a:stretch>
              <a:fillRect/>
            </a:stretch>
          </p:blipFill>
          <p:spPr>
            <a:xfrm>
              <a:off x="13179954" y="6004813"/>
              <a:ext cx="3333500" cy="5037798"/>
            </a:xfrm>
            <a:prstGeom prst="rect">
              <a:avLst/>
            </a:prstGeom>
          </p:spPr>
        </p:pic>
        <p:sp>
          <p:nvSpPr>
            <p:cNvPr id="33" name="object 33"/>
            <p:cNvSpPr/>
            <p:nvPr/>
          </p:nvSpPr>
          <p:spPr>
            <a:xfrm>
              <a:off x="12041686" y="5363104"/>
              <a:ext cx="2969895" cy="1361440"/>
            </a:xfrm>
            <a:custGeom>
              <a:avLst/>
              <a:gdLst/>
              <a:ahLst/>
              <a:cxnLst/>
              <a:rect l="l" t="t" r="r" b="b"/>
              <a:pathLst>
                <a:path w="2969894" h="1361440">
                  <a:moveTo>
                    <a:pt x="2969312" y="1360885"/>
                  </a:moveTo>
                  <a:lnTo>
                    <a:pt x="0" y="0"/>
                  </a:lnTo>
                </a:path>
              </a:pathLst>
            </a:custGeom>
            <a:ln w="20941">
              <a:solidFill>
                <a:srgbClr val="0365C0"/>
              </a:solidFill>
            </a:ln>
          </p:spPr>
          <p:txBody>
            <a:bodyPr wrap="square" lIns="0" tIns="0" rIns="0" bIns="0" rtlCol="0"/>
            <a:lstStyle/>
            <a:p>
              <a:endParaRPr/>
            </a:p>
          </p:txBody>
        </p:sp>
        <p:sp>
          <p:nvSpPr>
            <p:cNvPr id="34" name="object 34"/>
            <p:cNvSpPr/>
            <p:nvPr/>
          </p:nvSpPr>
          <p:spPr>
            <a:xfrm>
              <a:off x="15644989" y="5386256"/>
              <a:ext cx="3467735" cy="1337945"/>
            </a:xfrm>
            <a:custGeom>
              <a:avLst/>
              <a:gdLst/>
              <a:ahLst/>
              <a:cxnLst/>
              <a:rect l="l" t="t" r="r" b="b"/>
              <a:pathLst>
                <a:path w="3467734" h="1337945">
                  <a:moveTo>
                    <a:pt x="0" y="1337734"/>
                  </a:moveTo>
                  <a:lnTo>
                    <a:pt x="3467660" y="0"/>
                  </a:lnTo>
                </a:path>
              </a:pathLst>
            </a:custGeom>
            <a:ln w="20941">
              <a:solidFill>
                <a:srgbClr val="0365C0"/>
              </a:solidFill>
            </a:ln>
          </p:spPr>
          <p:txBody>
            <a:bodyPr wrap="square" lIns="0" tIns="0" rIns="0" bIns="0" rtlCol="0"/>
            <a:lstStyle/>
            <a:p>
              <a:endParaRPr/>
            </a:p>
          </p:txBody>
        </p:sp>
        <p:sp>
          <p:nvSpPr>
            <p:cNvPr id="35" name="object 35"/>
            <p:cNvSpPr/>
            <p:nvPr/>
          </p:nvSpPr>
          <p:spPr>
            <a:xfrm>
              <a:off x="15010401" y="6579145"/>
              <a:ext cx="643255" cy="307975"/>
            </a:xfrm>
            <a:custGeom>
              <a:avLst/>
              <a:gdLst/>
              <a:ahLst/>
              <a:cxnLst/>
              <a:rect l="l" t="t" r="r" b="b"/>
              <a:pathLst>
                <a:path w="643255" h="307975">
                  <a:moveTo>
                    <a:pt x="0" y="0"/>
                  </a:moveTo>
                  <a:lnTo>
                    <a:pt x="642895" y="0"/>
                  </a:lnTo>
                  <a:lnTo>
                    <a:pt x="642895" y="307794"/>
                  </a:lnTo>
                  <a:lnTo>
                    <a:pt x="0" y="307794"/>
                  </a:lnTo>
                  <a:lnTo>
                    <a:pt x="0" y="0"/>
                  </a:lnTo>
                  <a:close/>
                </a:path>
              </a:pathLst>
            </a:custGeom>
            <a:ln w="20941">
              <a:solidFill>
                <a:srgbClr val="0365C0"/>
              </a:solidFill>
            </a:ln>
          </p:spPr>
          <p:txBody>
            <a:bodyPr wrap="square" lIns="0" tIns="0" rIns="0" bIns="0" rtlCol="0"/>
            <a:lstStyle/>
            <a:p>
              <a:endParaRPr/>
            </a:p>
          </p:txBody>
        </p:sp>
        <p:pic>
          <p:nvPicPr>
            <p:cNvPr id="36" name="object 36"/>
            <p:cNvPicPr/>
            <p:nvPr/>
          </p:nvPicPr>
          <p:blipFill>
            <a:blip r:embed="rId4" cstate="print"/>
            <a:stretch>
              <a:fillRect/>
            </a:stretch>
          </p:blipFill>
          <p:spPr>
            <a:xfrm>
              <a:off x="12039015" y="902013"/>
              <a:ext cx="7101532" cy="4516595"/>
            </a:xfrm>
            <a:prstGeom prst="rect">
              <a:avLst/>
            </a:prstGeom>
          </p:spPr>
        </p:pic>
      </p:grpSp>
      <p:sp>
        <p:nvSpPr>
          <p:cNvPr id="37" name="object 37"/>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62537" y="10484010"/>
            <a:ext cx="1597741" cy="278410"/>
          </a:xfrm>
          <a:prstGeom prst="rect">
            <a:avLst/>
          </a:prstGeom>
        </p:spPr>
      </p:pic>
      <p:sp>
        <p:nvSpPr>
          <p:cNvPr id="3" name="object 3"/>
          <p:cNvSpPr txBox="1"/>
          <p:nvPr/>
        </p:nvSpPr>
        <p:spPr>
          <a:xfrm>
            <a:off x="866458" y="3150345"/>
            <a:ext cx="7419975" cy="2020361"/>
          </a:xfrm>
          <a:prstGeom prst="rect">
            <a:avLst/>
          </a:prstGeom>
        </p:spPr>
        <p:txBody>
          <a:bodyPr vert="horz" wrap="square" lIns="0" tIns="12065" rIns="0" bIns="0" rtlCol="0">
            <a:spAutoFit/>
          </a:bodyPr>
          <a:lstStyle/>
          <a:p>
            <a:pPr marL="12700" marR="5080">
              <a:lnSpc>
                <a:spcPct val="101299"/>
              </a:lnSpc>
              <a:spcBef>
                <a:spcPts val="95"/>
              </a:spcBef>
            </a:pPr>
            <a:r>
              <a:rPr lang="es-ES" sz="2600" spc="20" dirty="0">
                <a:solidFill>
                  <a:srgbClr val="363F47"/>
                </a:solidFill>
                <a:latin typeface="Arial MT"/>
                <a:cs typeface="Arial MT"/>
              </a:rPr>
              <a:t>La saliva humana contiene una gran cantidad de iones de calcio e iones fosfato (componentes de la hidroxiapatita), por lo que la saliva es una </a:t>
            </a:r>
            <a:r>
              <a:rPr lang="es-ES" sz="2600" b="1" spc="20" dirty="0">
                <a:solidFill>
                  <a:srgbClr val="363F47"/>
                </a:solidFill>
                <a:latin typeface="Arial MT"/>
                <a:cs typeface="Arial MT"/>
              </a:rPr>
              <a:t>solución saturada de hidroxiapatita (HAP).</a:t>
            </a:r>
            <a:r>
              <a:rPr lang="es-ES" sz="2600" spc="20" dirty="0">
                <a:solidFill>
                  <a:srgbClr val="363F47"/>
                </a:solidFill>
                <a:latin typeface="Arial MT"/>
                <a:cs typeface="Arial MT"/>
              </a:rPr>
              <a:t>
</a:t>
            </a:r>
            <a:endParaRPr sz="2600" dirty="0">
              <a:latin typeface="Arial MT"/>
              <a:cs typeface="Arial MT"/>
            </a:endParaRPr>
          </a:p>
        </p:txBody>
      </p:sp>
      <p:sp>
        <p:nvSpPr>
          <p:cNvPr id="4" name="object 4"/>
          <p:cNvSpPr txBox="1"/>
          <p:nvPr/>
        </p:nvSpPr>
        <p:spPr>
          <a:xfrm>
            <a:off x="866458" y="5160755"/>
            <a:ext cx="6917055" cy="3231975"/>
          </a:xfrm>
          <a:prstGeom prst="rect">
            <a:avLst/>
          </a:prstGeom>
        </p:spPr>
        <p:txBody>
          <a:bodyPr vert="horz" wrap="square" lIns="0" tIns="11430" rIns="0" bIns="0" rtlCol="0">
            <a:spAutoFit/>
          </a:bodyPr>
          <a:lstStyle/>
          <a:p>
            <a:pPr marL="12700" marR="5080">
              <a:lnSpc>
                <a:spcPct val="101499"/>
              </a:lnSpc>
              <a:spcBef>
                <a:spcPts val="90"/>
              </a:spcBef>
            </a:pPr>
            <a:r>
              <a:rPr lang="es-ES" sz="2600" spc="20" dirty="0">
                <a:solidFill>
                  <a:srgbClr val="363F47"/>
                </a:solidFill>
                <a:latin typeface="Arial MT"/>
                <a:cs typeface="Arial MT"/>
              </a:rPr>
              <a:t>Debido a esto, un proceso natural de </a:t>
            </a:r>
            <a:r>
              <a:rPr lang="es-ES" sz="2600" b="1" spc="20" dirty="0">
                <a:solidFill>
                  <a:srgbClr val="363F47"/>
                </a:solidFill>
                <a:latin typeface="Arial MT"/>
                <a:cs typeface="Arial MT"/>
              </a:rPr>
              <a:t>remineralización y desmineralización </a:t>
            </a:r>
            <a:r>
              <a:rPr lang="es-ES" sz="2600" spc="20" dirty="0">
                <a:solidFill>
                  <a:srgbClr val="363F47"/>
                </a:solidFill>
                <a:latin typeface="Arial MT"/>
                <a:cs typeface="Arial MT"/>
              </a:rPr>
              <a:t>del esmalte dental ocurre constantemente en la cavidad oral. Primero, la saturación del esmalte dental con calcio y fósforo, y luego el proceso inverso: su desgaste y posterior pérdida.
</a:t>
            </a:r>
            <a:endParaRPr sz="2600" dirty="0">
              <a:latin typeface="Arial MT"/>
              <a:cs typeface="Arial MT"/>
            </a:endParaRPr>
          </a:p>
        </p:txBody>
      </p:sp>
      <p:sp>
        <p:nvSpPr>
          <p:cNvPr id="5" name="object 5"/>
          <p:cNvSpPr txBox="1">
            <a:spLocks noGrp="1"/>
          </p:cNvSpPr>
          <p:nvPr>
            <p:ph type="title"/>
          </p:nvPr>
        </p:nvSpPr>
        <p:spPr>
          <a:xfrm>
            <a:off x="843900" y="480688"/>
            <a:ext cx="6766559" cy="3092513"/>
          </a:xfrm>
          <a:prstGeom prst="rect">
            <a:avLst/>
          </a:prstGeom>
        </p:spPr>
        <p:txBody>
          <a:bodyPr vert="horz" wrap="square" lIns="0" tIns="93345" rIns="0" bIns="0" rtlCol="0">
            <a:spAutoFit/>
          </a:bodyPr>
          <a:lstStyle/>
          <a:p>
            <a:pPr marL="12700" marR="5080">
              <a:lnSpc>
                <a:spcPct val="90300"/>
              </a:lnSpc>
              <a:spcBef>
                <a:spcPts val="735"/>
              </a:spcBef>
            </a:pPr>
            <a:r>
              <a:rPr lang="es-ES" sz="5250" spc="10" dirty="0">
                <a:solidFill>
                  <a:srgbClr val="363F47"/>
                </a:solidFill>
              </a:rPr>
              <a:t>Desmineralización y remineralización del esmalte dental
</a:t>
            </a:r>
            <a:endParaRPr sz="5250" dirty="0"/>
          </a:p>
        </p:txBody>
      </p:sp>
      <p:grpSp>
        <p:nvGrpSpPr>
          <p:cNvPr id="6" name="object 6"/>
          <p:cNvGrpSpPr/>
          <p:nvPr/>
        </p:nvGrpSpPr>
        <p:grpSpPr>
          <a:xfrm>
            <a:off x="14189118" y="809703"/>
            <a:ext cx="5354320" cy="4411345"/>
            <a:chOff x="14189118" y="809703"/>
            <a:chExt cx="5354320" cy="4411345"/>
          </a:xfrm>
        </p:grpSpPr>
        <p:sp>
          <p:nvSpPr>
            <p:cNvPr id="7" name="object 7"/>
            <p:cNvSpPr/>
            <p:nvPr/>
          </p:nvSpPr>
          <p:spPr>
            <a:xfrm>
              <a:off x="14189118" y="809703"/>
              <a:ext cx="5354320" cy="4411345"/>
            </a:xfrm>
            <a:custGeom>
              <a:avLst/>
              <a:gdLst/>
              <a:ahLst/>
              <a:cxnLst/>
              <a:rect l="l" t="t" r="r" b="b"/>
              <a:pathLst>
                <a:path w="5354319" h="4411345">
                  <a:moveTo>
                    <a:pt x="5353910" y="0"/>
                  </a:moveTo>
                  <a:lnTo>
                    <a:pt x="0" y="0"/>
                  </a:lnTo>
                  <a:lnTo>
                    <a:pt x="0" y="4410931"/>
                  </a:lnTo>
                  <a:lnTo>
                    <a:pt x="5353910" y="4410931"/>
                  </a:lnTo>
                  <a:lnTo>
                    <a:pt x="5353910" y="0"/>
                  </a:lnTo>
                  <a:close/>
                </a:path>
              </a:pathLst>
            </a:custGeom>
            <a:solidFill>
              <a:srgbClr val="EC6463"/>
            </a:solidFill>
          </p:spPr>
          <p:txBody>
            <a:bodyPr wrap="square" lIns="0" tIns="0" rIns="0" bIns="0" rtlCol="0"/>
            <a:lstStyle/>
            <a:p>
              <a:endParaRPr/>
            </a:p>
          </p:txBody>
        </p:sp>
        <p:pic>
          <p:nvPicPr>
            <p:cNvPr id="8" name="object 8"/>
            <p:cNvPicPr/>
            <p:nvPr/>
          </p:nvPicPr>
          <p:blipFill>
            <a:blip r:embed="rId3" cstate="print"/>
            <a:stretch>
              <a:fillRect/>
            </a:stretch>
          </p:blipFill>
          <p:spPr>
            <a:xfrm>
              <a:off x="14270445" y="879158"/>
              <a:ext cx="5191255" cy="4272022"/>
            </a:xfrm>
            <a:prstGeom prst="rect">
              <a:avLst/>
            </a:prstGeom>
          </p:spPr>
        </p:pic>
        <p:sp>
          <p:nvSpPr>
            <p:cNvPr id="9" name="object 9"/>
            <p:cNvSpPr/>
            <p:nvPr/>
          </p:nvSpPr>
          <p:spPr>
            <a:xfrm>
              <a:off x="16899320" y="2040083"/>
              <a:ext cx="2475230" cy="3118485"/>
            </a:xfrm>
            <a:custGeom>
              <a:avLst/>
              <a:gdLst/>
              <a:ahLst/>
              <a:cxnLst/>
              <a:rect l="l" t="t" r="r" b="b"/>
              <a:pathLst>
                <a:path w="2475230" h="3118485">
                  <a:moveTo>
                    <a:pt x="1507794" y="3085579"/>
                  </a:moveTo>
                  <a:lnTo>
                    <a:pt x="1477581" y="3053816"/>
                  </a:lnTo>
                  <a:lnTo>
                    <a:pt x="1314145" y="2882011"/>
                  </a:lnTo>
                  <a:lnTo>
                    <a:pt x="1285684" y="2960789"/>
                  </a:lnTo>
                  <a:lnTo>
                    <a:pt x="28473" y="2506586"/>
                  </a:lnTo>
                  <a:lnTo>
                    <a:pt x="0" y="2585364"/>
                  </a:lnTo>
                  <a:lnTo>
                    <a:pt x="1257211" y="3039580"/>
                  </a:lnTo>
                  <a:lnTo>
                    <a:pt x="1228750" y="3118358"/>
                  </a:lnTo>
                  <a:lnTo>
                    <a:pt x="1507794" y="3085579"/>
                  </a:lnTo>
                  <a:close/>
                </a:path>
                <a:path w="2475230" h="3118485">
                  <a:moveTo>
                    <a:pt x="1788287" y="2516886"/>
                  </a:moveTo>
                  <a:lnTo>
                    <a:pt x="1758061" y="2485123"/>
                  </a:lnTo>
                  <a:lnTo>
                    <a:pt x="1594637" y="2313317"/>
                  </a:lnTo>
                  <a:lnTo>
                    <a:pt x="1566176" y="2392108"/>
                  </a:lnTo>
                  <a:lnTo>
                    <a:pt x="308952" y="1937893"/>
                  </a:lnTo>
                  <a:lnTo>
                    <a:pt x="280492" y="2016671"/>
                  </a:lnTo>
                  <a:lnTo>
                    <a:pt x="1537703" y="2470886"/>
                  </a:lnTo>
                  <a:lnTo>
                    <a:pt x="1509242" y="2549664"/>
                  </a:lnTo>
                  <a:lnTo>
                    <a:pt x="1788287" y="2516886"/>
                  </a:lnTo>
                  <a:close/>
                </a:path>
                <a:path w="2475230" h="3118485">
                  <a:moveTo>
                    <a:pt x="2128139" y="1187754"/>
                  </a:moveTo>
                  <a:lnTo>
                    <a:pt x="2097938" y="1156030"/>
                  </a:lnTo>
                  <a:lnTo>
                    <a:pt x="1934451" y="984224"/>
                  </a:lnTo>
                  <a:lnTo>
                    <a:pt x="1906003" y="1063015"/>
                  </a:lnTo>
                  <a:lnTo>
                    <a:pt x="648804" y="609053"/>
                  </a:lnTo>
                  <a:lnTo>
                    <a:pt x="620356" y="687844"/>
                  </a:lnTo>
                  <a:lnTo>
                    <a:pt x="1877542" y="1141806"/>
                  </a:lnTo>
                  <a:lnTo>
                    <a:pt x="1849094" y="1220597"/>
                  </a:lnTo>
                  <a:lnTo>
                    <a:pt x="2128139" y="1187754"/>
                  </a:lnTo>
                  <a:close/>
                </a:path>
                <a:path w="2475230" h="3118485">
                  <a:moveTo>
                    <a:pt x="2475115" y="578993"/>
                  </a:moveTo>
                  <a:lnTo>
                    <a:pt x="2444889" y="547230"/>
                  </a:lnTo>
                  <a:lnTo>
                    <a:pt x="2281453" y="375437"/>
                  </a:lnTo>
                  <a:lnTo>
                    <a:pt x="2252992" y="454215"/>
                  </a:lnTo>
                  <a:lnTo>
                    <a:pt x="995781" y="0"/>
                  </a:lnTo>
                  <a:lnTo>
                    <a:pt x="967320" y="78778"/>
                  </a:lnTo>
                  <a:lnTo>
                    <a:pt x="2224532" y="532993"/>
                  </a:lnTo>
                  <a:lnTo>
                    <a:pt x="2196058" y="611784"/>
                  </a:lnTo>
                  <a:lnTo>
                    <a:pt x="2475115" y="578993"/>
                  </a:lnTo>
                  <a:close/>
                </a:path>
              </a:pathLst>
            </a:custGeom>
            <a:solidFill>
              <a:srgbClr val="EC6463"/>
            </a:solidFill>
          </p:spPr>
          <p:txBody>
            <a:bodyPr wrap="square" lIns="0" tIns="0" rIns="0" bIns="0" rtlCol="0"/>
            <a:lstStyle/>
            <a:p>
              <a:endParaRPr/>
            </a:p>
          </p:txBody>
        </p:sp>
      </p:grpSp>
      <p:sp>
        <p:nvSpPr>
          <p:cNvPr id="10" name="object 10"/>
          <p:cNvSpPr txBox="1"/>
          <p:nvPr/>
        </p:nvSpPr>
        <p:spPr>
          <a:xfrm>
            <a:off x="16759521" y="1545502"/>
            <a:ext cx="1116965" cy="457200"/>
          </a:xfrm>
          <a:prstGeom prst="rect">
            <a:avLst/>
          </a:prstGeom>
          <a:solidFill>
            <a:srgbClr val="FFC97E"/>
          </a:solidFill>
        </p:spPr>
        <p:txBody>
          <a:bodyPr vert="horz" wrap="square" lIns="0" tIns="52069" rIns="0" bIns="0" rtlCol="0">
            <a:spAutoFit/>
          </a:bodyPr>
          <a:lstStyle/>
          <a:p>
            <a:pPr marL="252095">
              <a:lnSpc>
                <a:spcPct val="100000"/>
              </a:lnSpc>
              <a:spcBef>
                <a:spcPts val="409"/>
              </a:spcBef>
            </a:pPr>
            <a:r>
              <a:rPr sz="2200" b="1" spc="10" dirty="0">
                <a:solidFill>
                  <a:srgbClr val="FFFFFF"/>
                </a:solidFill>
                <a:latin typeface="Arial"/>
                <a:cs typeface="Arial"/>
              </a:rPr>
              <a:t>Acid</a:t>
            </a:r>
            <a:endParaRPr sz="2200">
              <a:latin typeface="Arial"/>
              <a:cs typeface="Arial"/>
            </a:endParaRPr>
          </a:p>
        </p:txBody>
      </p:sp>
      <p:sp>
        <p:nvSpPr>
          <p:cNvPr id="11" name="object 11"/>
          <p:cNvSpPr txBox="1"/>
          <p:nvPr/>
        </p:nvSpPr>
        <p:spPr>
          <a:xfrm>
            <a:off x="9479361" y="1836039"/>
            <a:ext cx="3205869" cy="830356"/>
          </a:xfrm>
          <a:prstGeom prst="rect">
            <a:avLst/>
          </a:prstGeom>
        </p:spPr>
        <p:txBody>
          <a:bodyPr vert="horz" wrap="square" lIns="0" tIns="17145" rIns="0" bIns="0" rtlCol="0">
            <a:spAutoFit/>
          </a:bodyPr>
          <a:lstStyle/>
          <a:p>
            <a:pPr marL="12700">
              <a:lnSpc>
                <a:spcPct val="100000"/>
              </a:lnSpc>
              <a:spcBef>
                <a:spcPts val="135"/>
              </a:spcBef>
            </a:pPr>
            <a:r>
              <a:rPr lang="en-US" sz="2600" b="1" spc="25" dirty="0" err="1">
                <a:solidFill>
                  <a:srgbClr val="EC6463"/>
                </a:solidFill>
                <a:latin typeface="Arial"/>
                <a:cs typeface="Arial"/>
              </a:rPr>
              <a:t>Desmineralización</a:t>
            </a:r>
            <a:r>
              <a:rPr lang="en-US" sz="2600" b="1" spc="25" dirty="0">
                <a:solidFill>
                  <a:srgbClr val="EC6463"/>
                </a:solidFill>
                <a:latin typeface="Arial"/>
                <a:cs typeface="Arial"/>
              </a:rPr>
              <a:t>
</a:t>
            </a:r>
            <a:endParaRPr sz="2600" dirty="0">
              <a:latin typeface="Arial"/>
              <a:cs typeface="Arial"/>
            </a:endParaRPr>
          </a:p>
        </p:txBody>
      </p:sp>
      <p:sp>
        <p:nvSpPr>
          <p:cNvPr id="12" name="object 12"/>
          <p:cNvSpPr txBox="1"/>
          <p:nvPr/>
        </p:nvSpPr>
        <p:spPr>
          <a:xfrm>
            <a:off x="9479362" y="2642716"/>
            <a:ext cx="4338320" cy="2020361"/>
          </a:xfrm>
          <a:prstGeom prst="rect">
            <a:avLst/>
          </a:prstGeom>
        </p:spPr>
        <p:txBody>
          <a:bodyPr vert="horz" wrap="square" lIns="0" tIns="12065" rIns="0" bIns="0" rtlCol="0">
            <a:spAutoFit/>
          </a:bodyPr>
          <a:lstStyle/>
          <a:p>
            <a:pPr marL="12700" marR="5080">
              <a:lnSpc>
                <a:spcPct val="101299"/>
              </a:lnSpc>
              <a:spcBef>
                <a:spcPts val="95"/>
              </a:spcBef>
            </a:pPr>
            <a:r>
              <a:rPr lang="es-ES" sz="2600" spc="15" dirty="0">
                <a:solidFill>
                  <a:srgbClr val="595959"/>
                </a:solidFill>
                <a:latin typeface="Arial MT"/>
                <a:cs typeface="Arial MT"/>
              </a:rPr>
              <a:t>Las bacterias de la placa liberan ácido, que elimina los minerales (el calcio es el más afectado).
</a:t>
            </a:r>
            <a:endParaRPr sz="2600" dirty="0">
              <a:latin typeface="Arial MT"/>
              <a:cs typeface="Arial MT"/>
            </a:endParaRPr>
          </a:p>
        </p:txBody>
      </p:sp>
      <p:sp>
        <p:nvSpPr>
          <p:cNvPr id="13" name="object 13"/>
          <p:cNvSpPr txBox="1"/>
          <p:nvPr/>
        </p:nvSpPr>
        <p:spPr>
          <a:xfrm>
            <a:off x="9479361" y="5854346"/>
            <a:ext cx="2841227" cy="417422"/>
          </a:xfrm>
          <a:prstGeom prst="rect">
            <a:avLst/>
          </a:prstGeom>
        </p:spPr>
        <p:txBody>
          <a:bodyPr vert="horz" wrap="square" lIns="0" tIns="17145" rIns="0" bIns="0" rtlCol="0">
            <a:spAutoFit/>
          </a:bodyPr>
          <a:lstStyle/>
          <a:p>
            <a:pPr marL="12700">
              <a:lnSpc>
                <a:spcPct val="100000"/>
              </a:lnSpc>
              <a:spcBef>
                <a:spcPts val="135"/>
              </a:spcBef>
            </a:pPr>
            <a:r>
              <a:rPr lang="en-US" sz="2600" b="1" spc="25" dirty="0" err="1">
                <a:solidFill>
                  <a:srgbClr val="285FB0"/>
                </a:solidFill>
                <a:latin typeface="Arial"/>
                <a:cs typeface="Arial"/>
              </a:rPr>
              <a:t>Remineralización</a:t>
            </a:r>
            <a:endParaRPr sz="2600" dirty="0">
              <a:latin typeface="Arial"/>
              <a:cs typeface="Arial"/>
            </a:endParaRPr>
          </a:p>
        </p:txBody>
      </p:sp>
      <p:sp>
        <p:nvSpPr>
          <p:cNvPr id="14" name="object 14"/>
          <p:cNvSpPr txBox="1"/>
          <p:nvPr/>
        </p:nvSpPr>
        <p:spPr>
          <a:xfrm>
            <a:off x="9479362" y="6661023"/>
            <a:ext cx="4244340" cy="2854499"/>
          </a:xfrm>
          <a:prstGeom prst="rect">
            <a:avLst/>
          </a:prstGeom>
        </p:spPr>
        <p:txBody>
          <a:bodyPr vert="horz" wrap="square" lIns="0" tIns="10795" rIns="0" bIns="0" rtlCol="0">
            <a:spAutoFit/>
          </a:bodyPr>
          <a:lstStyle/>
          <a:p>
            <a:pPr marL="12700" marR="5080">
              <a:lnSpc>
                <a:spcPct val="101600"/>
              </a:lnSpc>
              <a:spcBef>
                <a:spcPts val="85"/>
              </a:spcBef>
            </a:pPr>
            <a:r>
              <a:rPr lang="es-ES" sz="2600" spc="15" dirty="0">
                <a:solidFill>
                  <a:srgbClr val="595959"/>
                </a:solidFill>
                <a:latin typeface="Arial MT"/>
                <a:cs typeface="Arial MT"/>
              </a:rPr>
              <a:t>Los iones de calcio y fosfato de la saliva, una forma de solución saturada de hidroxiapatita, restauran el esmalte y neutralizan el ácido.
</a:t>
            </a:r>
            <a:endParaRPr sz="2600" dirty="0">
              <a:latin typeface="Arial MT"/>
              <a:cs typeface="Arial MT"/>
            </a:endParaRPr>
          </a:p>
        </p:txBody>
      </p:sp>
      <p:grpSp>
        <p:nvGrpSpPr>
          <p:cNvPr id="15" name="object 15"/>
          <p:cNvGrpSpPr/>
          <p:nvPr/>
        </p:nvGrpSpPr>
        <p:grpSpPr>
          <a:xfrm>
            <a:off x="14189118" y="5409110"/>
            <a:ext cx="5354320" cy="4411345"/>
            <a:chOff x="14189118" y="5409110"/>
            <a:chExt cx="5354320" cy="4411345"/>
          </a:xfrm>
        </p:grpSpPr>
        <p:sp>
          <p:nvSpPr>
            <p:cNvPr id="16" name="object 16"/>
            <p:cNvSpPr/>
            <p:nvPr/>
          </p:nvSpPr>
          <p:spPr>
            <a:xfrm>
              <a:off x="14189118" y="5409110"/>
              <a:ext cx="5354320" cy="4411345"/>
            </a:xfrm>
            <a:custGeom>
              <a:avLst/>
              <a:gdLst/>
              <a:ahLst/>
              <a:cxnLst/>
              <a:rect l="l" t="t" r="r" b="b"/>
              <a:pathLst>
                <a:path w="5354319" h="4411345">
                  <a:moveTo>
                    <a:pt x="5353910" y="0"/>
                  </a:moveTo>
                  <a:lnTo>
                    <a:pt x="0" y="0"/>
                  </a:lnTo>
                  <a:lnTo>
                    <a:pt x="0" y="4410930"/>
                  </a:lnTo>
                  <a:lnTo>
                    <a:pt x="5353910" y="4410930"/>
                  </a:lnTo>
                  <a:lnTo>
                    <a:pt x="5353910" y="0"/>
                  </a:lnTo>
                  <a:close/>
                </a:path>
              </a:pathLst>
            </a:custGeom>
            <a:solidFill>
              <a:srgbClr val="EC6463"/>
            </a:solidFill>
          </p:spPr>
          <p:txBody>
            <a:bodyPr wrap="square" lIns="0" tIns="0" rIns="0" bIns="0" rtlCol="0"/>
            <a:lstStyle/>
            <a:p>
              <a:endParaRPr/>
            </a:p>
          </p:txBody>
        </p:sp>
        <p:pic>
          <p:nvPicPr>
            <p:cNvPr id="17" name="object 17"/>
            <p:cNvPicPr/>
            <p:nvPr/>
          </p:nvPicPr>
          <p:blipFill>
            <a:blip r:embed="rId4" cstate="print"/>
            <a:stretch>
              <a:fillRect/>
            </a:stretch>
          </p:blipFill>
          <p:spPr>
            <a:xfrm>
              <a:off x="14270445" y="5478565"/>
              <a:ext cx="5191255" cy="4272022"/>
            </a:xfrm>
            <a:prstGeom prst="rect">
              <a:avLst/>
            </a:prstGeom>
          </p:spPr>
        </p:pic>
      </p:grpSp>
      <p:sp>
        <p:nvSpPr>
          <p:cNvPr id="18" name="object 18"/>
          <p:cNvSpPr txBox="1"/>
          <p:nvPr/>
        </p:nvSpPr>
        <p:spPr>
          <a:xfrm>
            <a:off x="15892228" y="5997689"/>
            <a:ext cx="952500" cy="457200"/>
          </a:xfrm>
          <a:prstGeom prst="rect">
            <a:avLst/>
          </a:prstGeom>
          <a:solidFill>
            <a:srgbClr val="01C6F0"/>
          </a:solidFill>
        </p:spPr>
        <p:txBody>
          <a:bodyPr vert="horz" wrap="square" lIns="0" tIns="50800" rIns="0" bIns="0" rtlCol="0">
            <a:spAutoFit/>
          </a:bodyPr>
          <a:lstStyle/>
          <a:p>
            <a:pPr marL="67945">
              <a:lnSpc>
                <a:spcPct val="100000"/>
              </a:lnSpc>
              <a:spcBef>
                <a:spcPts val="400"/>
              </a:spcBef>
            </a:pPr>
            <a:r>
              <a:rPr sz="2200" b="1" spc="5" dirty="0">
                <a:solidFill>
                  <a:srgbClr val="FFFFFF"/>
                </a:solidFill>
                <a:latin typeface="Arial"/>
                <a:cs typeface="Arial"/>
              </a:rPr>
              <a:t>Saliva</a:t>
            </a:r>
            <a:endParaRPr sz="2200">
              <a:latin typeface="Arial"/>
              <a:cs typeface="Arial"/>
            </a:endParaRPr>
          </a:p>
        </p:txBody>
      </p:sp>
      <p:sp>
        <p:nvSpPr>
          <p:cNvPr id="23" name="object 23"/>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
        <p:nvSpPr>
          <p:cNvPr id="19" name="object 19"/>
          <p:cNvSpPr txBox="1"/>
          <p:nvPr/>
        </p:nvSpPr>
        <p:spPr>
          <a:xfrm>
            <a:off x="16456766" y="2677842"/>
            <a:ext cx="1116965" cy="457200"/>
          </a:xfrm>
          <a:prstGeom prst="rect">
            <a:avLst/>
          </a:prstGeom>
          <a:solidFill>
            <a:srgbClr val="FFC97E"/>
          </a:solidFill>
        </p:spPr>
        <p:txBody>
          <a:bodyPr vert="horz" wrap="square" lIns="0" tIns="50800" rIns="0" bIns="0" rtlCol="0">
            <a:spAutoFit/>
          </a:bodyPr>
          <a:lstStyle/>
          <a:p>
            <a:pPr marL="252095">
              <a:lnSpc>
                <a:spcPct val="100000"/>
              </a:lnSpc>
              <a:spcBef>
                <a:spcPts val="400"/>
              </a:spcBef>
            </a:pPr>
            <a:r>
              <a:rPr sz="2200" b="1" spc="10" dirty="0">
                <a:solidFill>
                  <a:srgbClr val="FFFFFF"/>
                </a:solidFill>
                <a:latin typeface="Arial"/>
                <a:cs typeface="Arial"/>
              </a:rPr>
              <a:t>Acid</a:t>
            </a:r>
            <a:endParaRPr sz="2200">
              <a:latin typeface="Arial"/>
              <a:cs typeface="Arial"/>
            </a:endParaRPr>
          </a:p>
        </p:txBody>
      </p:sp>
      <p:sp>
        <p:nvSpPr>
          <p:cNvPr id="20" name="object 20"/>
          <p:cNvSpPr txBox="1"/>
          <p:nvPr/>
        </p:nvSpPr>
        <p:spPr>
          <a:xfrm>
            <a:off x="15928446" y="4075234"/>
            <a:ext cx="1116965" cy="457200"/>
          </a:xfrm>
          <a:prstGeom prst="rect">
            <a:avLst/>
          </a:prstGeom>
          <a:solidFill>
            <a:srgbClr val="FFC97E"/>
          </a:solidFill>
        </p:spPr>
        <p:txBody>
          <a:bodyPr vert="horz" wrap="square" lIns="0" tIns="50800" rIns="0" bIns="0" rtlCol="0">
            <a:spAutoFit/>
          </a:bodyPr>
          <a:lstStyle/>
          <a:p>
            <a:pPr marL="252095">
              <a:lnSpc>
                <a:spcPct val="100000"/>
              </a:lnSpc>
              <a:spcBef>
                <a:spcPts val="400"/>
              </a:spcBef>
            </a:pPr>
            <a:r>
              <a:rPr sz="2200" b="1" spc="10" dirty="0">
                <a:solidFill>
                  <a:srgbClr val="FFFFFF"/>
                </a:solidFill>
                <a:latin typeface="Arial"/>
                <a:cs typeface="Arial"/>
              </a:rPr>
              <a:t>Acid</a:t>
            </a:r>
            <a:endParaRPr sz="2200">
              <a:latin typeface="Arial"/>
              <a:cs typeface="Arial"/>
            </a:endParaRPr>
          </a:p>
        </p:txBody>
      </p:sp>
      <p:sp>
        <p:nvSpPr>
          <p:cNvPr id="21" name="object 21"/>
          <p:cNvSpPr txBox="1"/>
          <p:nvPr/>
        </p:nvSpPr>
        <p:spPr>
          <a:xfrm>
            <a:off x="16079813" y="7093225"/>
            <a:ext cx="1238250" cy="457200"/>
          </a:xfrm>
          <a:prstGeom prst="rect">
            <a:avLst/>
          </a:prstGeom>
          <a:solidFill>
            <a:srgbClr val="01C6F0"/>
          </a:solidFill>
        </p:spPr>
        <p:txBody>
          <a:bodyPr vert="horz" wrap="square" lIns="0" tIns="50800" rIns="0" bIns="0" rtlCol="0">
            <a:spAutoFit/>
          </a:bodyPr>
          <a:lstStyle/>
          <a:p>
            <a:pPr marL="210820">
              <a:lnSpc>
                <a:spcPct val="100000"/>
              </a:lnSpc>
              <a:spcBef>
                <a:spcPts val="400"/>
              </a:spcBef>
            </a:pPr>
            <a:r>
              <a:rPr sz="2200" b="1" spc="5" dirty="0">
                <a:solidFill>
                  <a:srgbClr val="FFFFFF"/>
                </a:solidFill>
                <a:latin typeface="Arial"/>
                <a:cs typeface="Arial"/>
              </a:rPr>
              <a:t>Saliva</a:t>
            </a:r>
            <a:endParaRPr sz="2200">
              <a:latin typeface="Arial"/>
              <a:cs typeface="Arial"/>
            </a:endParaRPr>
          </a:p>
        </p:txBody>
      </p:sp>
      <p:sp>
        <p:nvSpPr>
          <p:cNvPr id="22" name="object 22"/>
          <p:cNvSpPr txBox="1"/>
          <p:nvPr/>
        </p:nvSpPr>
        <p:spPr>
          <a:xfrm>
            <a:off x="16069730" y="8605187"/>
            <a:ext cx="957580" cy="457200"/>
          </a:xfrm>
          <a:prstGeom prst="rect">
            <a:avLst/>
          </a:prstGeom>
          <a:solidFill>
            <a:srgbClr val="01C6F0"/>
          </a:solidFill>
        </p:spPr>
        <p:txBody>
          <a:bodyPr vert="horz" wrap="square" lIns="0" tIns="51435" rIns="0" bIns="0" rtlCol="0">
            <a:spAutoFit/>
          </a:bodyPr>
          <a:lstStyle/>
          <a:p>
            <a:pPr marL="70485">
              <a:lnSpc>
                <a:spcPct val="100000"/>
              </a:lnSpc>
              <a:spcBef>
                <a:spcPts val="405"/>
              </a:spcBef>
            </a:pPr>
            <a:r>
              <a:rPr sz="2200" b="1" spc="5" dirty="0">
                <a:solidFill>
                  <a:srgbClr val="FFFFFF"/>
                </a:solidFill>
                <a:latin typeface="Arial"/>
                <a:cs typeface="Arial"/>
              </a:rPr>
              <a:t>Saliva</a:t>
            </a:r>
            <a:endParaRPr sz="220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100" y="0"/>
                </a:moveTo>
                <a:lnTo>
                  <a:pt x="0" y="0"/>
                </a:lnTo>
                <a:lnTo>
                  <a:pt x="0" y="11308556"/>
                </a:lnTo>
                <a:lnTo>
                  <a:pt x="20104100" y="11308556"/>
                </a:lnTo>
                <a:lnTo>
                  <a:pt x="20104100" y="0"/>
                </a:lnTo>
                <a:close/>
              </a:path>
            </a:pathLst>
          </a:custGeom>
          <a:solidFill>
            <a:srgbClr val="5686BA"/>
          </a:solidFill>
        </p:spPr>
        <p:txBody>
          <a:bodyPr wrap="square" lIns="0" tIns="0" rIns="0" bIns="0" rtlCol="0"/>
          <a:lstStyle/>
          <a:p>
            <a:endParaRPr/>
          </a:p>
        </p:txBody>
      </p:sp>
      <p:sp>
        <p:nvSpPr>
          <p:cNvPr id="3" name="object 3"/>
          <p:cNvSpPr txBox="1">
            <a:spLocks noGrp="1"/>
          </p:cNvSpPr>
          <p:nvPr>
            <p:ph type="title"/>
          </p:nvPr>
        </p:nvSpPr>
        <p:spPr>
          <a:xfrm>
            <a:off x="843900" y="912926"/>
            <a:ext cx="18733150" cy="1644681"/>
          </a:xfrm>
          <a:prstGeom prst="rect">
            <a:avLst/>
          </a:prstGeom>
        </p:spPr>
        <p:txBody>
          <a:bodyPr vert="horz" wrap="square" lIns="0" tIns="15875" rIns="0" bIns="0" rtlCol="0">
            <a:spAutoFit/>
          </a:bodyPr>
          <a:lstStyle/>
          <a:p>
            <a:pPr marL="12700">
              <a:lnSpc>
                <a:spcPct val="100000"/>
              </a:lnSpc>
              <a:spcBef>
                <a:spcPts val="125"/>
              </a:spcBef>
            </a:pPr>
            <a:r>
              <a:rPr lang="es-ES" sz="5250" spc="15" dirty="0"/>
              <a:t>¿Cuándo es necesaria una remineralización adicional?
</a:t>
            </a:r>
            <a:endParaRPr sz="5250" dirty="0"/>
          </a:p>
        </p:txBody>
      </p:sp>
      <p:pic>
        <p:nvPicPr>
          <p:cNvPr id="4" name="object 4"/>
          <p:cNvPicPr/>
          <p:nvPr/>
        </p:nvPicPr>
        <p:blipFill>
          <a:blip r:embed="rId2" cstate="print"/>
          <a:stretch>
            <a:fillRect/>
          </a:stretch>
        </p:blipFill>
        <p:spPr>
          <a:xfrm>
            <a:off x="871441" y="10497663"/>
            <a:ext cx="1433307" cy="250806"/>
          </a:xfrm>
          <a:prstGeom prst="rect">
            <a:avLst/>
          </a:prstGeom>
        </p:spPr>
      </p:pic>
      <p:sp>
        <p:nvSpPr>
          <p:cNvPr id="5" name="object 5"/>
          <p:cNvSpPr txBox="1"/>
          <p:nvPr/>
        </p:nvSpPr>
        <p:spPr>
          <a:xfrm>
            <a:off x="1860780" y="8872474"/>
            <a:ext cx="7254240" cy="1213089"/>
          </a:xfrm>
          <a:prstGeom prst="rect">
            <a:avLst/>
          </a:prstGeom>
        </p:spPr>
        <p:txBody>
          <a:bodyPr vert="horz" wrap="square" lIns="0" tIns="3810" rIns="0" bIns="0" rtlCol="0">
            <a:spAutoFit/>
          </a:bodyPr>
          <a:lstStyle/>
          <a:p>
            <a:pPr marL="12700" marR="5080">
              <a:lnSpc>
                <a:spcPct val="103400"/>
              </a:lnSpc>
              <a:spcBef>
                <a:spcPts val="30"/>
              </a:spcBef>
            </a:pPr>
            <a:r>
              <a:rPr lang="es-ES" sz="2600" b="1" spc="10" dirty="0">
                <a:solidFill>
                  <a:srgbClr val="E0F7FF"/>
                </a:solidFill>
                <a:latin typeface="Arial"/>
                <a:cs typeface="Arial"/>
              </a:rPr>
              <a:t>La remineralización adicional es prácticamente siempre una necesidad.
</a:t>
            </a:r>
            <a:endParaRPr sz="2600" dirty="0">
              <a:latin typeface="Arial"/>
              <a:cs typeface="Arial"/>
            </a:endParaRPr>
          </a:p>
        </p:txBody>
      </p:sp>
      <p:pic>
        <p:nvPicPr>
          <p:cNvPr id="6" name="object 6"/>
          <p:cNvPicPr/>
          <p:nvPr/>
        </p:nvPicPr>
        <p:blipFill>
          <a:blip r:embed="rId3" cstate="print"/>
          <a:stretch>
            <a:fillRect/>
          </a:stretch>
        </p:blipFill>
        <p:spPr>
          <a:xfrm>
            <a:off x="853632" y="8920700"/>
            <a:ext cx="715911" cy="715911"/>
          </a:xfrm>
          <a:prstGeom prst="rect">
            <a:avLst/>
          </a:prstGeom>
        </p:spPr>
      </p:pic>
      <p:grpSp>
        <p:nvGrpSpPr>
          <p:cNvPr id="7" name="object 7"/>
          <p:cNvGrpSpPr/>
          <p:nvPr/>
        </p:nvGrpSpPr>
        <p:grpSpPr>
          <a:xfrm>
            <a:off x="1649790" y="3692157"/>
            <a:ext cx="861060" cy="861060"/>
            <a:chOff x="1649790" y="3692157"/>
            <a:chExt cx="861060" cy="861060"/>
          </a:xfrm>
        </p:grpSpPr>
        <p:sp>
          <p:nvSpPr>
            <p:cNvPr id="8" name="object 8"/>
            <p:cNvSpPr/>
            <p:nvPr/>
          </p:nvSpPr>
          <p:spPr>
            <a:xfrm>
              <a:off x="1737539" y="3780204"/>
              <a:ext cx="685165" cy="685165"/>
            </a:xfrm>
            <a:custGeom>
              <a:avLst/>
              <a:gdLst/>
              <a:ahLst/>
              <a:cxnLst/>
              <a:rect l="l" t="t" r="r" b="b"/>
              <a:pathLst>
                <a:path w="685164" h="685164">
                  <a:moveTo>
                    <a:pt x="0" y="342373"/>
                  </a:moveTo>
                  <a:lnTo>
                    <a:pt x="3125" y="295915"/>
                  </a:lnTo>
                  <a:lnTo>
                    <a:pt x="12229" y="251356"/>
                  </a:lnTo>
                  <a:lnTo>
                    <a:pt x="26905" y="209106"/>
                  </a:lnTo>
                  <a:lnTo>
                    <a:pt x="46743" y="169570"/>
                  </a:lnTo>
                  <a:lnTo>
                    <a:pt x="71337" y="133159"/>
                  </a:lnTo>
                  <a:lnTo>
                    <a:pt x="100278" y="100278"/>
                  </a:lnTo>
                  <a:lnTo>
                    <a:pt x="133159" y="71337"/>
                  </a:lnTo>
                  <a:lnTo>
                    <a:pt x="169570" y="46743"/>
                  </a:lnTo>
                  <a:lnTo>
                    <a:pt x="209106" y="26905"/>
                  </a:lnTo>
                  <a:lnTo>
                    <a:pt x="251356" y="12229"/>
                  </a:lnTo>
                  <a:lnTo>
                    <a:pt x="295915" y="3125"/>
                  </a:lnTo>
                  <a:lnTo>
                    <a:pt x="342373" y="0"/>
                  </a:lnTo>
                  <a:lnTo>
                    <a:pt x="388831" y="3125"/>
                  </a:lnTo>
                  <a:lnTo>
                    <a:pt x="433389" y="12229"/>
                  </a:lnTo>
                  <a:lnTo>
                    <a:pt x="475640" y="26905"/>
                  </a:lnTo>
                  <a:lnTo>
                    <a:pt x="515175" y="46743"/>
                  </a:lnTo>
                  <a:lnTo>
                    <a:pt x="551587" y="71337"/>
                  </a:lnTo>
                  <a:lnTo>
                    <a:pt x="584467" y="100278"/>
                  </a:lnTo>
                  <a:lnTo>
                    <a:pt x="613408" y="133159"/>
                  </a:lnTo>
                  <a:lnTo>
                    <a:pt x="638002" y="169570"/>
                  </a:lnTo>
                  <a:lnTo>
                    <a:pt x="657841" y="209106"/>
                  </a:lnTo>
                  <a:lnTo>
                    <a:pt x="672516" y="251356"/>
                  </a:lnTo>
                  <a:lnTo>
                    <a:pt x="681621" y="295915"/>
                  </a:lnTo>
                  <a:lnTo>
                    <a:pt x="684746" y="342373"/>
                  </a:lnTo>
                  <a:lnTo>
                    <a:pt x="681621" y="388831"/>
                  </a:lnTo>
                  <a:lnTo>
                    <a:pt x="672516" y="433389"/>
                  </a:lnTo>
                  <a:lnTo>
                    <a:pt x="657841" y="475640"/>
                  </a:lnTo>
                  <a:lnTo>
                    <a:pt x="638002" y="515175"/>
                  </a:lnTo>
                  <a:lnTo>
                    <a:pt x="613408" y="551587"/>
                  </a:lnTo>
                  <a:lnTo>
                    <a:pt x="584467" y="584467"/>
                  </a:lnTo>
                  <a:lnTo>
                    <a:pt x="551587" y="613408"/>
                  </a:lnTo>
                  <a:lnTo>
                    <a:pt x="515175" y="638002"/>
                  </a:lnTo>
                  <a:lnTo>
                    <a:pt x="475640" y="657841"/>
                  </a:lnTo>
                  <a:lnTo>
                    <a:pt x="433389" y="672516"/>
                  </a:lnTo>
                  <a:lnTo>
                    <a:pt x="388831" y="681621"/>
                  </a:lnTo>
                  <a:lnTo>
                    <a:pt x="342373" y="684746"/>
                  </a:lnTo>
                  <a:lnTo>
                    <a:pt x="295915" y="681621"/>
                  </a:lnTo>
                  <a:lnTo>
                    <a:pt x="251356" y="672516"/>
                  </a:lnTo>
                  <a:lnTo>
                    <a:pt x="209106" y="657841"/>
                  </a:lnTo>
                  <a:lnTo>
                    <a:pt x="169570" y="638002"/>
                  </a:lnTo>
                  <a:lnTo>
                    <a:pt x="133159" y="613408"/>
                  </a:lnTo>
                  <a:lnTo>
                    <a:pt x="100278" y="584467"/>
                  </a:lnTo>
                  <a:lnTo>
                    <a:pt x="71337" y="551587"/>
                  </a:lnTo>
                  <a:lnTo>
                    <a:pt x="46743" y="515175"/>
                  </a:lnTo>
                  <a:lnTo>
                    <a:pt x="26905" y="475640"/>
                  </a:lnTo>
                  <a:lnTo>
                    <a:pt x="12229" y="433389"/>
                  </a:lnTo>
                  <a:lnTo>
                    <a:pt x="3125" y="388831"/>
                  </a:lnTo>
                  <a:lnTo>
                    <a:pt x="0" y="342373"/>
                  </a:lnTo>
                  <a:close/>
                </a:path>
              </a:pathLst>
            </a:custGeom>
            <a:ln w="31412">
              <a:solidFill>
                <a:srgbClr val="72B6E3"/>
              </a:solidFill>
            </a:ln>
          </p:spPr>
          <p:txBody>
            <a:bodyPr wrap="square" lIns="0" tIns="0" rIns="0" bIns="0" rtlCol="0"/>
            <a:lstStyle/>
            <a:p>
              <a:endParaRPr/>
            </a:p>
          </p:txBody>
        </p:sp>
        <p:sp>
          <p:nvSpPr>
            <p:cNvPr id="9" name="object 9"/>
            <p:cNvSpPr/>
            <p:nvPr/>
          </p:nvSpPr>
          <p:spPr>
            <a:xfrm>
              <a:off x="1655026" y="3697393"/>
              <a:ext cx="850265" cy="850265"/>
            </a:xfrm>
            <a:custGeom>
              <a:avLst/>
              <a:gdLst/>
              <a:ahLst/>
              <a:cxnLst/>
              <a:rect l="l" t="t" r="r" b="b"/>
              <a:pathLst>
                <a:path w="850264" h="850264">
                  <a:moveTo>
                    <a:pt x="0" y="425035"/>
                  </a:moveTo>
                  <a:lnTo>
                    <a:pt x="2494" y="378723"/>
                  </a:lnTo>
                  <a:lnTo>
                    <a:pt x="9803" y="333855"/>
                  </a:lnTo>
                  <a:lnTo>
                    <a:pt x="21668" y="290691"/>
                  </a:lnTo>
                  <a:lnTo>
                    <a:pt x="37830" y="249490"/>
                  </a:lnTo>
                  <a:lnTo>
                    <a:pt x="58029" y="210511"/>
                  </a:lnTo>
                  <a:lnTo>
                    <a:pt x="82007" y="174015"/>
                  </a:lnTo>
                  <a:lnTo>
                    <a:pt x="109503" y="140259"/>
                  </a:lnTo>
                  <a:lnTo>
                    <a:pt x="140259" y="109503"/>
                  </a:lnTo>
                  <a:lnTo>
                    <a:pt x="174015" y="82007"/>
                  </a:lnTo>
                  <a:lnTo>
                    <a:pt x="210511" y="58029"/>
                  </a:lnTo>
                  <a:lnTo>
                    <a:pt x="249490" y="37830"/>
                  </a:lnTo>
                  <a:lnTo>
                    <a:pt x="290691" y="21668"/>
                  </a:lnTo>
                  <a:lnTo>
                    <a:pt x="333855" y="9803"/>
                  </a:lnTo>
                  <a:lnTo>
                    <a:pt x="378723" y="2494"/>
                  </a:lnTo>
                  <a:lnTo>
                    <a:pt x="425035" y="0"/>
                  </a:lnTo>
                  <a:lnTo>
                    <a:pt x="471347" y="2494"/>
                  </a:lnTo>
                  <a:lnTo>
                    <a:pt x="516215" y="9803"/>
                  </a:lnTo>
                  <a:lnTo>
                    <a:pt x="559379" y="21668"/>
                  </a:lnTo>
                  <a:lnTo>
                    <a:pt x="600580" y="37830"/>
                  </a:lnTo>
                  <a:lnTo>
                    <a:pt x="639559" y="58029"/>
                  </a:lnTo>
                  <a:lnTo>
                    <a:pt x="676055" y="82007"/>
                  </a:lnTo>
                  <a:lnTo>
                    <a:pt x="709811" y="109503"/>
                  </a:lnTo>
                  <a:lnTo>
                    <a:pt x="740567" y="140259"/>
                  </a:lnTo>
                  <a:lnTo>
                    <a:pt x="768063" y="174015"/>
                  </a:lnTo>
                  <a:lnTo>
                    <a:pt x="792041" y="210511"/>
                  </a:lnTo>
                  <a:lnTo>
                    <a:pt x="812240" y="249490"/>
                  </a:lnTo>
                  <a:lnTo>
                    <a:pt x="828402" y="290691"/>
                  </a:lnTo>
                  <a:lnTo>
                    <a:pt x="840267" y="333855"/>
                  </a:lnTo>
                  <a:lnTo>
                    <a:pt x="847576" y="378723"/>
                  </a:lnTo>
                  <a:lnTo>
                    <a:pt x="850071" y="425035"/>
                  </a:lnTo>
                  <a:lnTo>
                    <a:pt x="847576" y="471347"/>
                  </a:lnTo>
                  <a:lnTo>
                    <a:pt x="840267" y="516215"/>
                  </a:lnTo>
                  <a:lnTo>
                    <a:pt x="828402" y="559379"/>
                  </a:lnTo>
                  <a:lnTo>
                    <a:pt x="812240" y="600580"/>
                  </a:lnTo>
                  <a:lnTo>
                    <a:pt x="792041" y="639559"/>
                  </a:lnTo>
                  <a:lnTo>
                    <a:pt x="768063" y="676055"/>
                  </a:lnTo>
                  <a:lnTo>
                    <a:pt x="740567" y="709811"/>
                  </a:lnTo>
                  <a:lnTo>
                    <a:pt x="709811" y="740567"/>
                  </a:lnTo>
                  <a:lnTo>
                    <a:pt x="676055" y="768063"/>
                  </a:lnTo>
                  <a:lnTo>
                    <a:pt x="639559" y="792041"/>
                  </a:lnTo>
                  <a:lnTo>
                    <a:pt x="600580" y="812240"/>
                  </a:lnTo>
                  <a:lnTo>
                    <a:pt x="559379" y="828402"/>
                  </a:lnTo>
                  <a:lnTo>
                    <a:pt x="516215" y="840267"/>
                  </a:lnTo>
                  <a:lnTo>
                    <a:pt x="471347" y="847576"/>
                  </a:lnTo>
                  <a:lnTo>
                    <a:pt x="425035" y="850071"/>
                  </a:lnTo>
                  <a:lnTo>
                    <a:pt x="378723" y="847576"/>
                  </a:lnTo>
                  <a:lnTo>
                    <a:pt x="333855" y="840267"/>
                  </a:lnTo>
                  <a:lnTo>
                    <a:pt x="290691" y="828402"/>
                  </a:lnTo>
                  <a:lnTo>
                    <a:pt x="249490" y="812240"/>
                  </a:lnTo>
                  <a:lnTo>
                    <a:pt x="210511" y="792041"/>
                  </a:lnTo>
                  <a:lnTo>
                    <a:pt x="174015" y="768063"/>
                  </a:lnTo>
                  <a:lnTo>
                    <a:pt x="140259" y="740567"/>
                  </a:lnTo>
                  <a:lnTo>
                    <a:pt x="109503" y="709811"/>
                  </a:lnTo>
                  <a:lnTo>
                    <a:pt x="82007" y="676055"/>
                  </a:lnTo>
                  <a:lnTo>
                    <a:pt x="58029" y="639559"/>
                  </a:lnTo>
                  <a:lnTo>
                    <a:pt x="37830" y="600580"/>
                  </a:lnTo>
                  <a:lnTo>
                    <a:pt x="21668" y="559379"/>
                  </a:lnTo>
                  <a:lnTo>
                    <a:pt x="9803" y="516215"/>
                  </a:lnTo>
                  <a:lnTo>
                    <a:pt x="2494" y="471347"/>
                  </a:lnTo>
                  <a:lnTo>
                    <a:pt x="0" y="425035"/>
                  </a:lnTo>
                  <a:close/>
                </a:path>
              </a:pathLst>
            </a:custGeom>
            <a:ln w="10470">
              <a:solidFill>
                <a:srgbClr val="FFFFFF"/>
              </a:solidFill>
            </a:ln>
          </p:spPr>
          <p:txBody>
            <a:bodyPr wrap="square" lIns="0" tIns="0" rIns="0" bIns="0" rtlCol="0"/>
            <a:lstStyle/>
            <a:p>
              <a:endParaRPr/>
            </a:p>
          </p:txBody>
        </p:sp>
      </p:grpSp>
      <p:grpSp>
        <p:nvGrpSpPr>
          <p:cNvPr id="10" name="object 10"/>
          <p:cNvGrpSpPr/>
          <p:nvPr/>
        </p:nvGrpSpPr>
        <p:grpSpPr>
          <a:xfrm>
            <a:off x="1649790" y="5253688"/>
            <a:ext cx="861060" cy="861060"/>
            <a:chOff x="1649790" y="5253688"/>
            <a:chExt cx="861060" cy="861060"/>
          </a:xfrm>
        </p:grpSpPr>
        <p:sp>
          <p:nvSpPr>
            <p:cNvPr id="11" name="object 11"/>
            <p:cNvSpPr/>
            <p:nvPr/>
          </p:nvSpPr>
          <p:spPr>
            <a:xfrm>
              <a:off x="1737539" y="5341734"/>
              <a:ext cx="685165" cy="685165"/>
            </a:xfrm>
            <a:custGeom>
              <a:avLst/>
              <a:gdLst/>
              <a:ahLst/>
              <a:cxnLst/>
              <a:rect l="l" t="t" r="r" b="b"/>
              <a:pathLst>
                <a:path w="685164" h="685164">
                  <a:moveTo>
                    <a:pt x="0" y="342373"/>
                  </a:moveTo>
                  <a:lnTo>
                    <a:pt x="3125" y="295915"/>
                  </a:lnTo>
                  <a:lnTo>
                    <a:pt x="12229" y="251356"/>
                  </a:lnTo>
                  <a:lnTo>
                    <a:pt x="26905" y="209106"/>
                  </a:lnTo>
                  <a:lnTo>
                    <a:pt x="46743" y="169570"/>
                  </a:lnTo>
                  <a:lnTo>
                    <a:pt x="71337" y="133159"/>
                  </a:lnTo>
                  <a:lnTo>
                    <a:pt x="100278" y="100278"/>
                  </a:lnTo>
                  <a:lnTo>
                    <a:pt x="133159" y="71337"/>
                  </a:lnTo>
                  <a:lnTo>
                    <a:pt x="169570" y="46743"/>
                  </a:lnTo>
                  <a:lnTo>
                    <a:pt x="209106" y="26905"/>
                  </a:lnTo>
                  <a:lnTo>
                    <a:pt x="251356" y="12229"/>
                  </a:lnTo>
                  <a:lnTo>
                    <a:pt x="295915" y="3125"/>
                  </a:lnTo>
                  <a:lnTo>
                    <a:pt x="342373" y="0"/>
                  </a:lnTo>
                  <a:lnTo>
                    <a:pt x="388831" y="3125"/>
                  </a:lnTo>
                  <a:lnTo>
                    <a:pt x="433389" y="12229"/>
                  </a:lnTo>
                  <a:lnTo>
                    <a:pt x="475640" y="26905"/>
                  </a:lnTo>
                  <a:lnTo>
                    <a:pt x="515175" y="46743"/>
                  </a:lnTo>
                  <a:lnTo>
                    <a:pt x="551587" y="71337"/>
                  </a:lnTo>
                  <a:lnTo>
                    <a:pt x="584467" y="100278"/>
                  </a:lnTo>
                  <a:lnTo>
                    <a:pt x="613408" y="133159"/>
                  </a:lnTo>
                  <a:lnTo>
                    <a:pt x="638002" y="169570"/>
                  </a:lnTo>
                  <a:lnTo>
                    <a:pt x="657841" y="209106"/>
                  </a:lnTo>
                  <a:lnTo>
                    <a:pt x="672516" y="251356"/>
                  </a:lnTo>
                  <a:lnTo>
                    <a:pt x="681621" y="295915"/>
                  </a:lnTo>
                  <a:lnTo>
                    <a:pt x="684746" y="342373"/>
                  </a:lnTo>
                  <a:lnTo>
                    <a:pt x="681621" y="388831"/>
                  </a:lnTo>
                  <a:lnTo>
                    <a:pt x="672516" y="433389"/>
                  </a:lnTo>
                  <a:lnTo>
                    <a:pt x="657841" y="475640"/>
                  </a:lnTo>
                  <a:lnTo>
                    <a:pt x="638002" y="515175"/>
                  </a:lnTo>
                  <a:lnTo>
                    <a:pt x="613408" y="551587"/>
                  </a:lnTo>
                  <a:lnTo>
                    <a:pt x="584467" y="584467"/>
                  </a:lnTo>
                  <a:lnTo>
                    <a:pt x="551587" y="613408"/>
                  </a:lnTo>
                  <a:lnTo>
                    <a:pt x="515175" y="638002"/>
                  </a:lnTo>
                  <a:lnTo>
                    <a:pt x="475640" y="657841"/>
                  </a:lnTo>
                  <a:lnTo>
                    <a:pt x="433389" y="672516"/>
                  </a:lnTo>
                  <a:lnTo>
                    <a:pt x="388831" y="681621"/>
                  </a:lnTo>
                  <a:lnTo>
                    <a:pt x="342373" y="684746"/>
                  </a:lnTo>
                  <a:lnTo>
                    <a:pt x="295915" y="681621"/>
                  </a:lnTo>
                  <a:lnTo>
                    <a:pt x="251356" y="672516"/>
                  </a:lnTo>
                  <a:lnTo>
                    <a:pt x="209106" y="657841"/>
                  </a:lnTo>
                  <a:lnTo>
                    <a:pt x="169570" y="638002"/>
                  </a:lnTo>
                  <a:lnTo>
                    <a:pt x="133159" y="613408"/>
                  </a:lnTo>
                  <a:lnTo>
                    <a:pt x="100278" y="584467"/>
                  </a:lnTo>
                  <a:lnTo>
                    <a:pt x="71337" y="551587"/>
                  </a:lnTo>
                  <a:lnTo>
                    <a:pt x="46743" y="515175"/>
                  </a:lnTo>
                  <a:lnTo>
                    <a:pt x="26905" y="475640"/>
                  </a:lnTo>
                  <a:lnTo>
                    <a:pt x="12229" y="433389"/>
                  </a:lnTo>
                  <a:lnTo>
                    <a:pt x="3125" y="388831"/>
                  </a:lnTo>
                  <a:lnTo>
                    <a:pt x="0" y="342373"/>
                  </a:lnTo>
                  <a:close/>
                </a:path>
              </a:pathLst>
            </a:custGeom>
            <a:ln w="31412">
              <a:solidFill>
                <a:srgbClr val="72B6E3"/>
              </a:solidFill>
            </a:ln>
          </p:spPr>
          <p:txBody>
            <a:bodyPr wrap="square" lIns="0" tIns="0" rIns="0" bIns="0" rtlCol="0"/>
            <a:lstStyle/>
            <a:p>
              <a:endParaRPr/>
            </a:p>
          </p:txBody>
        </p:sp>
        <p:sp>
          <p:nvSpPr>
            <p:cNvPr id="12" name="object 12"/>
            <p:cNvSpPr/>
            <p:nvPr/>
          </p:nvSpPr>
          <p:spPr>
            <a:xfrm>
              <a:off x="1655026" y="5258923"/>
              <a:ext cx="850265" cy="850265"/>
            </a:xfrm>
            <a:custGeom>
              <a:avLst/>
              <a:gdLst/>
              <a:ahLst/>
              <a:cxnLst/>
              <a:rect l="l" t="t" r="r" b="b"/>
              <a:pathLst>
                <a:path w="850264" h="850264">
                  <a:moveTo>
                    <a:pt x="0" y="425035"/>
                  </a:moveTo>
                  <a:lnTo>
                    <a:pt x="2494" y="378723"/>
                  </a:lnTo>
                  <a:lnTo>
                    <a:pt x="9803" y="333855"/>
                  </a:lnTo>
                  <a:lnTo>
                    <a:pt x="21668" y="290691"/>
                  </a:lnTo>
                  <a:lnTo>
                    <a:pt x="37830" y="249490"/>
                  </a:lnTo>
                  <a:lnTo>
                    <a:pt x="58029" y="210511"/>
                  </a:lnTo>
                  <a:lnTo>
                    <a:pt x="82007" y="174015"/>
                  </a:lnTo>
                  <a:lnTo>
                    <a:pt x="109503" y="140259"/>
                  </a:lnTo>
                  <a:lnTo>
                    <a:pt x="140259" y="109503"/>
                  </a:lnTo>
                  <a:lnTo>
                    <a:pt x="174015" y="82007"/>
                  </a:lnTo>
                  <a:lnTo>
                    <a:pt x="210511" y="58029"/>
                  </a:lnTo>
                  <a:lnTo>
                    <a:pt x="249490" y="37830"/>
                  </a:lnTo>
                  <a:lnTo>
                    <a:pt x="290691" y="21668"/>
                  </a:lnTo>
                  <a:lnTo>
                    <a:pt x="333855" y="9803"/>
                  </a:lnTo>
                  <a:lnTo>
                    <a:pt x="378723" y="2494"/>
                  </a:lnTo>
                  <a:lnTo>
                    <a:pt x="425035" y="0"/>
                  </a:lnTo>
                  <a:lnTo>
                    <a:pt x="471347" y="2494"/>
                  </a:lnTo>
                  <a:lnTo>
                    <a:pt x="516215" y="9803"/>
                  </a:lnTo>
                  <a:lnTo>
                    <a:pt x="559379" y="21668"/>
                  </a:lnTo>
                  <a:lnTo>
                    <a:pt x="600580" y="37830"/>
                  </a:lnTo>
                  <a:lnTo>
                    <a:pt x="639559" y="58029"/>
                  </a:lnTo>
                  <a:lnTo>
                    <a:pt x="676055" y="82007"/>
                  </a:lnTo>
                  <a:lnTo>
                    <a:pt x="709811" y="109503"/>
                  </a:lnTo>
                  <a:lnTo>
                    <a:pt x="740567" y="140259"/>
                  </a:lnTo>
                  <a:lnTo>
                    <a:pt x="768063" y="174015"/>
                  </a:lnTo>
                  <a:lnTo>
                    <a:pt x="792041" y="210511"/>
                  </a:lnTo>
                  <a:lnTo>
                    <a:pt x="812240" y="249490"/>
                  </a:lnTo>
                  <a:lnTo>
                    <a:pt x="828402" y="290691"/>
                  </a:lnTo>
                  <a:lnTo>
                    <a:pt x="840267" y="333855"/>
                  </a:lnTo>
                  <a:lnTo>
                    <a:pt x="847576" y="378723"/>
                  </a:lnTo>
                  <a:lnTo>
                    <a:pt x="850071" y="425035"/>
                  </a:lnTo>
                  <a:lnTo>
                    <a:pt x="847576" y="471347"/>
                  </a:lnTo>
                  <a:lnTo>
                    <a:pt x="840267" y="516215"/>
                  </a:lnTo>
                  <a:lnTo>
                    <a:pt x="828402" y="559379"/>
                  </a:lnTo>
                  <a:lnTo>
                    <a:pt x="812240" y="600580"/>
                  </a:lnTo>
                  <a:lnTo>
                    <a:pt x="792041" y="639559"/>
                  </a:lnTo>
                  <a:lnTo>
                    <a:pt x="768063" y="676055"/>
                  </a:lnTo>
                  <a:lnTo>
                    <a:pt x="740567" y="709811"/>
                  </a:lnTo>
                  <a:lnTo>
                    <a:pt x="709811" y="740567"/>
                  </a:lnTo>
                  <a:lnTo>
                    <a:pt x="676055" y="768063"/>
                  </a:lnTo>
                  <a:lnTo>
                    <a:pt x="639559" y="792041"/>
                  </a:lnTo>
                  <a:lnTo>
                    <a:pt x="600580" y="812240"/>
                  </a:lnTo>
                  <a:lnTo>
                    <a:pt x="559379" y="828402"/>
                  </a:lnTo>
                  <a:lnTo>
                    <a:pt x="516215" y="840267"/>
                  </a:lnTo>
                  <a:lnTo>
                    <a:pt x="471347" y="847576"/>
                  </a:lnTo>
                  <a:lnTo>
                    <a:pt x="425035" y="850071"/>
                  </a:lnTo>
                  <a:lnTo>
                    <a:pt x="378723" y="847576"/>
                  </a:lnTo>
                  <a:lnTo>
                    <a:pt x="333855" y="840267"/>
                  </a:lnTo>
                  <a:lnTo>
                    <a:pt x="290691" y="828402"/>
                  </a:lnTo>
                  <a:lnTo>
                    <a:pt x="249490" y="812240"/>
                  </a:lnTo>
                  <a:lnTo>
                    <a:pt x="210511" y="792041"/>
                  </a:lnTo>
                  <a:lnTo>
                    <a:pt x="174015" y="768063"/>
                  </a:lnTo>
                  <a:lnTo>
                    <a:pt x="140259" y="740567"/>
                  </a:lnTo>
                  <a:lnTo>
                    <a:pt x="109503" y="709811"/>
                  </a:lnTo>
                  <a:lnTo>
                    <a:pt x="82007" y="676055"/>
                  </a:lnTo>
                  <a:lnTo>
                    <a:pt x="58029" y="639559"/>
                  </a:lnTo>
                  <a:lnTo>
                    <a:pt x="37830" y="600580"/>
                  </a:lnTo>
                  <a:lnTo>
                    <a:pt x="21668" y="559379"/>
                  </a:lnTo>
                  <a:lnTo>
                    <a:pt x="9803" y="516215"/>
                  </a:lnTo>
                  <a:lnTo>
                    <a:pt x="2494" y="471347"/>
                  </a:lnTo>
                  <a:lnTo>
                    <a:pt x="0" y="425035"/>
                  </a:lnTo>
                  <a:close/>
                </a:path>
              </a:pathLst>
            </a:custGeom>
            <a:ln w="10470">
              <a:solidFill>
                <a:srgbClr val="FFFFFF"/>
              </a:solidFill>
            </a:ln>
          </p:spPr>
          <p:txBody>
            <a:bodyPr wrap="square" lIns="0" tIns="0" rIns="0" bIns="0" rtlCol="0"/>
            <a:lstStyle/>
            <a:p>
              <a:endParaRPr/>
            </a:p>
          </p:txBody>
        </p:sp>
      </p:grpSp>
      <p:grpSp>
        <p:nvGrpSpPr>
          <p:cNvPr id="13" name="object 13"/>
          <p:cNvGrpSpPr/>
          <p:nvPr/>
        </p:nvGrpSpPr>
        <p:grpSpPr>
          <a:xfrm>
            <a:off x="1649790" y="6815218"/>
            <a:ext cx="861060" cy="861060"/>
            <a:chOff x="1649790" y="6815218"/>
            <a:chExt cx="861060" cy="861060"/>
          </a:xfrm>
        </p:grpSpPr>
        <p:sp>
          <p:nvSpPr>
            <p:cNvPr id="14" name="object 14"/>
            <p:cNvSpPr/>
            <p:nvPr/>
          </p:nvSpPr>
          <p:spPr>
            <a:xfrm>
              <a:off x="1737539" y="6902968"/>
              <a:ext cx="685165" cy="685165"/>
            </a:xfrm>
            <a:custGeom>
              <a:avLst/>
              <a:gdLst/>
              <a:ahLst/>
              <a:cxnLst/>
              <a:rect l="l" t="t" r="r" b="b"/>
              <a:pathLst>
                <a:path w="685164" h="685165">
                  <a:moveTo>
                    <a:pt x="0" y="342373"/>
                  </a:moveTo>
                  <a:lnTo>
                    <a:pt x="3125" y="295915"/>
                  </a:lnTo>
                  <a:lnTo>
                    <a:pt x="12229" y="251356"/>
                  </a:lnTo>
                  <a:lnTo>
                    <a:pt x="26905" y="209106"/>
                  </a:lnTo>
                  <a:lnTo>
                    <a:pt x="46743" y="169570"/>
                  </a:lnTo>
                  <a:lnTo>
                    <a:pt x="71337" y="133159"/>
                  </a:lnTo>
                  <a:lnTo>
                    <a:pt x="100278" y="100278"/>
                  </a:lnTo>
                  <a:lnTo>
                    <a:pt x="133159" y="71337"/>
                  </a:lnTo>
                  <a:lnTo>
                    <a:pt x="169570" y="46743"/>
                  </a:lnTo>
                  <a:lnTo>
                    <a:pt x="209106" y="26905"/>
                  </a:lnTo>
                  <a:lnTo>
                    <a:pt x="251356" y="12229"/>
                  </a:lnTo>
                  <a:lnTo>
                    <a:pt x="295915" y="3125"/>
                  </a:lnTo>
                  <a:lnTo>
                    <a:pt x="342373" y="0"/>
                  </a:lnTo>
                  <a:lnTo>
                    <a:pt x="388831" y="3125"/>
                  </a:lnTo>
                  <a:lnTo>
                    <a:pt x="433389" y="12229"/>
                  </a:lnTo>
                  <a:lnTo>
                    <a:pt x="475640" y="26905"/>
                  </a:lnTo>
                  <a:lnTo>
                    <a:pt x="515175" y="46743"/>
                  </a:lnTo>
                  <a:lnTo>
                    <a:pt x="551587" y="71337"/>
                  </a:lnTo>
                  <a:lnTo>
                    <a:pt x="584467" y="100278"/>
                  </a:lnTo>
                  <a:lnTo>
                    <a:pt x="613408" y="133159"/>
                  </a:lnTo>
                  <a:lnTo>
                    <a:pt x="638002" y="169570"/>
                  </a:lnTo>
                  <a:lnTo>
                    <a:pt x="657841" y="209106"/>
                  </a:lnTo>
                  <a:lnTo>
                    <a:pt x="672516" y="251356"/>
                  </a:lnTo>
                  <a:lnTo>
                    <a:pt x="681621" y="295915"/>
                  </a:lnTo>
                  <a:lnTo>
                    <a:pt x="684746" y="342373"/>
                  </a:lnTo>
                  <a:lnTo>
                    <a:pt x="681621" y="388831"/>
                  </a:lnTo>
                  <a:lnTo>
                    <a:pt x="672516" y="433389"/>
                  </a:lnTo>
                  <a:lnTo>
                    <a:pt x="657841" y="475640"/>
                  </a:lnTo>
                  <a:lnTo>
                    <a:pt x="638002" y="515175"/>
                  </a:lnTo>
                  <a:lnTo>
                    <a:pt x="613408" y="551587"/>
                  </a:lnTo>
                  <a:lnTo>
                    <a:pt x="584467" y="584467"/>
                  </a:lnTo>
                  <a:lnTo>
                    <a:pt x="551587" y="613408"/>
                  </a:lnTo>
                  <a:lnTo>
                    <a:pt x="515175" y="638002"/>
                  </a:lnTo>
                  <a:lnTo>
                    <a:pt x="475640" y="657841"/>
                  </a:lnTo>
                  <a:lnTo>
                    <a:pt x="433389" y="672516"/>
                  </a:lnTo>
                  <a:lnTo>
                    <a:pt x="388831" y="681621"/>
                  </a:lnTo>
                  <a:lnTo>
                    <a:pt x="342373" y="684746"/>
                  </a:lnTo>
                  <a:lnTo>
                    <a:pt x="295915" y="681621"/>
                  </a:lnTo>
                  <a:lnTo>
                    <a:pt x="251356" y="672516"/>
                  </a:lnTo>
                  <a:lnTo>
                    <a:pt x="209106" y="657841"/>
                  </a:lnTo>
                  <a:lnTo>
                    <a:pt x="169570" y="638002"/>
                  </a:lnTo>
                  <a:lnTo>
                    <a:pt x="133159" y="613408"/>
                  </a:lnTo>
                  <a:lnTo>
                    <a:pt x="100278" y="584467"/>
                  </a:lnTo>
                  <a:lnTo>
                    <a:pt x="71337" y="551587"/>
                  </a:lnTo>
                  <a:lnTo>
                    <a:pt x="46743" y="515175"/>
                  </a:lnTo>
                  <a:lnTo>
                    <a:pt x="26905" y="475640"/>
                  </a:lnTo>
                  <a:lnTo>
                    <a:pt x="12229" y="433389"/>
                  </a:lnTo>
                  <a:lnTo>
                    <a:pt x="3125" y="388831"/>
                  </a:lnTo>
                  <a:lnTo>
                    <a:pt x="0" y="342373"/>
                  </a:lnTo>
                  <a:close/>
                </a:path>
              </a:pathLst>
            </a:custGeom>
            <a:ln w="31412">
              <a:solidFill>
                <a:srgbClr val="72B6E3"/>
              </a:solidFill>
            </a:ln>
          </p:spPr>
          <p:txBody>
            <a:bodyPr wrap="square" lIns="0" tIns="0" rIns="0" bIns="0" rtlCol="0"/>
            <a:lstStyle/>
            <a:p>
              <a:endParaRPr/>
            </a:p>
          </p:txBody>
        </p:sp>
        <p:sp>
          <p:nvSpPr>
            <p:cNvPr id="15" name="object 15"/>
            <p:cNvSpPr/>
            <p:nvPr/>
          </p:nvSpPr>
          <p:spPr>
            <a:xfrm>
              <a:off x="1655026" y="6820454"/>
              <a:ext cx="850265" cy="850265"/>
            </a:xfrm>
            <a:custGeom>
              <a:avLst/>
              <a:gdLst/>
              <a:ahLst/>
              <a:cxnLst/>
              <a:rect l="l" t="t" r="r" b="b"/>
              <a:pathLst>
                <a:path w="850264" h="850265">
                  <a:moveTo>
                    <a:pt x="0" y="425035"/>
                  </a:moveTo>
                  <a:lnTo>
                    <a:pt x="2494" y="378723"/>
                  </a:lnTo>
                  <a:lnTo>
                    <a:pt x="9803" y="333855"/>
                  </a:lnTo>
                  <a:lnTo>
                    <a:pt x="21668" y="290691"/>
                  </a:lnTo>
                  <a:lnTo>
                    <a:pt x="37830" y="249490"/>
                  </a:lnTo>
                  <a:lnTo>
                    <a:pt x="58029" y="210511"/>
                  </a:lnTo>
                  <a:lnTo>
                    <a:pt x="82007" y="174015"/>
                  </a:lnTo>
                  <a:lnTo>
                    <a:pt x="109503" y="140259"/>
                  </a:lnTo>
                  <a:lnTo>
                    <a:pt x="140259" y="109503"/>
                  </a:lnTo>
                  <a:lnTo>
                    <a:pt x="174015" y="82007"/>
                  </a:lnTo>
                  <a:lnTo>
                    <a:pt x="210511" y="58029"/>
                  </a:lnTo>
                  <a:lnTo>
                    <a:pt x="249490" y="37830"/>
                  </a:lnTo>
                  <a:lnTo>
                    <a:pt x="290691" y="21668"/>
                  </a:lnTo>
                  <a:lnTo>
                    <a:pt x="333855" y="9803"/>
                  </a:lnTo>
                  <a:lnTo>
                    <a:pt x="378723" y="2494"/>
                  </a:lnTo>
                  <a:lnTo>
                    <a:pt x="425035" y="0"/>
                  </a:lnTo>
                  <a:lnTo>
                    <a:pt x="471347" y="2494"/>
                  </a:lnTo>
                  <a:lnTo>
                    <a:pt x="516215" y="9803"/>
                  </a:lnTo>
                  <a:lnTo>
                    <a:pt x="559379" y="21668"/>
                  </a:lnTo>
                  <a:lnTo>
                    <a:pt x="600580" y="37830"/>
                  </a:lnTo>
                  <a:lnTo>
                    <a:pt x="639559" y="58029"/>
                  </a:lnTo>
                  <a:lnTo>
                    <a:pt x="676055" y="82007"/>
                  </a:lnTo>
                  <a:lnTo>
                    <a:pt x="709811" y="109503"/>
                  </a:lnTo>
                  <a:lnTo>
                    <a:pt x="740567" y="140259"/>
                  </a:lnTo>
                  <a:lnTo>
                    <a:pt x="768063" y="174015"/>
                  </a:lnTo>
                  <a:lnTo>
                    <a:pt x="792041" y="210511"/>
                  </a:lnTo>
                  <a:lnTo>
                    <a:pt x="812240" y="249490"/>
                  </a:lnTo>
                  <a:lnTo>
                    <a:pt x="828402" y="290691"/>
                  </a:lnTo>
                  <a:lnTo>
                    <a:pt x="840267" y="333855"/>
                  </a:lnTo>
                  <a:lnTo>
                    <a:pt x="847576" y="378723"/>
                  </a:lnTo>
                  <a:lnTo>
                    <a:pt x="850071" y="425035"/>
                  </a:lnTo>
                  <a:lnTo>
                    <a:pt x="847576" y="471347"/>
                  </a:lnTo>
                  <a:lnTo>
                    <a:pt x="840267" y="516215"/>
                  </a:lnTo>
                  <a:lnTo>
                    <a:pt x="828402" y="559379"/>
                  </a:lnTo>
                  <a:lnTo>
                    <a:pt x="812240" y="600580"/>
                  </a:lnTo>
                  <a:lnTo>
                    <a:pt x="792041" y="639559"/>
                  </a:lnTo>
                  <a:lnTo>
                    <a:pt x="768063" y="676055"/>
                  </a:lnTo>
                  <a:lnTo>
                    <a:pt x="740567" y="709811"/>
                  </a:lnTo>
                  <a:lnTo>
                    <a:pt x="709811" y="740567"/>
                  </a:lnTo>
                  <a:lnTo>
                    <a:pt x="676055" y="768063"/>
                  </a:lnTo>
                  <a:lnTo>
                    <a:pt x="639559" y="792041"/>
                  </a:lnTo>
                  <a:lnTo>
                    <a:pt x="600580" y="812240"/>
                  </a:lnTo>
                  <a:lnTo>
                    <a:pt x="559379" y="828402"/>
                  </a:lnTo>
                  <a:lnTo>
                    <a:pt x="516215" y="840267"/>
                  </a:lnTo>
                  <a:lnTo>
                    <a:pt x="471347" y="847576"/>
                  </a:lnTo>
                  <a:lnTo>
                    <a:pt x="425035" y="850071"/>
                  </a:lnTo>
                  <a:lnTo>
                    <a:pt x="378723" y="847576"/>
                  </a:lnTo>
                  <a:lnTo>
                    <a:pt x="333855" y="840267"/>
                  </a:lnTo>
                  <a:lnTo>
                    <a:pt x="290691" y="828402"/>
                  </a:lnTo>
                  <a:lnTo>
                    <a:pt x="249490" y="812240"/>
                  </a:lnTo>
                  <a:lnTo>
                    <a:pt x="210511" y="792041"/>
                  </a:lnTo>
                  <a:lnTo>
                    <a:pt x="174015" y="768063"/>
                  </a:lnTo>
                  <a:lnTo>
                    <a:pt x="140259" y="740567"/>
                  </a:lnTo>
                  <a:lnTo>
                    <a:pt x="109503" y="709811"/>
                  </a:lnTo>
                  <a:lnTo>
                    <a:pt x="82007" y="676055"/>
                  </a:lnTo>
                  <a:lnTo>
                    <a:pt x="58029" y="639559"/>
                  </a:lnTo>
                  <a:lnTo>
                    <a:pt x="37830" y="600580"/>
                  </a:lnTo>
                  <a:lnTo>
                    <a:pt x="21668" y="559379"/>
                  </a:lnTo>
                  <a:lnTo>
                    <a:pt x="9803" y="516215"/>
                  </a:lnTo>
                  <a:lnTo>
                    <a:pt x="2494" y="471347"/>
                  </a:lnTo>
                  <a:lnTo>
                    <a:pt x="0" y="425035"/>
                  </a:lnTo>
                  <a:close/>
                </a:path>
              </a:pathLst>
            </a:custGeom>
            <a:ln w="10470">
              <a:solidFill>
                <a:srgbClr val="FFFFFF"/>
              </a:solidFill>
            </a:ln>
          </p:spPr>
          <p:txBody>
            <a:bodyPr wrap="square" lIns="0" tIns="0" rIns="0" bIns="0" rtlCol="0"/>
            <a:lstStyle/>
            <a:p>
              <a:endParaRPr/>
            </a:p>
          </p:txBody>
        </p:sp>
      </p:grpSp>
      <p:sp>
        <p:nvSpPr>
          <p:cNvPr id="16" name="object 16"/>
          <p:cNvSpPr txBox="1"/>
          <p:nvPr/>
        </p:nvSpPr>
        <p:spPr>
          <a:xfrm>
            <a:off x="2843749" y="3819497"/>
            <a:ext cx="5465445" cy="4610108"/>
          </a:xfrm>
          <a:prstGeom prst="rect">
            <a:avLst/>
          </a:prstGeom>
        </p:spPr>
        <p:txBody>
          <a:bodyPr vert="horz" wrap="square" lIns="0" tIns="17145" rIns="0" bIns="0" rtlCol="0">
            <a:spAutoFit/>
          </a:bodyPr>
          <a:lstStyle/>
          <a:p>
            <a:pPr marL="12700">
              <a:lnSpc>
                <a:spcPct val="100000"/>
              </a:lnSpc>
              <a:spcBef>
                <a:spcPts val="135"/>
              </a:spcBef>
            </a:pPr>
            <a:r>
              <a:rPr lang="es-ES" sz="2600" spc="15" dirty="0">
                <a:solidFill>
                  <a:srgbClr val="FFFFFF"/>
                </a:solidFill>
                <a:latin typeface="Arial MT"/>
                <a:cs typeface="Arial MT"/>
              </a:rPr>
              <a:t>Con una higiene bucal insuficiente
</a:t>
            </a:r>
            <a:endParaRPr sz="2900" dirty="0">
              <a:latin typeface="Arial MT"/>
              <a:cs typeface="Arial MT"/>
            </a:endParaRPr>
          </a:p>
          <a:p>
            <a:pPr>
              <a:lnSpc>
                <a:spcPct val="100000"/>
              </a:lnSpc>
            </a:pPr>
            <a:endParaRPr sz="3450" dirty="0">
              <a:latin typeface="Arial MT"/>
              <a:cs typeface="Arial MT"/>
            </a:endParaRPr>
          </a:p>
          <a:p>
            <a:pPr marL="28575" marR="5080">
              <a:lnSpc>
                <a:spcPct val="103400"/>
              </a:lnSpc>
            </a:pPr>
            <a:r>
              <a:rPr lang="es-ES" sz="2600" spc="5" dirty="0">
                <a:solidFill>
                  <a:srgbClr val="FFFFFF"/>
                </a:solidFill>
                <a:latin typeface="Arial MT"/>
                <a:cs typeface="Arial MT"/>
              </a:rPr>
              <a:t>Si la dieta contiene una gran cantidad de alimentos y bebidas agridulces, o alcohol
</a:t>
            </a:r>
            <a:endParaRPr sz="2900" dirty="0">
              <a:latin typeface="Arial MT"/>
              <a:cs typeface="Arial MT"/>
            </a:endParaRPr>
          </a:p>
          <a:p>
            <a:pPr marL="28575">
              <a:lnSpc>
                <a:spcPct val="100000"/>
              </a:lnSpc>
            </a:pPr>
            <a:endParaRPr lang="en-US" sz="2600" spc="10" dirty="0">
              <a:solidFill>
                <a:srgbClr val="FFFFFF"/>
              </a:solidFill>
              <a:latin typeface="Arial MT"/>
              <a:cs typeface="Arial MT"/>
            </a:endParaRPr>
          </a:p>
          <a:p>
            <a:pPr marL="28575">
              <a:lnSpc>
                <a:spcPct val="100000"/>
              </a:lnSpc>
            </a:pPr>
            <a:r>
              <a:rPr lang="es-ES" sz="2600" spc="10" dirty="0">
                <a:solidFill>
                  <a:srgbClr val="FFFFFF"/>
                </a:solidFill>
                <a:latin typeface="Arial MT"/>
                <a:cs typeface="Arial MT"/>
              </a:rPr>
              <a:t>Después de usar pastas dentales abrasivas
</a:t>
            </a:r>
            <a:endParaRPr sz="2600" dirty="0">
              <a:latin typeface="Arial MT"/>
              <a:cs typeface="Arial MT"/>
            </a:endParaRPr>
          </a:p>
        </p:txBody>
      </p:sp>
      <p:grpSp>
        <p:nvGrpSpPr>
          <p:cNvPr id="17" name="object 17"/>
          <p:cNvGrpSpPr/>
          <p:nvPr/>
        </p:nvGrpSpPr>
        <p:grpSpPr>
          <a:xfrm>
            <a:off x="11600128" y="3692157"/>
            <a:ext cx="861060" cy="861060"/>
            <a:chOff x="11600128" y="3692157"/>
            <a:chExt cx="861060" cy="861060"/>
          </a:xfrm>
        </p:grpSpPr>
        <p:sp>
          <p:nvSpPr>
            <p:cNvPr id="18" name="object 18"/>
            <p:cNvSpPr/>
            <p:nvPr/>
          </p:nvSpPr>
          <p:spPr>
            <a:xfrm>
              <a:off x="11688178" y="3780204"/>
              <a:ext cx="685165" cy="685165"/>
            </a:xfrm>
            <a:custGeom>
              <a:avLst/>
              <a:gdLst/>
              <a:ahLst/>
              <a:cxnLst/>
              <a:rect l="l" t="t" r="r" b="b"/>
              <a:pathLst>
                <a:path w="685165" h="685164">
                  <a:moveTo>
                    <a:pt x="0" y="342373"/>
                  </a:moveTo>
                  <a:lnTo>
                    <a:pt x="3125" y="295915"/>
                  </a:lnTo>
                  <a:lnTo>
                    <a:pt x="12229" y="251356"/>
                  </a:lnTo>
                  <a:lnTo>
                    <a:pt x="26905" y="209106"/>
                  </a:lnTo>
                  <a:lnTo>
                    <a:pt x="46743" y="169570"/>
                  </a:lnTo>
                  <a:lnTo>
                    <a:pt x="71337" y="133159"/>
                  </a:lnTo>
                  <a:lnTo>
                    <a:pt x="100278" y="100278"/>
                  </a:lnTo>
                  <a:lnTo>
                    <a:pt x="133159" y="71337"/>
                  </a:lnTo>
                  <a:lnTo>
                    <a:pt x="169570" y="46743"/>
                  </a:lnTo>
                  <a:lnTo>
                    <a:pt x="209106" y="26905"/>
                  </a:lnTo>
                  <a:lnTo>
                    <a:pt x="251356" y="12229"/>
                  </a:lnTo>
                  <a:lnTo>
                    <a:pt x="295915" y="3125"/>
                  </a:lnTo>
                  <a:lnTo>
                    <a:pt x="342373" y="0"/>
                  </a:lnTo>
                  <a:lnTo>
                    <a:pt x="388831" y="3125"/>
                  </a:lnTo>
                  <a:lnTo>
                    <a:pt x="433389" y="12229"/>
                  </a:lnTo>
                  <a:lnTo>
                    <a:pt x="475640" y="26905"/>
                  </a:lnTo>
                  <a:lnTo>
                    <a:pt x="515175" y="46743"/>
                  </a:lnTo>
                  <a:lnTo>
                    <a:pt x="551587" y="71337"/>
                  </a:lnTo>
                  <a:lnTo>
                    <a:pt x="584467" y="100278"/>
                  </a:lnTo>
                  <a:lnTo>
                    <a:pt x="613408" y="133159"/>
                  </a:lnTo>
                  <a:lnTo>
                    <a:pt x="638002" y="169570"/>
                  </a:lnTo>
                  <a:lnTo>
                    <a:pt x="657841" y="209106"/>
                  </a:lnTo>
                  <a:lnTo>
                    <a:pt x="672516" y="251356"/>
                  </a:lnTo>
                  <a:lnTo>
                    <a:pt x="681621" y="295915"/>
                  </a:lnTo>
                  <a:lnTo>
                    <a:pt x="684746" y="342373"/>
                  </a:lnTo>
                  <a:lnTo>
                    <a:pt x="681621" y="388831"/>
                  </a:lnTo>
                  <a:lnTo>
                    <a:pt x="672516" y="433389"/>
                  </a:lnTo>
                  <a:lnTo>
                    <a:pt x="657841" y="475640"/>
                  </a:lnTo>
                  <a:lnTo>
                    <a:pt x="638002" y="515175"/>
                  </a:lnTo>
                  <a:lnTo>
                    <a:pt x="613408" y="551587"/>
                  </a:lnTo>
                  <a:lnTo>
                    <a:pt x="584467" y="584467"/>
                  </a:lnTo>
                  <a:lnTo>
                    <a:pt x="551587" y="613408"/>
                  </a:lnTo>
                  <a:lnTo>
                    <a:pt x="515175" y="638002"/>
                  </a:lnTo>
                  <a:lnTo>
                    <a:pt x="475640" y="657841"/>
                  </a:lnTo>
                  <a:lnTo>
                    <a:pt x="433389" y="672516"/>
                  </a:lnTo>
                  <a:lnTo>
                    <a:pt x="388831" y="681621"/>
                  </a:lnTo>
                  <a:lnTo>
                    <a:pt x="342373" y="684746"/>
                  </a:lnTo>
                  <a:lnTo>
                    <a:pt x="295915" y="681621"/>
                  </a:lnTo>
                  <a:lnTo>
                    <a:pt x="251356" y="672516"/>
                  </a:lnTo>
                  <a:lnTo>
                    <a:pt x="209106" y="657841"/>
                  </a:lnTo>
                  <a:lnTo>
                    <a:pt x="169570" y="638002"/>
                  </a:lnTo>
                  <a:lnTo>
                    <a:pt x="133159" y="613408"/>
                  </a:lnTo>
                  <a:lnTo>
                    <a:pt x="100278" y="584467"/>
                  </a:lnTo>
                  <a:lnTo>
                    <a:pt x="71337" y="551587"/>
                  </a:lnTo>
                  <a:lnTo>
                    <a:pt x="46743" y="515175"/>
                  </a:lnTo>
                  <a:lnTo>
                    <a:pt x="26905" y="475640"/>
                  </a:lnTo>
                  <a:lnTo>
                    <a:pt x="12229" y="433389"/>
                  </a:lnTo>
                  <a:lnTo>
                    <a:pt x="3125" y="388831"/>
                  </a:lnTo>
                  <a:lnTo>
                    <a:pt x="0" y="342373"/>
                  </a:lnTo>
                  <a:close/>
                </a:path>
              </a:pathLst>
            </a:custGeom>
            <a:ln w="31412">
              <a:solidFill>
                <a:srgbClr val="72B6E3"/>
              </a:solidFill>
            </a:ln>
          </p:spPr>
          <p:txBody>
            <a:bodyPr wrap="square" lIns="0" tIns="0" rIns="0" bIns="0" rtlCol="0"/>
            <a:lstStyle/>
            <a:p>
              <a:endParaRPr/>
            </a:p>
          </p:txBody>
        </p:sp>
        <p:sp>
          <p:nvSpPr>
            <p:cNvPr id="19" name="object 19"/>
            <p:cNvSpPr/>
            <p:nvPr/>
          </p:nvSpPr>
          <p:spPr>
            <a:xfrm>
              <a:off x="11605363" y="3697393"/>
              <a:ext cx="850265" cy="850265"/>
            </a:xfrm>
            <a:custGeom>
              <a:avLst/>
              <a:gdLst/>
              <a:ahLst/>
              <a:cxnLst/>
              <a:rect l="l" t="t" r="r" b="b"/>
              <a:pathLst>
                <a:path w="850265" h="850264">
                  <a:moveTo>
                    <a:pt x="0" y="425035"/>
                  </a:moveTo>
                  <a:lnTo>
                    <a:pt x="2494" y="378723"/>
                  </a:lnTo>
                  <a:lnTo>
                    <a:pt x="9803" y="333855"/>
                  </a:lnTo>
                  <a:lnTo>
                    <a:pt x="21668" y="290691"/>
                  </a:lnTo>
                  <a:lnTo>
                    <a:pt x="37830" y="249490"/>
                  </a:lnTo>
                  <a:lnTo>
                    <a:pt x="58029" y="210511"/>
                  </a:lnTo>
                  <a:lnTo>
                    <a:pt x="82007" y="174015"/>
                  </a:lnTo>
                  <a:lnTo>
                    <a:pt x="109503" y="140259"/>
                  </a:lnTo>
                  <a:lnTo>
                    <a:pt x="140259" y="109503"/>
                  </a:lnTo>
                  <a:lnTo>
                    <a:pt x="174015" y="82007"/>
                  </a:lnTo>
                  <a:lnTo>
                    <a:pt x="210511" y="58029"/>
                  </a:lnTo>
                  <a:lnTo>
                    <a:pt x="249490" y="37830"/>
                  </a:lnTo>
                  <a:lnTo>
                    <a:pt x="290691" y="21668"/>
                  </a:lnTo>
                  <a:lnTo>
                    <a:pt x="333855" y="9803"/>
                  </a:lnTo>
                  <a:lnTo>
                    <a:pt x="378723" y="2494"/>
                  </a:lnTo>
                  <a:lnTo>
                    <a:pt x="425035" y="0"/>
                  </a:lnTo>
                  <a:lnTo>
                    <a:pt x="471347" y="2494"/>
                  </a:lnTo>
                  <a:lnTo>
                    <a:pt x="516215" y="9803"/>
                  </a:lnTo>
                  <a:lnTo>
                    <a:pt x="559379" y="21668"/>
                  </a:lnTo>
                  <a:lnTo>
                    <a:pt x="600580" y="37830"/>
                  </a:lnTo>
                  <a:lnTo>
                    <a:pt x="639559" y="58029"/>
                  </a:lnTo>
                  <a:lnTo>
                    <a:pt x="676055" y="82007"/>
                  </a:lnTo>
                  <a:lnTo>
                    <a:pt x="709811" y="109503"/>
                  </a:lnTo>
                  <a:lnTo>
                    <a:pt x="740567" y="140259"/>
                  </a:lnTo>
                  <a:lnTo>
                    <a:pt x="768063" y="174015"/>
                  </a:lnTo>
                  <a:lnTo>
                    <a:pt x="792041" y="210511"/>
                  </a:lnTo>
                  <a:lnTo>
                    <a:pt x="812240" y="249490"/>
                  </a:lnTo>
                  <a:lnTo>
                    <a:pt x="828402" y="290691"/>
                  </a:lnTo>
                  <a:lnTo>
                    <a:pt x="840267" y="333855"/>
                  </a:lnTo>
                  <a:lnTo>
                    <a:pt x="847576" y="378723"/>
                  </a:lnTo>
                  <a:lnTo>
                    <a:pt x="850071" y="425035"/>
                  </a:lnTo>
                  <a:lnTo>
                    <a:pt x="847576" y="471347"/>
                  </a:lnTo>
                  <a:lnTo>
                    <a:pt x="840267" y="516215"/>
                  </a:lnTo>
                  <a:lnTo>
                    <a:pt x="828402" y="559379"/>
                  </a:lnTo>
                  <a:lnTo>
                    <a:pt x="812240" y="600580"/>
                  </a:lnTo>
                  <a:lnTo>
                    <a:pt x="792041" y="639559"/>
                  </a:lnTo>
                  <a:lnTo>
                    <a:pt x="768063" y="676055"/>
                  </a:lnTo>
                  <a:lnTo>
                    <a:pt x="740567" y="709811"/>
                  </a:lnTo>
                  <a:lnTo>
                    <a:pt x="709811" y="740567"/>
                  </a:lnTo>
                  <a:lnTo>
                    <a:pt x="676055" y="768063"/>
                  </a:lnTo>
                  <a:lnTo>
                    <a:pt x="639559" y="792041"/>
                  </a:lnTo>
                  <a:lnTo>
                    <a:pt x="600580" y="812240"/>
                  </a:lnTo>
                  <a:lnTo>
                    <a:pt x="559379" y="828402"/>
                  </a:lnTo>
                  <a:lnTo>
                    <a:pt x="516215" y="840267"/>
                  </a:lnTo>
                  <a:lnTo>
                    <a:pt x="471347" y="847576"/>
                  </a:lnTo>
                  <a:lnTo>
                    <a:pt x="425035" y="850071"/>
                  </a:lnTo>
                  <a:lnTo>
                    <a:pt x="378723" y="847576"/>
                  </a:lnTo>
                  <a:lnTo>
                    <a:pt x="333855" y="840267"/>
                  </a:lnTo>
                  <a:lnTo>
                    <a:pt x="290691" y="828402"/>
                  </a:lnTo>
                  <a:lnTo>
                    <a:pt x="249490" y="812240"/>
                  </a:lnTo>
                  <a:lnTo>
                    <a:pt x="210511" y="792041"/>
                  </a:lnTo>
                  <a:lnTo>
                    <a:pt x="174015" y="768063"/>
                  </a:lnTo>
                  <a:lnTo>
                    <a:pt x="140259" y="740567"/>
                  </a:lnTo>
                  <a:lnTo>
                    <a:pt x="109503" y="709811"/>
                  </a:lnTo>
                  <a:lnTo>
                    <a:pt x="82007" y="676055"/>
                  </a:lnTo>
                  <a:lnTo>
                    <a:pt x="58029" y="639559"/>
                  </a:lnTo>
                  <a:lnTo>
                    <a:pt x="37830" y="600580"/>
                  </a:lnTo>
                  <a:lnTo>
                    <a:pt x="21668" y="559379"/>
                  </a:lnTo>
                  <a:lnTo>
                    <a:pt x="9803" y="516215"/>
                  </a:lnTo>
                  <a:lnTo>
                    <a:pt x="2494" y="471347"/>
                  </a:lnTo>
                  <a:lnTo>
                    <a:pt x="0" y="425035"/>
                  </a:lnTo>
                  <a:close/>
                </a:path>
              </a:pathLst>
            </a:custGeom>
            <a:ln w="10470">
              <a:solidFill>
                <a:srgbClr val="FFFFFF"/>
              </a:solidFill>
            </a:ln>
          </p:spPr>
          <p:txBody>
            <a:bodyPr wrap="square" lIns="0" tIns="0" rIns="0" bIns="0" rtlCol="0"/>
            <a:lstStyle/>
            <a:p>
              <a:endParaRPr/>
            </a:p>
          </p:txBody>
        </p:sp>
      </p:grpSp>
      <p:grpSp>
        <p:nvGrpSpPr>
          <p:cNvPr id="20" name="object 20"/>
          <p:cNvGrpSpPr/>
          <p:nvPr/>
        </p:nvGrpSpPr>
        <p:grpSpPr>
          <a:xfrm>
            <a:off x="11600128" y="5351339"/>
            <a:ext cx="861060" cy="861060"/>
            <a:chOff x="11600128" y="5351339"/>
            <a:chExt cx="861060" cy="861060"/>
          </a:xfrm>
        </p:grpSpPr>
        <p:sp>
          <p:nvSpPr>
            <p:cNvPr id="21" name="object 21"/>
            <p:cNvSpPr/>
            <p:nvPr/>
          </p:nvSpPr>
          <p:spPr>
            <a:xfrm>
              <a:off x="11688178" y="5439386"/>
              <a:ext cx="685165" cy="685165"/>
            </a:xfrm>
            <a:custGeom>
              <a:avLst/>
              <a:gdLst/>
              <a:ahLst/>
              <a:cxnLst/>
              <a:rect l="l" t="t" r="r" b="b"/>
              <a:pathLst>
                <a:path w="685165" h="685164">
                  <a:moveTo>
                    <a:pt x="0" y="342373"/>
                  </a:moveTo>
                  <a:lnTo>
                    <a:pt x="3125" y="295915"/>
                  </a:lnTo>
                  <a:lnTo>
                    <a:pt x="12229" y="251356"/>
                  </a:lnTo>
                  <a:lnTo>
                    <a:pt x="26905" y="209106"/>
                  </a:lnTo>
                  <a:lnTo>
                    <a:pt x="46743" y="169570"/>
                  </a:lnTo>
                  <a:lnTo>
                    <a:pt x="71337" y="133159"/>
                  </a:lnTo>
                  <a:lnTo>
                    <a:pt x="100278" y="100278"/>
                  </a:lnTo>
                  <a:lnTo>
                    <a:pt x="133159" y="71337"/>
                  </a:lnTo>
                  <a:lnTo>
                    <a:pt x="169570" y="46743"/>
                  </a:lnTo>
                  <a:lnTo>
                    <a:pt x="209106" y="26905"/>
                  </a:lnTo>
                  <a:lnTo>
                    <a:pt x="251356" y="12229"/>
                  </a:lnTo>
                  <a:lnTo>
                    <a:pt x="295915" y="3125"/>
                  </a:lnTo>
                  <a:lnTo>
                    <a:pt x="342373" y="0"/>
                  </a:lnTo>
                  <a:lnTo>
                    <a:pt x="388831" y="3125"/>
                  </a:lnTo>
                  <a:lnTo>
                    <a:pt x="433389" y="12229"/>
                  </a:lnTo>
                  <a:lnTo>
                    <a:pt x="475640" y="26905"/>
                  </a:lnTo>
                  <a:lnTo>
                    <a:pt x="515175" y="46743"/>
                  </a:lnTo>
                  <a:lnTo>
                    <a:pt x="551587" y="71337"/>
                  </a:lnTo>
                  <a:lnTo>
                    <a:pt x="584467" y="100278"/>
                  </a:lnTo>
                  <a:lnTo>
                    <a:pt x="613408" y="133159"/>
                  </a:lnTo>
                  <a:lnTo>
                    <a:pt x="638002" y="169570"/>
                  </a:lnTo>
                  <a:lnTo>
                    <a:pt x="657841" y="209106"/>
                  </a:lnTo>
                  <a:lnTo>
                    <a:pt x="672516" y="251356"/>
                  </a:lnTo>
                  <a:lnTo>
                    <a:pt x="681621" y="295915"/>
                  </a:lnTo>
                  <a:lnTo>
                    <a:pt x="684746" y="342373"/>
                  </a:lnTo>
                  <a:lnTo>
                    <a:pt x="681621" y="388831"/>
                  </a:lnTo>
                  <a:lnTo>
                    <a:pt x="672516" y="433389"/>
                  </a:lnTo>
                  <a:lnTo>
                    <a:pt x="657841" y="475640"/>
                  </a:lnTo>
                  <a:lnTo>
                    <a:pt x="638002" y="515175"/>
                  </a:lnTo>
                  <a:lnTo>
                    <a:pt x="613408" y="551587"/>
                  </a:lnTo>
                  <a:lnTo>
                    <a:pt x="584467" y="584467"/>
                  </a:lnTo>
                  <a:lnTo>
                    <a:pt x="551587" y="613408"/>
                  </a:lnTo>
                  <a:lnTo>
                    <a:pt x="515175" y="638002"/>
                  </a:lnTo>
                  <a:lnTo>
                    <a:pt x="475640" y="657841"/>
                  </a:lnTo>
                  <a:lnTo>
                    <a:pt x="433389" y="672516"/>
                  </a:lnTo>
                  <a:lnTo>
                    <a:pt x="388831" y="681621"/>
                  </a:lnTo>
                  <a:lnTo>
                    <a:pt x="342373" y="684746"/>
                  </a:lnTo>
                  <a:lnTo>
                    <a:pt x="295915" y="681621"/>
                  </a:lnTo>
                  <a:lnTo>
                    <a:pt x="251356" y="672516"/>
                  </a:lnTo>
                  <a:lnTo>
                    <a:pt x="209106" y="657841"/>
                  </a:lnTo>
                  <a:lnTo>
                    <a:pt x="169570" y="638002"/>
                  </a:lnTo>
                  <a:lnTo>
                    <a:pt x="133159" y="613408"/>
                  </a:lnTo>
                  <a:lnTo>
                    <a:pt x="100278" y="584467"/>
                  </a:lnTo>
                  <a:lnTo>
                    <a:pt x="71337" y="551587"/>
                  </a:lnTo>
                  <a:lnTo>
                    <a:pt x="46743" y="515175"/>
                  </a:lnTo>
                  <a:lnTo>
                    <a:pt x="26905" y="475640"/>
                  </a:lnTo>
                  <a:lnTo>
                    <a:pt x="12229" y="433389"/>
                  </a:lnTo>
                  <a:lnTo>
                    <a:pt x="3125" y="388831"/>
                  </a:lnTo>
                  <a:lnTo>
                    <a:pt x="0" y="342373"/>
                  </a:lnTo>
                  <a:close/>
                </a:path>
              </a:pathLst>
            </a:custGeom>
            <a:ln w="31412">
              <a:solidFill>
                <a:srgbClr val="72B6E3"/>
              </a:solidFill>
            </a:ln>
          </p:spPr>
          <p:txBody>
            <a:bodyPr wrap="square" lIns="0" tIns="0" rIns="0" bIns="0" rtlCol="0"/>
            <a:lstStyle/>
            <a:p>
              <a:endParaRPr/>
            </a:p>
          </p:txBody>
        </p:sp>
        <p:sp>
          <p:nvSpPr>
            <p:cNvPr id="22" name="object 22"/>
            <p:cNvSpPr/>
            <p:nvPr/>
          </p:nvSpPr>
          <p:spPr>
            <a:xfrm>
              <a:off x="11605363" y="5356575"/>
              <a:ext cx="850265" cy="850265"/>
            </a:xfrm>
            <a:custGeom>
              <a:avLst/>
              <a:gdLst/>
              <a:ahLst/>
              <a:cxnLst/>
              <a:rect l="l" t="t" r="r" b="b"/>
              <a:pathLst>
                <a:path w="850265" h="850264">
                  <a:moveTo>
                    <a:pt x="0" y="425035"/>
                  </a:moveTo>
                  <a:lnTo>
                    <a:pt x="2494" y="378723"/>
                  </a:lnTo>
                  <a:lnTo>
                    <a:pt x="9803" y="333855"/>
                  </a:lnTo>
                  <a:lnTo>
                    <a:pt x="21668" y="290691"/>
                  </a:lnTo>
                  <a:lnTo>
                    <a:pt x="37830" y="249490"/>
                  </a:lnTo>
                  <a:lnTo>
                    <a:pt x="58029" y="210511"/>
                  </a:lnTo>
                  <a:lnTo>
                    <a:pt x="82007" y="174015"/>
                  </a:lnTo>
                  <a:lnTo>
                    <a:pt x="109503" y="140259"/>
                  </a:lnTo>
                  <a:lnTo>
                    <a:pt x="140259" y="109503"/>
                  </a:lnTo>
                  <a:lnTo>
                    <a:pt x="174015" y="82007"/>
                  </a:lnTo>
                  <a:lnTo>
                    <a:pt x="210511" y="58029"/>
                  </a:lnTo>
                  <a:lnTo>
                    <a:pt x="249490" y="37830"/>
                  </a:lnTo>
                  <a:lnTo>
                    <a:pt x="290691" y="21668"/>
                  </a:lnTo>
                  <a:lnTo>
                    <a:pt x="333855" y="9803"/>
                  </a:lnTo>
                  <a:lnTo>
                    <a:pt x="378723" y="2494"/>
                  </a:lnTo>
                  <a:lnTo>
                    <a:pt x="425035" y="0"/>
                  </a:lnTo>
                  <a:lnTo>
                    <a:pt x="471347" y="2494"/>
                  </a:lnTo>
                  <a:lnTo>
                    <a:pt x="516215" y="9803"/>
                  </a:lnTo>
                  <a:lnTo>
                    <a:pt x="559379" y="21668"/>
                  </a:lnTo>
                  <a:lnTo>
                    <a:pt x="600580" y="37830"/>
                  </a:lnTo>
                  <a:lnTo>
                    <a:pt x="639559" y="58029"/>
                  </a:lnTo>
                  <a:lnTo>
                    <a:pt x="676055" y="82007"/>
                  </a:lnTo>
                  <a:lnTo>
                    <a:pt x="709811" y="109503"/>
                  </a:lnTo>
                  <a:lnTo>
                    <a:pt x="740567" y="140259"/>
                  </a:lnTo>
                  <a:lnTo>
                    <a:pt x="768063" y="174015"/>
                  </a:lnTo>
                  <a:lnTo>
                    <a:pt x="792041" y="210511"/>
                  </a:lnTo>
                  <a:lnTo>
                    <a:pt x="812240" y="249490"/>
                  </a:lnTo>
                  <a:lnTo>
                    <a:pt x="828402" y="290691"/>
                  </a:lnTo>
                  <a:lnTo>
                    <a:pt x="840267" y="333855"/>
                  </a:lnTo>
                  <a:lnTo>
                    <a:pt x="847576" y="378723"/>
                  </a:lnTo>
                  <a:lnTo>
                    <a:pt x="850071" y="425035"/>
                  </a:lnTo>
                  <a:lnTo>
                    <a:pt x="847576" y="471347"/>
                  </a:lnTo>
                  <a:lnTo>
                    <a:pt x="840267" y="516215"/>
                  </a:lnTo>
                  <a:lnTo>
                    <a:pt x="828402" y="559379"/>
                  </a:lnTo>
                  <a:lnTo>
                    <a:pt x="812240" y="600580"/>
                  </a:lnTo>
                  <a:lnTo>
                    <a:pt x="792041" y="639559"/>
                  </a:lnTo>
                  <a:lnTo>
                    <a:pt x="768063" y="676055"/>
                  </a:lnTo>
                  <a:lnTo>
                    <a:pt x="740567" y="709811"/>
                  </a:lnTo>
                  <a:lnTo>
                    <a:pt x="709811" y="740567"/>
                  </a:lnTo>
                  <a:lnTo>
                    <a:pt x="676055" y="768063"/>
                  </a:lnTo>
                  <a:lnTo>
                    <a:pt x="639559" y="792041"/>
                  </a:lnTo>
                  <a:lnTo>
                    <a:pt x="600580" y="812240"/>
                  </a:lnTo>
                  <a:lnTo>
                    <a:pt x="559379" y="828402"/>
                  </a:lnTo>
                  <a:lnTo>
                    <a:pt x="516215" y="840267"/>
                  </a:lnTo>
                  <a:lnTo>
                    <a:pt x="471347" y="847576"/>
                  </a:lnTo>
                  <a:lnTo>
                    <a:pt x="425035" y="850071"/>
                  </a:lnTo>
                  <a:lnTo>
                    <a:pt x="378723" y="847576"/>
                  </a:lnTo>
                  <a:lnTo>
                    <a:pt x="333855" y="840267"/>
                  </a:lnTo>
                  <a:lnTo>
                    <a:pt x="290691" y="828402"/>
                  </a:lnTo>
                  <a:lnTo>
                    <a:pt x="249490" y="812240"/>
                  </a:lnTo>
                  <a:lnTo>
                    <a:pt x="210511" y="792041"/>
                  </a:lnTo>
                  <a:lnTo>
                    <a:pt x="174015" y="768063"/>
                  </a:lnTo>
                  <a:lnTo>
                    <a:pt x="140259" y="740567"/>
                  </a:lnTo>
                  <a:lnTo>
                    <a:pt x="109503" y="709811"/>
                  </a:lnTo>
                  <a:lnTo>
                    <a:pt x="82007" y="676055"/>
                  </a:lnTo>
                  <a:lnTo>
                    <a:pt x="58029" y="639559"/>
                  </a:lnTo>
                  <a:lnTo>
                    <a:pt x="37830" y="600580"/>
                  </a:lnTo>
                  <a:lnTo>
                    <a:pt x="21668" y="559379"/>
                  </a:lnTo>
                  <a:lnTo>
                    <a:pt x="9803" y="516215"/>
                  </a:lnTo>
                  <a:lnTo>
                    <a:pt x="2494" y="471347"/>
                  </a:lnTo>
                  <a:lnTo>
                    <a:pt x="0" y="425035"/>
                  </a:lnTo>
                  <a:close/>
                </a:path>
              </a:pathLst>
            </a:custGeom>
            <a:ln w="10470">
              <a:solidFill>
                <a:srgbClr val="FFFFFF"/>
              </a:solidFill>
            </a:ln>
          </p:spPr>
          <p:txBody>
            <a:bodyPr wrap="square" lIns="0" tIns="0" rIns="0" bIns="0" rtlCol="0"/>
            <a:lstStyle/>
            <a:p>
              <a:endParaRPr/>
            </a:p>
          </p:txBody>
        </p:sp>
      </p:grpSp>
      <p:grpSp>
        <p:nvGrpSpPr>
          <p:cNvPr id="23" name="object 23"/>
          <p:cNvGrpSpPr/>
          <p:nvPr/>
        </p:nvGrpSpPr>
        <p:grpSpPr>
          <a:xfrm>
            <a:off x="11600128" y="6912870"/>
            <a:ext cx="861060" cy="861060"/>
            <a:chOff x="11600128" y="6912870"/>
            <a:chExt cx="861060" cy="861060"/>
          </a:xfrm>
        </p:grpSpPr>
        <p:sp>
          <p:nvSpPr>
            <p:cNvPr id="24" name="object 24"/>
            <p:cNvSpPr/>
            <p:nvPr/>
          </p:nvSpPr>
          <p:spPr>
            <a:xfrm>
              <a:off x="11688178" y="7000916"/>
              <a:ext cx="685165" cy="685165"/>
            </a:xfrm>
            <a:custGeom>
              <a:avLst/>
              <a:gdLst/>
              <a:ahLst/>
              <a:cxnLst/>
              <a:rect l="l" t="t" r="r" b="b"/>
              <a:pathLst>
                <a:path w="685165" h="685165">
                  <a:moveTo>
                    <a:pt x="0" y="342373"/>
                  </a:moveTo>
                  <a:lnTo>
                    <a:pt x="3125" y="295915"/>
                  </a:lnTo>
                  <a:lnTo>
                    <a:pt x="12229" y="251356"/>
                  </a:lnTo>
                  <a:lnTo>
                    <a:pt x="26905" y="209106"/>
                  </a:lnTo>
                  <a:lnTo>
                    <a:pt x="46743" y="169570"/>
                  </a:lnTo>
                  <a:lnTo>
                    <a:pt x="71337" y="133159"/>
                  </a:lnTo>
                  <a:lnTo>
                    <a:pt x="100278" y="100278"/>
                  </a:lnTo>
                  <a:lnTo>
                    <a:pt x="133159" y="71337"/>
                  </a:lnTo>
                  <a:lnTo>
                    <a:pt x="169570" y="46743"/>
                  </a:lnTo>
                  <a:lnTo>
                    <a:pt x="209106" y="26905"/>
                  </a:lnTo>
                  <a:lnTo>
                    <a:pt x="251356" y="12229"/>
                  </a:lnTo>
                  <a:lnTo>
                    <a:pt x="295915" y="3125"/>
                  </a:lnTo>
                  <a:lnTo>
                    <a:pt x="342373" y="0"/>
                  </a:lnTo>
                  <a:lnTo>
                    <a:pt x="388831" y="3125"/>
                  </a:lnTo>
                  <a:lnTo>
                    <a:pt x="433389" y="12229"/>
                  </a:lnTo>
                  <a:lnTo>
                    <a:pt x="475640" y="26905"/>
                  </a:lnTo>
                  <a:lnTo>
                    <a:pt x="515175" y="46743"/>
                  </a:lnTo>
                  <a:lnTo>
                    <a:pt x="551587" y="71337"/>
                  </a:lnTo>
                  <a:lnTo>
                    <a:pt x="584467" y="100278"/>
                  </a:lnTo>
                  <a:lnTo>
                    <a:pt x="613408" y="133159"/>
                  </a:lnTo>
                  <a:lnTo>
                    <a:pt x="638002" y="169570"/>
                  </a:lnTo>
                  <a:lnTo>
                    <a:pt x="657841" y="209106"/>
                  </a:lnTo>
                  <a:lnTo>
                    <a:pt x="672516" y="251356"/>
                  </a:lnTo>
                  <a:lnTo>
                    <a:pt x="681621" y="295915"/>
                  </a:lnTo>
                  <a:lnTo>
                    <a:pt x="684746" y="342373"/>
                  </a:lnTo>
                  <a:lnTo>
                    <a:pt x="681621" y="388831"/>
                  </a:lnTo>
                  <a:lnTo>
                    <a:pt x="672516" y="433389"/>
                  </a:lnTo>
                  <a:lnTo>
                    <a:pt x="657841" y="475640"/>
                  </a:lnTo>
                  <a:lnTo>
                    <a:pt x="638002" y="515175"/>
                  </a:lnTo>
                  <a:lnTo>
                    <a:pt x="613408" y="551587"/>
                  </a:lnTo>
                  <a:lnTo>
                    <a:pt x="584467" y="584467"/>
                  </a:lnTo>
                  <a:lnTo>
                    <a:pt x="551587" y="613408"/>
                  </a:lnTo>
                  <a:lnTo>
                    <a:pt x="515175" y="638002"/>
                  </a:lnTo>
                  <a:lnTo>
                    <a:pt x="475640" y="657841"/>
                  </a:lnTo>
                  <a:lnTo>
                    <a:pt x="433389" y="672516"/>
                  </a:lnTo>
                  <a:lnTo>
                    <a:pt x="388831" y="681621"/>
                  </a:lnTo>
                  <a:lnTo>
                    <a:pt x="342373" y="684746"/>
                  </a:lnTo>
                  <a:lnTo>
                    <a:pt x="295915" y="681621"/>
                  </a:lnTo>
                  <a:lnTo>
                    <a:pt x="251356" y="672516"/>
                  </a:lnTo>
                  <a:lnTo>
                    <a:pt x="209106" y="657841"/>
                  </a:lnTo>
                  <a:lnTo>
                    <a:pt x="169570" y="638002"/>
                  </a:lnTo>
                  <a:lnTo>
                    <a:pt x="133159" y="613408"/>
                  </a:lnTo>
                  <a:lnTo>
                    <a:pt x="100278" y="584467"/>
                  </a:lnTo>
                  <a:lnTo>
                    <a:pt x="71337" y="551587"/>
                  </a:lnTo>
                  <a:lnTo>
                    <a:pt x="46743" y="515175"/>
                  </a:lnTo>
                  <a:lnTo>
                    <a:pt x="26905" y="475640"/>
                  </a:lnTo>
                  <a:lnTo>
                    <a:pt x="12229" y="433389"/>
                  </a:lnTo>
                  <a:lnTo>
                    <a:pt x="3125" y="388831"/>
                  </a:lnTo>
                  <a:lnTo>
                    <a:pt x="0" y="342373"/>
                  </a:lnTo>
                  <a:close/>
                </a:path>
              </a:pathLst>
            </a:custGeom>
            <a:ln w="31412">
              <a:solidFill>
                <a:srgbClr val="72B6E3"/>
              </a:solidFill>
            </a:ln>
          </p:spPr>
          <p:txBody>
            <a:bodyPr wrap="square" lIns="0" tIns="0" rIns="0" bIns="0" rtlCol="0"/>
            <a:lstStyle/>
            <a:p>
              <a:endParaRPr/>
            </a:p>
          </p:txBody>
        </p:sp>
        <p:sp>
          <p:nvSpPr>
            <p:cNvPr id="25" name="object 25"/>
            <p:cNvSpPr/>
            <p:nvPr/>
          </p:nvSpPr>
          <p:spPr>
            <a:xfrm>
              <a:off x="11605363" y="6918105"/>
              <a:ext cx="850265" cy="850265"/>
            </a:xfrm>
            <a:custGeom>
              <a:avLst/>
              <a:gdLst/>
              <a:ahLst/>
              <a:cxnLst/>
              <a:rect l="l" t="t" r="r" b="b"/>
              <a:pathLst>
                <a:path w="850265" h="850265">
                  <a:moveTo>
                    <a:pt x="0" y="425035"/>
                  </a:moveTo>
                  <a:lnTo>
                    <a:pt x="2494" y="378723"/>
                  </a:lnTo>
                  <a:lnTo>
                    <a:pt x="9803" y="333855"/>
                  </a:lnTo>
                  <a:lnTo>
                    <a:pt x="21668" y="290691"/>
                  </a:lnTo>
                  <a:lnTo>
                    <a:pt x="37830" y="249490"/>
                  </a:lnTo>
                  <a:lnTo>
                    <a:pt x="58029" y="210511"/>
                  </a:lnTo>
                  <a:lnTo>
                    <a:pt x="82007" y="174015"/>
                  </a:lnTo>
                  <a:lnTo>
                    <a:pt x="109503" y="140259"/>
                  </a:lnTo>
                  <a:lnTo>
                    <a:pt x="140259" y="109503"/>
                  </a:lnTo>
                  <a:lnTo>
                    <a:pt x="174015" y="82007"/>
                  </a:lnTo>
                  <a:lnTo>
                    <a:pt x="210511" y="58029"/>
                  </a:lnTo>
                  <a:lnTo>
                    <a:pt x="249490" y="37830"/>
                  </a:lnTo>
                  <a:lnTo>
                    <a:pt x="290691" y="21668"/>
                  </a:lnTo>
                  <a:lnTo>
                    <a:pt x="333855" y="9803"/>
                  </a:lnTo>
                  <a:lnTo>
                    <a:pt x="378723" y="2494"/>
                  </a:lnTo>
                  <a:lnTo>
                    <a:pt x="425035" y="0"/>
                  </a:lnTo>
                  <a:lnTo>
                    <a:pt x="471347" y="2494"/>
                  </a:lnTo>
                  <a:lnTo>
                    <a:pt x="516215" y="9803"/>
                  </a:lnTo>
                  <a:lnTo>
                    <a:pt x="559379" y="21668"/>
                  </a:lnTo>
                  <a:lnTo>
                    <a:pt x="600580" y="37830"/>
                  </a:lnTo>
                  <a:lnTo>
                    <a:pt x="639559" y="58029"/>
                  </a:lnTo>
                  <a:lnTo>
                    <a:pt x="676055" y="82007"/>
                  </a:lnTo>
                  <a:lnTo>
                    <a:pt x="709811" y="109503"/>
                  </a:lnTo>
                  <a:lnTo>
                    <a:pt x="740567" y="140259"/>
                  </a:lnTo>
                  <a:lnTo>
                    <a:pt x="768063" y="174015"/>
                  </a:lnTo>
                  <a:lnTo>
                    <a:pt x="792041" y="210511"/>
                  </a:lnTo>
                  <a:lnTo>
                    <a:pt x="812240" y="249490"/>
                  </a:lnTo>
                  <a:lnTo>
                    <a:pt x="828402" y="290691"/>
                  </a:lnTo>
                  <a:lnTo>
                    <a:pt x="840267" y="333855"/>
                  </a:lnTo>
                  <a:lnTo>
                    <a:pt x="847576" y="378723"/>
                  </a:lnTo>
                  <a:lnTo>
                    <a:pt x="850071" y="425035"/>
                  </a:lnTo>
                  <a:lnTo>
                    <a:pt x="847576" y="471347"/>
                  </a:lnTo>
                  <a:lnTo>
                    <a:pt x="840267" y="516215"/>
                  </a:lnTo>
                  <a:lnTo>
                    <a:pt x="828402" y="559379"/>
                  </a:lnTo>
                  <a:lnTo>
                    <a:pt x="812240" y="600580"/>
                  </a:lnTo>
                  <a:lnTo>
                    <a:pt x="792041" y="639559"/>
                  </a:lnTo>
                  <a:lnTo>
                    <a:pt x="768063" y="676055"/>
                  </a:lnTo>
                  <a:lnTo>
                    <a:pt x="740567" y="709811"/>
                  </a:lnTo>
                  <a:lnTo>
                    <a:pt x="709811" y="740567"/>
                  </a:lnTo>
                  <a:lnTo>
                    <a:pt x="676055" y="768063"/>
                  </a:lnTo>
                  <a:lnTo>
                    <a:pt x="639559" y="792041"/>
                  </a:lnTo>
                  <a:lnTo>
                    <a:pt x="600580" y="812240"/>
                  </a:lnTo>
                  <a:lnTo>
                    <a:pt x="559379" y="828402"/>
                  </a:lnTo>
                  <a:lnTo>
                    <a:pt x="516215" y="840267"/>
                  </a:lnTo>
                  <a:lnTo>
                    <a:pt x="471347" y="847576"/>
                  </a:lnTo>
                  <a:lnTo>
                    <a:pt x="425035" y="850071"/>
                  </a:lnTo>
                  <a:lnTo>
                    <a:pt x="378723" y="847576"/>
                  </a:lnTo>
                  <a:lnTo>
                    <a:pt x="333855" y="840267"/>
                  </a:lnTo>
                  <a:lnTo>
                    <a:pt x="290691" y="828402"/>
                  </a:lnTo>
                  <a:lnTo>
                    <a:pt x="249490" y="812240"/>
                  </a:lnTo>
                  <a:lnTo>
                    <a:pt x="210511" y="792041"/>
                  </a:lnTo>
                  <a:lnTo>
                    <a:pt x="174015" y="768063"/>
                  </a:lnTo>
                  <a:lnTo>
                    <a:pt x="140259" y="740567"/>
                  </a:lnTo>
                  <a:lnTo>
                    <a:pt x="109503" y="709811"/>
                  </a:lnTo>
                  <a:lnTo>
                    <a:pt x="82007" y="676055"/>
                  </a:lnTo>
                  <a:lnTo>
                    <a:pt x="58029" y="639559"/>
                  </a:lnTo>
                  <a:lnTo>
                    <a:pt x="37830" y="600580"/>
                  </a:lnTo>
                  <a:lnTo>
                    <a:pt x="21668" y="559379"/>
                  </a:lnTo>
                  <a:lnTo>
                    <a:pt x="9803" y="516215"/>
                  </a:lnTo>
                  <a:lnTo>
                    <a:pt x="2494" y="471347"/>
                  </a:lnTo>
                  <a:lnTo>
                    <a:pt x="0" y="425035"/>
                  </a:lnTo>
                  <a:close/>
                </a:path>
              </a:pathLst>
            </a:custGeom>
            <a:ln w="10470">
              <a:solidFill>
                <a:srgbClr val="FFFFFF"/>
              </a:solidFill>
            </a:ln>
          </p:spPr>
          <p:txBody>
            <a:bodyPr wrap="square" lIns="0" tIns="0" rIns="0" bIns="0" rtlCol="0"/>
            <a:lstStyle/>
            <a:p>
              <a:endParaRPr/>
            </a:p>
          </p:txBody>
        </p:sp>
      </p:grpSp>
      <p:grpSp>
        <p:nvGrpSpPr>
          <p:cNvPr id="26" name="object 26"/>
          <p:cNvGrpSpPr/>
          <p:nvPr/>
        </p:nvGrpSpPr>
        <p:grpSpPr>
          <a:xfrm>
            <a:off x="11600128" y="8264851"/>
            <a:ext cx="861060" cy="861060"/>
            <a:chOff x="11600128" y="8264851"/>
            <a:chExt cx="861060" cy="861060"/>
          </a:xfrm>
        </p:grpSpPr>
        <p:sp>
          <p:nvSpPr>
            <p:cNvPr id="27" name="object 27"/>
            <p:cNvSpPr/>
            <p:nvPr/>
          </p:nvSpPr>
          <p:spPr>
            <a:xfrm>
              <a:off x="11688178" y="8352896"/>
              <a:ext cx="685165" cy="685165"/>
            </a:xfrm>
            <a:custGeom>
              <a:avLst/>
              <a:gdLst/>
              <a:ahLst/>
              <a:cxnLst/>
              <a:rect l="l" t="t" r="r" b="b"/>
              <a:pathLst>
                <a:path w="685165" h="685165">
                  <a:moveTo>
                    <a:pt x="0" y="342373"/>
                  </a:moveTo>
                  <a:lnTo>
                    <a:pt x="3125" y="295915"/>
                  </a:lnTo>
                  <a:lnTo>
                    <a:pt x="12229" y="251356"/>
                  </a:lnTo>
                  <a:lnTo>
                    <a:pt x="26905" y="209106"/>
                  </a:lnTo>
                  <a:lnTo>
                    <a:pt x="46743" y="169570"/>
                  </a:lnTo>
                  <a:lnTo>
                    <a:pt x="71337" y="133159"/>
                  </a:lnTo>
                  <a:lnTo>
                    <a:pt x="100278" y="100278"/>
                  </a:lnTo>
                  <a:lnTo>
                    <a:pt x="133159" y="71337"/>
                  </a:lnTo>
                  <a:lnTo>
                    <a:pt x="169570" y="46743"/>
                  </a:lnTo>
                  <a:lnTo>
                    <a:pt x="209106" y="26905"/>
                  </a:lnTo>
                  <a:lnTo>
                    <a:pt x="251356" y="12229"/>
                  </a:lnTo>
                  <a:lnTo>
                    <a:pt x="295915" y="3125"/>
                  </a:lnTo>
                  <a:lnTo>
                    <a:pt x="342373" y="0"/>
                  </a:lnTo>
                  <a:lnTo>
                    <a:pt x="388831" y="3125"/>
                  </a:lnTo>
                  <a:lnTo>
                    <a:pt x="433389" y="12229"/>
                  </a:lnTo>
                  <a:lnTo>
                    <a:pt x="475640" y="26905"/>
                  </a:lnTo>
                  <a:lnTo>
                    <a:pt x="515175" y="46743"/>
                  </a:lnTo>
                  <a:lnTo>
                    <a:pt x="551587" y="71337"/>
                  </a:lnTo>
                  <a:lnTo>
                    <a:pt x="584467" y="100278"/>
                  </a:lnTo>
                  <a:lnTo>
                    <a:pt x="613408" y="133159"/>
                  </a:lnTo>
                  <a:lnTo>
                    <a:pt x="638002" y="169570"/>
                  </a:lnTo>
                  <a:lnTo>
                    <a:pt x="657841" y="209106"/>
                  </a:lnTo>
                  <a:lnTo>
                    <a:pt x="672516" y="251356"/>
                  </a:lnTo>
                  <a:lnTo>
                    <a:pt x="681621" y="295915"/>
                  </a:lnTo>
                  <a:lnTo>
                    <a:pt x="684746" y="342373"/>
                  </a:lnTo>
                  <a:lnTo>
                    <a:pt x="681621" y="388831"/>
                  </a:lnTo>
                  <a:lnTo>
                    <a:pt x="672516" y="433389"/>
                  </a:lnTo>
                  <a:lnTo>
                    <a:pt x="657841" y="475640"/>
                  </a:lnTo>
                  <a:lnTo>
                    <a:pt x="638002" y="515175"/>
                  </a:lnTo>
                  <a:lnTo>
                    <a:pt x="613408" y="551587"/>
                  </a:lnTo>
                  <a:lnTo>
                    <a:pt x="584467" y="584467"/>
                  </a:lnTo>
                  <a:lnTo>
                    <a:pt x="551587" y="613408"/>
                  </a:lnTo>
                  <a:lnTo>
                    <a:pt x="515175" y="638002"/>
                  </a:lnTo>
                  <a:lnTo>
                    <a:pt x="475640" y="657841"/>
                  </a:lnTo>
                  <a:lnTo>
                    <a:pt x="433389" y="672516"/>
                  </a:lnTo>
                  <a:lnTo>
                    <a:pt x="388831" y="681621"/>
                  </a:lnTo>
                  <a:lnTo>
                    <a:pt x="342373" y="684746"/>
                  </a:lnTo>
                  <a:lnTo>
                    <a:pt x="295915" y="681621"/>
                  </a:lnTo>
                  <a:lnTo>
                    <a:pt x="251356" y="672516"/>
                  </a:lnTo>
                  <a:lnTo>
                    <a:pt x="209106" y="657841"/>
                  </a:lnTo>
                  <a:lnTo>
                    <a:pt x="169570" y="638002"/>
                  </a:lnTo>
                  <a:lnTo>
                    <a:pt x="133159" y="613408"/>
                  </a:lnTo>
                  <a:lnTo>
                    <a:pt x="100278" y="584467"/>
                  </a:lnTo>
                  <a:lnTo>
                    <a:pt x="71337" y="551587"/>
                  </a:lnTo>
                  <a:lnTo>
                    <a:pt x="46743" y="515175"/>
                  </a:lnTo>
                  <a:lnTo>
                    <a:pt x="26905" y="475640"/>
                  </a:lnTo>
                  <a:lnTo>
                    <a:pt x="12229" y="433389"/>
                  </a:lnTo>
                  <a:lnTo>
                    <a:pt x="3125" y="388831"/>
                  </a:lnTo>
                  <a:lnTo>
                    <a:pt x="0" y="342373"/>
                  </a:lnTo>
                  <a:close/>
                </a:path>
              </a:pathLst>
            </a:custGeom>
            <a:ln w="31412">
              <a:solidFill>
                <a:srgbClr val="72B6E3"/>
              </a:solidFill>
            </a:ln>
          </p:spPr>
          <p:txBody>
            <a:bodyPr wrap="square" lIns="0" tIns="0" rIns="0" bIns="0" rtlCol="0"/>
            <a:lstStyle/>
            <a:p>
              <a:endParaRPr/>
            </a:p>
          </p:txBody>
        </p:sp>
        <p:sp>
          <p:nvSpPr>
            <p:cNvPr id="28" name="object 28"/>
            <p:cNvSpPr/>
            <p:nvPr/>
          </p:nvSpPr>
          <p:spPr>
            <a:xfrm>
              <a:off x="11605363" y="8270086"/>
              <a:ext cx="850265" cy="850265"/>
            </a:xfrm>
            <a:custGeom>
              <a:avLst/>
              <a:gdLst/>
              <a:ahLst/>
              <a:cxnLst/>
              <a:rect l="l" t="t" r="r" b="b"/>
              <a:pathLst>
                <a:path w="850265" h="850265">
                  <a:moveTo>
                    <a:pt x="0" y="425035"/>
                  </a:moveTo>
                  <a:lnTo>
                    <a:pt x="2494" y="378723"/>
                  </a:lnTo>
                  <a:lnTo>
                    <a:pt x="9803" y="333855"/>
                  </a:lnTo>
                  <a:lnTo>
                    <a:pt x="21668" y="290691"/>
                  </a:lnTo>
                  <a:lnTo>
                    <a:pt x="37830" y="249490"/>
                  </a:lnTo>
                  <a:lnTo>
                    <a:pt x="58029" y="210511"/>
                  </a:lnTo>
                  <a:lnTo>
                    <a:pt x="82007" y="174015"/>
                  </a:lnTo>
                  <a:lnTo>
                    <a:pt x="109503" y="140259"/>
                  </a:lnTo>
                  <a:lnTo>
                    <a:pt x="140259" y="109503"/>
                  </a:lnTo>
                  <a:lnTo>
                    <a:pt x="174015" y="82007"/>
                  </a:lnTo>
                  <a:lnTo>
                    <a:pt x="210511" y="58029"/>
                  </a:lnTo>
                  <a:lnTo>
                    <a:pt x="249490" y="37830"/>
                  </a:lnTo>
                  <a:lnTo>
                    <a:pt x="290691" y="21668"/>
                  </a:lnTo>
                  <a:lnTo>
                    <a:pt x="333855" y="9803"/>
                  </a:lnTo>
                  <a:lnTo>
                    <a:pt x="378723" y="2494"/>
                  </a:lnTo>
                  <a:lnTo>
                    <a:pt x="425035" y="0"/>
                  </a:lnTo>
                  <a:lnTo>
                    <a:pt x="471347" y="2494"/>
                  </a:lnTo>
                  <a:lnTo>
                    <a:pt x="516215" y="9803"/>
                  </a:lnTo>
                  <a:lnTo>
                    <a:pt x="559379" y="21668"/>
                  </a:lnTo>
                  <a:lnTo>
                    <a:pt x="600580" y="37830"/>
                  </a:lnTo>
                  <a:lnTo>
                    <a:pt x="639559" y="58029"/>
                  </a:lnTo>
                  <a:lnTo>
                    <a:pt x="676055" y="82007"/>
                  </a:lnTo>
                  <a:lnTo>
                    <a:pt x="709811" y="109503"/>
                  </a:lnTo>
                  <a:lnTo>
                    <a:pt x="740567" y="140259"/>
                  </a:lnTo>
                  <a:lnTo>
                    <a:pt x="768063" y="174015"/>
                  </a:lnTo>
                  <a:lnTo>
                    <a:pt x="792041" y="210511"/>
                  </a:lnTo>
                  <a:lnTo>
                    <a:pt x="812240" y="249490"/>
                  </a:lnTo>
                  <a:lnTo>
                    <a:pt x="828402" y="290691"/>
                  </a:lnTo>
                  <a:lnTo>
                    <a:pt x="840267" y="333855"/>
                  </a:lnTo>
                  <a:lnTo>
                    <a:pt x="847576" y="378723"/>
                  </a:lnTo>
                  <a:lnTo>
                    <a:pt x="850071" y="425035"/>
                  </a:lnTo>
                  <a:lnTo>
                    <a:pt x="847576" y="471347"/>
                  </a:lnTo>
                  <a:lnTo>
                    <a:pt x="840267" y="516215"/>
                  </a:lnTo>
                  <a:lnTo>
                    <a:pt x="828402" y="559379"/>
                  </a:lnTo>
                  <a:lnTo>
                    <a:pt x="812240" y="600580"/>
                  </a:lnTo>
                  <a:lnTo>
                    <a:pt x="792041" y="639559"/>
                  </a:lnTo>
                  <a:lnTo>
                    <a:pt x="768063" y="676055"/>
                  </a:lnTo>
                  <a:lnTo>
                    <a:pt x="740567" y="709811"/>
                  </a:lnTo>
                  <a:lnTo>
                    <a:pt x="709811" y="740567"/>
                  </a:lnTo>
                  <a:lnTo>
                    <a:pt x="676055" y="768063"/>
                  </a:lnTo>
                  <a:lnTo>
                    <a:pt x="639559" y="792041"/>
                  </a:lnTo>
                  <a:lnTo>
                    <a:pt x="600580" y="812240"/>
                  </a:lnTo>
                  <a:lnTo>
                    <a:pt x="559379" y="828402"/>
                  </a:lnTo>
                  <a:lnTo>
                    <a:pt x="516215" y="840267"/>
                  </a:lnTo>
                  <a:lnTo>
                    <a:pt x="471347" y="847576"/>
                  </a:lnTo>
                  <a:lnTo>
                    <a:pt x="425035" y="850071"/>
                  </a:lnTo>
                  <a:lnTo>
                    <a:pt x="378723" y="847576"/>
                  </a:lnTo>
                  <a:lnTo>
                    <a:pt x="333855" y="840267"/>
                  </a:lnTo>
                  <a:lnTo>
                    <a:pt x="290691" y="828402"/>
                  </a:lnTo>
                  <a:lnTo>
                    <a:pt x="249490" y="812240"/>
                  </a:lnTo>
                  <a:lnTo>
                    <a:pt x="210511" y="792041"/>
                  </a:lnTo>
                  <a:lnTo>
                    <a:pt x="174015" y="768063"/>
                  </a:lnTo>
                  <a:lnTo>
                    <a:pt x="140259" y="740567"/>
                  </a:lnTo>
                  <a:lnTo>
                    <a:pt x="109503" y="709811"/>
                  </a:lnTo>
                  <a:lnTo>
                    <a:pt x="82007" y="676055"/>
                  </a:lnTo>
                  <a:lnTo>
                    <a:pt x="58029" y="639559"/>
                  </a:lnTo>
                  <a:lnTo>
                    <a:pt x="37830" y="600580"/>
                  </a:lnTo>
                  <a:lnTo>
                    <a:pt x="21668" y="559379"/>
                  </a:lnTo>
                  <a:lnTo>
                    <a:pt x="9803" y="516215"/>
                  </a:lnTo>
                  <a:lnTo>
                    <a:pt x="2494" y="471347"/>
                  </a:lnTo>
                  <a:lnTo>
                    <a:pt x="0" y="425035"/>
                  </a:lnTo>
                  <a:close/>
                </a:path>
              </a:pathLst>
            </a:custGeom>
            <a:ln w="10470">
              <a:solidFill>
                <a:srgbClr val="FFFFFF"/>
              </a:solidFill>
            </a:ln>
          </p:spPr>
          <p:txBody>
            <a:bodyPr wrap="square" lIns="0" tIns="0" rIns="0" bIns="0" rtlCol="0"/>
            <a:lstStyle/>
            <a:p>
              <a:endParaRPr/>
            </a:p>
          </p:txBody>
        </p:sp>
      </p:grpSp>
      <p:sp>
        <p:nvSpPr>
          <p:cNvPr id="29" name="object 29"/>
          <p:cNvSpPr txBox="1"/>
          <p:nvPr/>
        </p:nvSpPr>
        <p:spPr>
          <a:xfrm>
            <a:off x="12775036" y="3452799"/>
            <a:ext cx="5789533" cy="5639814"/>
          </a:xfrm>
          <a:prstGeom prst="rect">
            <a:avLst/>
          </a:prstGeom>
        </p:spPr>
        <p:txBody>
          <a:bodyPr vert="horz" wrap="square" lIns="0" tIns="11430" rIns="0" bIns="0" rtlCol="0">
            <a:spAutoFit/>
          </a:bodyPr>
          <a:lstStyle/>
          <a:p>
            <a:pPr marL="12700" marR="452120">
              <a:lnSpc>
                <a:spcPct val="101499"/>
              </a:lnSpc>
              <a:spcBef>
                <a:spcPts val="90"/>
              </a:spcBef>
            </a:pPr>
            <a:r>
              <a:rPr lang="en-US" sz="2600" spc="10" dirty="0" err="1">
                <a:solidFill>
                  <a:srgbClr val="FFFFFF"/>
                </a:solidFill>
                <a:latin typeface="Arial MT"/>
                <a:cs typeface="Arial MT"/>
              </a:rPr>
              <a:t>En</a:t>
            </a:r>
            <a:r>
              <a:rPr lang="en-US" sz="2600" spc="10" dirty="0">
                <a:solidFill>
                  <a:srgbClr val="FFFFFF"/>
                </a:solidFill>
                <a:latin typeface="Arial MT"/>
                <a:cs typeface="Arial MT"/>
              </a:rPr>
              <a:t> </a:t>
            </a:r>
            <a:r>
              <a:rPr lang="en-US" sz="2600" spc="10" dirty="0" err="1">
                <a:solidFill>
                  <a:srgbClr val="FFFFFF"/>
                </a:solidFill>
                <a:latin typeface="Arial MT"/>
                <a:cs typeface="Arial MT"/>
              </a:rPr>
              <a:t>caso</a:t>
            </a:r>
            <a:r>
              <a:rPr lang="en-US" sz="2600" spc="10" dirty="0">
                <a:solidFill>
                  <a:srgbClr val="FFFFFF"/>
                </a:solidFill>
                <a:latin typeface="Arial MT"/>
                <a:cs typeface="Arial MT"/>
              </a:rPr>
              <a:t> de </a:t>
            </a:r>
            <a:r>
              <a:rPr lang="en-US" sz="2600" spc="10" dirty="0" err="1">
                <a:solidFill>
                  <a:srgbClr val="FFFFFF"/>
                </a:solidFill>
                <a:latin typeface="Arial MT"/>
                <a:cs typeface="Arial MT"/>
              </a:rPr>
              <a:t>trastornos</a:t>
            </a:r>
            <a:r>
              <a:rPr lang="en-US" sz="2600" spc="10" dirty="0">
                <a:solidFill>
                  <a:srgbClr val="FFFFFF"/>
                </a:solidFill>
                <a:latin typeface="Arial MT"/>
                <a:cs typeface="Arial MT"/>
              </a:rPr>
              <a:t> </a:t>
            </a:r>
            <a:r>
              <a:rPr lang="en-US" sz="2600" spc="10" dirty="0" err="1">
                <a:solidFill>
                  <a:srgbClr val="FFFFFF"/>
                </a:solidFill>
                <a:latin typeface="Arial MT"/>
                <a:cs typeface="Arial MT"/>
              </a:rPr>
              <a:t>metabólicos</a:t>
            </a:r>
            <a:r>
              <a:rPr lang="en-US" sz="2600" spc="10" dirty="0">
                <a:solidFill>
                  <a:srgbClr val="FFFFFF"/>
                </a:solidFill>
                <a:latin typeface="Arial MT"/>
                <a:cs typeface="Arial MT"/>
              </a:rPr>
              <a:t> (</a:t>
            </a:r>
            <a:r>
              <a:rPr lang="en-US" sz="2600" spc="10" dirty="0" err="1">
                <a:solidFill>
                  <a:srgbClr val="FFFFFF"/>
                </a:solidFill>
                <a:latin typeface="Arial MT"/>
                <a:cs typeface="Arial MT"/>
              </a:rPr>
              <a:t>por</a:t>
            </a:r>
            <a:r>
              <a:rPr lang="en-US" sz="2600" spc="10" dirty="0">
                <a:solidFill>
                  <a:srgbClr val="FFFFFF"/>
                </a:solidFill>
                <a:latin typeface="Arial MT"/>
                <a:cs typeface="Arial MT"/>
              </a:rPr>
              <a:t> </a:t>
            </a:r>
            <a:r>
              <a:rPr lang="en-US" sz="2600" spc="10" dirty="0" err="1">
                <a:solidFill>
                  <a:srgbClr val="FFFFFF"/>
                </a:solidFill>
                <a:latin typeface="Arial MT"/>
                <a:cs typeface="Arial MT"/>
              </a:rPr>
              <a:t>ejemplo</a:t>
            </a:r>
            <a:r>
              <a:rPr lang="en-US" sz="2600" spc="10" dirty="0">
                <a:solidFill>
                  <a:srgbClr val="FFFFFF"/>
                </a:solidFill>
                <a:latin typeface="Arial MT"/>
                <a:cs typeface="Arial MT"/>
              </a:rPr>
              <a:t>, diabetes mellitus) o </a:t>
            </a:r>
            <a:r>
              <a:rPr lang="en-US" sz="2600" spc="10" dirty="0" err="1">
                <a:solidFill>
                  <a:srgbClr val="FFFFFF"/>
                </a:solidFill>
                <a:latin typeface="Arial MT"/>
                <a:cs typeface="Arial MT"/>
              </a:rPr>
              <a:t>trastornos</a:t>
            </a:r>
            <a:r>
              <a:rPr lang="en-US" sz="2600" spc="10" dirty="0">
                <a:solidFill>
                  <a:srgbClr val="FFFFFF"/>
                </a:solidFill>
                <a:latin typeface="Arial MT"/>
                <a:cs typeface="Arial MT"/>
              </a:rPr>
              <a:t> </a:t>
            </a:r>
            <a:r>
              <a:rPr lang="en-US" sz="2600" spc="10" dirty="0" err="1">
                <a:solidFill>
                  <a:srgbClr val="FFFFFF"/>
                </a:solidFill>
                <a:latin typeface="Arial MT"/>
                <a:cs typeface="Arial MT"/>
              </a:rPr>
              <a:t>hormonales</a:t>
            </a:r>
            <a:r>
              <a:rPr lang="en-US" sz="2600" spc="10" dirty="0">
                <a:solidFill>
                  <a:srgbClr val="FFFFFF"/>
                </a:solidFill>
                <a:latin typeface="Arial MT"/>
                <a:cs typeface="Arial MT"/>
              </a:rPr>
              <a:t>
</a:t>
            </a:r>
            <a:endParaRPr sz="2900" dirty="0">
              <a:latin typeface="Arial MT"/>
              <a:cs typeface="Arial MT"/>
            </a:endParaRPr>
          </a:p>
          <a:p>
            <a:pPr marL="12700" marR="5080">
              <a:lnSpc>
                <a:spcPct val="102699"/>
              </a:lnSpc>
              <a:spcBef>
                <a:spcPts val="1710"/>
              </a:spcBef>
            </a:pPr>
            <a:r>
              <a:rPr lang="es-ES" sz="2600" spc="15" dirty="0">
                <a:solidFill>
                  <a:srgbClr val="FFFFFF"/>
                </a:solidFill>
                <a:latin typeface="Arial MT"/>
                <a:cs typeface="Arial MT"/>
              </a:rPr>
              <a:t>Enfermedades del tracto gastrointestinal, cuando la absorción de minerales se ve afectada</a:t>
            </a:r>
          </a:p>
          <a:p>
            <a:pPr marL="12700" marR="5080">
              <a:lnSpc>
                <a:spcPct val="102699"/>
              </a:lnSpc>
              <a:spcBef>
                <a:spcPts val="1710"/>
              </a:spcBef>
            </a:pPr>
            <a:r>
              <a:rPr lang="es-ES" sz="2600" spc="15" dirty="0">
                <a:solidFill>
                  <a:srgbClr val="FFFFFF"/>
                </a:solidFill>
                <a:latin typeface="Arial MT"/>
                <a:cs typeface="Arial MT"/>
              </a:rPr>
              <a:t>
</a:t>
            </a:r>
            <a:r>
              <a:rPr lang="en-US" sz="2600" spc="20" dirty="0">
                <a:solidFill>
                  <a:srgbClr val="FFFFFF"/>
                </a:solidFill>
                <a:latin typeface="Arial MT"/>
                <a:cs typeface="Arial MT"/>
              </a:rPr>
              <a:t>Al </a:t>
            </a:r>
            <a:r>
              <a:rPr lang="en-US" sz="2600" spc="20" dirty="0" err="1">
                <a:solidFill>
                  <a:srgbClr val="FFFFFF"/>
                </a:solidFill>
                <a:latin typeface="Arial MT"/>
                <a:cs typeface="Arial MT"/>
              </a:rPr>
              <a:t>conectar</a:t>
            </a:r>
            <a:r>
              <a:rPr lang="en-US" sz="2600" spc="20" dirty="0">
                <a:solidFill>
                  <a:srgbClr val="FFFFFF"/>
                </a:solidFill>
                <a:latin typeface="Arial MT"/>
                <a:cs typeface="Arial MT"/>
              </a:rPr>
              <a:t> con </a:t>
            </a:r>
            <a:r>
              <a:rPr lang="en-US" sz="2600" spc="20" dirty="0" err="1">
                <a:solidFill>
                  <a:srgbClr val="FFFFFF"/>
                </a:solidFill>
                <a:latin typeface="Arial MT"/>
                <a:cs typeface="Arial MT"/>
              </a:rPr>
              <a:t>helmintos</a:t>
            </a:r>
            <a:r>
              <a:rPr lang="en-US" sz="2600" spc="20" dirty="0">
                <a:solidFill>
                  <a:srgbClr val="FFFFFF"/>
                </a:solidFill>
                <a:latin typeface="Arial MT"/>
                <a:cs typeface="Arial MT"/>
              </a:rPr>
              <a:t> </a:t>
            </a:r>
          </a:p>
          <a:p>
            <a:pPr marL="12700" marR="692785">
              <a:lnSpc>
                <a:spcPts val="10650"/>
              </a:lnSpc>
              <a:spcBef>
                <a:spcPts val="1370"/>
              </a:spcBef>
            </a:pPr>
            <a:r>
              <a:rPr lang="en-US" sz="2600" spc="15" dirty="0">
                <a:solidFill>
                  <a:srgbClr val="FFFFFF"/>
                </a:solidFill>
                <a:latin typeface="Arial MT"/>
                <a:cs typeface="Arial MT"/>
              </a:rPr>
              <a:t>Para </a:t>
            </a:r>
            <a:r>
              <a:rPr lang="en-US" sz="2600" spc="15" dirty="0" err="1">
                <a:solidFill>
                  <a:srgbClr val="FFFFFF"/>
                </a:solidFill>
                <a:latin typeface="Arial MT"/>
                <a:cs typeface="Arial MT"/>
              </a:rPr>
              <a:t>los</a:t>
            </a:r>
            <a:r>
              <a:rPr lang="en-US" sz="2600" spc="15" dirty="0">
                <a:solidFill>
                  <a:srgbClr val="FFFFFF"/>
                </a:solidFill>
                <a:latin typeface="Arial MT"/>
                <a:cs typeface="Arial MT"/>
              </a:rPr>
              <a:t> que </a:t>
            </a:r>
            <a:r>
              <a:rPr lang="en-US" sz="2600" spc="15" dirty="0" err="1">
                <a:solidFill>
                  <a:srgbClr val="FFFFFF"/>
                </a:solidFill>
                <a:latin typeface="Arial MT"/>
                <a:cs typeface="Arial MT"/>
              </a:rPr>
              <a:t>fuman</a:t>
            </a:r>
            <a:endParaRPr sz="2600" dirty="0">
              <a:latin typeface="Arial MT"/>
              <a:cs typeface="Arial MT"/>
            </a:endParaRPr>
          </a:p>
        </p:txBody>
      </p:sp>
      <p:sp>
        <p:nvSpPr>
          <p:cNvPr id="30" name="object 30"/>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0"/>
            <a:ext cx="20104100" cy="11308556"/>
          </a:xfrm>
          <a:prstGeom prst="rect">
            <a:avLst/>
          </a:prstGeom>
        </p:spPr>
      </p:pic>
      <p:sp>
        <p:nvSpPr>
          <p:cNvPr id="3" name="object 3"/>
          <p:cNvSpPr txBox="1">
            <a:spLocks noGrp="1"/>
          </p:cNvSpPr>
          <p:nvPr>
            <p:ph type="title"/>
          </p:nvPr>
        </p:nvSpPr>
        <p:spPr>
          <a:xfrm>
            <a:off x="843900" y="1107264"/>
            <a:ext cx="6953884" cy="1707518"/>
          </a:xfrm>
          <a:prstGeom prst="rect">
            <a:avLst/>
          </a:prstGeom>
        </p:spPr>
        <p:txBody>
          <a:bodyPr vert="horz" wrap="square" lIns="0" tIns="55244" rIns="0" bIns="0" rtlCol="0">
            <a:spAutoFit/>
          </a:bodyPr>
          <a:lstStyle/>
          <a:p>
            <a:pPr marL="12700">
              <a:lnSpc>
                <a:spcPct val="100000"/>
              </a:lnSpc>
              <a:spcBef>
                <a:spcPts val="434"/>
              </a:spcBef>
            </a:pPr>
            <a:r>
              <a:rPr lang="es-ES" sz="2600" spc="-10" dirty="0">
                <a:solidFill>
                  <a:srgbClr val="363F47"/>
                </a:solidFill>
              </a:rPr>
              <a:t>Pasta de dientes con hidroxiapatita —
</a:t>
            </a:r>
            <a:r>
              <a:rPr lang="es-ES" sz="2600" b="0" spc="10" dirty="0">
                <a:solidFill>
                  <a:srgbClr val="363F47"/>
                </a:solidFill>
                <a:latin typeface="Arial MT"/>
                <a:cs typeface="Arial MT"/>
              </a:rPr>
              <a:t>la forma clara de mantener y restaurar la remineralización y desmineralización equilibrada del esmalte dental.</a:t>
            </a:r>
            <a:endParaRPr sz="2600" dirty="0">
              <a:latin typeface="Arial MT"/>
              <a:cs typeface="Arial MT"/>
            </a:endParaRPr>
          </a:p>
        </p:txBody>
      </p:sp>
      <p:sp>
        <p:nvSpPr>
          <p:cNvPr id="4" name="object 4"/>
          <p:cNvSpPr txBox="1"/>
          <p:nvPr/>
        </p:nvSpPr>
        <p:spPr>
          <a:xfrm>
            <a:off x="855008" y="4927253"/>
            <a:ext cx="5355590" cy="2661434"/>
          </a:xfrm>
          <a:prstGeom prst="rect">
            <a:avLst/>
          </a:prstGeom>
        </p:spPr>
        <p:txBody>
          <a:bodyPr vert="horz" wrap="square" lIns="0" tIns="310515" rIns="0" bIns="0" rtlCol="0">
            <a:spAutoFit/>
          </a:bodyPr>
          <a:lstStyle/>
          <a:p>
            <a:pPr marL="38100">
              <a:lnSpc>
                <a:spcPct val="100000"/>
              </a:lnSpc>
              <a:spcBef>
                <a:spcPts val="2445"/>
              </a:spcBef>
            </a:pPr>
            <a:r>
              <a:rPr sz="6900" b="1" spc="10" dirty="0">
                <a:solidFill>
                  <a:srgbClr val="285FB0"/>
                </a:solidFill>
                <a:latin typeface="Arial"/>
                <a:cs typeface="Arial"/>
              </a:rPr>
              <a:t>Coralbrite</a:t>
            </a:r>
            <a:r>
              <a:rPr sz="6900" b="1" spc="-75" dirty="0">
                <a:solidFill>
                  <a:srgbClr val="285FB0"/>
                </a:solidFill>
                <a:latin typeface="Arial"/>
                <a:cs typeface="Arial"/>
              </a:rPr>
              <a:t> </a:t>
            </a:r>
            <a:r>
              <a:rPr sz="6900" b="1" spc="25" dirty="0">
                <a:solidFill>
                  <a:srgbClr val="285FB0"/>
                </a:solidFill>
                <a:latin typeface="Arial"/>
                <a:cs typeface="Arial"/>
              </a:rPr>
              <a:t>—</a:t>
            </a:r>
            <a:endParaRPr sz="6900" dirty="0">
              <a:latin typeface="Arial"/>
              <a:cs typeface="Arial"/>
            </a:endParaRPr>
          </a:p>
          <a:p>
            <a:pPr marL="38100" marR="56515">
              <a:lnSpc>
                <a:spcPct val="103400"/>
              </a:lnSpc>
              <a:spcBef>
                <a:spcPts val="819"/>
              </a:spcBef>
            </a:pPr>
            <a:r>
              <a:rPr lang="en-US" sz="2600" spc="15" dirty="0">
                <a:latin typeface="Arial MT"/>
                <a:cs typeface="Arial MT"/>
              </a:rPr>
              <a:t>Pasta dental de </a:t>
            </a:r>
            <a:r>
              <a:rPr lang="en-US" sz="2600" spc="15" dirty="0" err="1">
                <a:latin typeface="Arial MT"/>
                <a:cs typeface="Arial MT"/>
              </a:rPr>
              <a:t>hidroxiapatita</a:t>
            </a:r>
            <a:r>
              <a:rPr lang="en-US" sz="2600" spc="15" dirty="0">
                <a:latin typeface="Arial MT"/>
                <a:cs typeface="Arial MT"/>
              </a:rPr>
              <a:t> con calcio de CORAL APATITE®
</a:t>
            </a:r>
            <a:endParaRPr sz="2550" baseline="27777" dirty="0">
              <a:latin typeface="Arial MT"/>
              <a:cs typeface="Arial MT"/>
            </a:endParaRPr>
          </a:p>
        </p:txBody>
      </p:sp>
      <p:pic>
        <p:nvPicPr>
          <p:cNvPr id="5" name="object 5"/>
          <p:cNvPicPr/>
          <p:nvPr/>
        </p:nvPicPr>
        <p:blipFill>
          <a:blip r:embed="rId4" cstate="print"/>
          <a:stretch>
            <a:fillRect/>
          </a:stretch>
        </p:blipFill>
        <p:spPr>
          <a:xfrm>
            <a:off x="871441" y="10497663"/>
            <a:ext cx="1433307" cy="250806"/>
          </a:xfrm>
          <a:prstGeom prst="rect">
            <a:avLst/>
          </a:prstGeom>
        </p:spPr>
      </p:pic>
      <p:sp>
        <p:nvSpPr>
          <p:cNvPr id="6" name="object 6"/>
          <p:cNvSpPr txBox="1"/>
          <p:nvPr/>
        </p:nvSpPr>
        <p:spPr>
          <a:xfrm>
            <a:off x="5514213" y="10748469"/>
            <a:ext cx="9846956" cy="442429"/>
          </a:xfrm>
          <a:prstGeom prst="rect">
            <a:avLst/>
          </a:prstGeom>
        </p:spPr>
        <p:txBody>
          <a:bodyPr vert="horz" wrap="square" lIns="0" tIns="6350" rIns="0" bIns="0" rtlCol="0">
            <a:spAutoFit/>
          </a:bodyPr>
          <a:lstStyle/>
          <a:p>
            <a:pPr marL="12700" marR="5080">
              <a:lnSpc>
                <a:spcPts val="1739"/>
              </a:lnSpc>
              <a:spcBef>
                <a:spcPts val="50"/>
              </a:spcBef>
            </a:pPr>
            <a:r>
              <a:rPr lang="es-ES" sz="1450" spc="15" dirty="0">
                <a:latin typeface="Arial MT"/>
                <a:cs typeface="Arial MT"/>
              </a:rPr>
              <a:t>Las declaraciones con respecto a este producto no han sido evaluadas por la Administración de Alimentos y Medicamentos. Este producto no está destinado a diagnosticar, tratar o prevenir ninguna enfermedad</a:t>
            </a:r>
            <a:r>
              <a:rPr sz="1450" spc="10" dirty="0">
                <a:latin typeface="Arial MT"/>
                <a:cs typeface="Arial MT"/>
              </a:rPr>
              <a:t>.</a:t>
            </a:r>
            <a:endParaRPr sz="1450" dirty="0">
              <a:latin typeface="Arial MT"/>
              <a:cs typeface="Arial MT"/>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925"/>
              </a:lnSpc>
            </a:pPr>
            <a:r>
              <a:rPr spc="-5" dirty="0"/>
              <a:t>Co</a:t>
            </a:r>
            <a:r>
              <a:rPr spc="-10" dirty="0"/>
              <a:t>ra</a:t>
            </a:r>
            <a:r>
              <a:rPr spc="-15" dirty="0"/>
              <a:t>l</a:t>
            </a:r>
            <a:r>
              <a:rPr spc="-5" dirty="0"/>
              <a:t>b</a:t>
            </a:r>
            <a:r>
              <a:rPr spc="-10" dirty="0"/>
              <a:t>r</a:t>
            </a:r>
            <a:r>
              <a:rPr spc="-15" dirty="0"/>
              <a:t>i</a:t>
            </a:r>
            <a:r>
              <a:rPr spc="-10" dirty="0"/>
              <a:t>t</a:t>
            </a:r>
            <a:r>
              <a:rPr spc="-5" dirty="0"/>
              <a:t>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359</TotalTime>
  <Words>2864</Words>
  <Application>Microsoft Office PowerPoint</Application>
  <PresentationFormat>Custom</PresentationFormat>
  <Paragraphs>207</Paragraphs>
  <Slides>26</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Arial MT</vt:lpstr>
      <vt:lpstr>Calibri</vt:lpstr>
      <vt:lpstr>Microsoft Sans Serif</vt:lpstr>
      <vt:lpstr>Symbol</vt:lpstr>
      <vt:lpstr>Office Theme</vt:lpstr>
      <vt:lpstr>Coralbrite</vt:lpstr>
      <vt:lpstr>¿Por qué necesitamos pasta dental?
</vt:lpstr>
      <vt:lpstr>¿Por qué necesitamos pasta dental?
</vt:lpstr>
      <vt:lpstr>PowerPoint Presentation</vt:lpstr>
      <vt:lpstr>El estado del esmalte dental en el mundo</vt:lpstr>
      <vt:lpstr>¿De qué está hecho el esmalte dental?
</vt:lpstr>
      <vt:lpstr>Desmineralización y remineralización del esmalte dental
</vt:lpstr>
      <vt:lpstr>¿Cuándo es necesaria una remineralización adicional?
</vt:lpstr>
      <vt:lpstr>Pasta de dientes con hidroxiapatita —
la forma clara de mantener y restaurar la remineralización y desmineralización equilibrada del esmalte dental.</vt:lpstr>
      <vt:lpstr>Coral Apatite® – hidroxiapatita a partir de materias primas únicas y naturales</vt:lpstr>
      <vt:lpstr>Coral Apatite® – natural y eco-amigable</vt:lpstr>
      <vt:lpstr>¿Qué papel juega la hidroxiapatita en la pasta de dientes?
</vt:lpstr>
      <vt:lpstr>Hidroxiapatita en la pasta dental:
</vt:lpstr>
      <vt:lpstr>El máximo poder de penetración de Coral Apatite®</vt:lpstr>
      <vt:lpstr>Después de aplicar Coral Apatite®, la superficie del diente se vuelve más lisa y uniforme.
</vt:lpstr>
      <vt:lpstr>En qué se diferencia Coralbrite de otras pastas dentales con hidroxiapatita y aquellas con fluoruro.</vt:lpstr>
      <vt:lpstr>Coralbrite está hecho del 99.7% de ingredientes naturales:</vt:lpstr>
      <vt:lpstr>Carbonato de calcio natural
</vt:lpstr>
      <vt:lpstr>Quercetina de
extracto de cebolla y alantoína
</vt:lpstr>
      <vt:lpstr>Masilla de pistacho (resina)
</vt:lpstr>
      <vt:lpstr>Aceite de menta japonés
</vt:lpstr>
      <vt:lpstr>Otros ingredientes beneficiosos
</vt:lpstr>
      <vt:lpstr>Coralbrite pasta dental</vt:lpstr>
      <vt:lpstr>Estudios científicos utilizados en el desarrollo de Coralbrite
</vt:lpstr>
      <vt:lpstr>Coralbrite</vt:lpstr>
      <vt:lpstr>Coralbrite Tu verdadera sonrisa – restaurada naturalmente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Coralbrite</dc:title>
  <cp:lastModifiedBy>Paola.Comina</cp:lastModifiedBy>
  <cp:revision>4</cp:revision>
  <dcterms:created xsi:type="dcterms:W3CDTF">2022-09-05T15:35:27Z</dcterms:created>
  <dcterms:modified xsi:type="dcterms:W3CDTF">2022-09-06T10:32:15Z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2022-06-22T00:00:00Z</vt:filetime>
  </property>
  <property fmtid="{D5CDD505-2E9C-101B-9397-08002B2CF9AE}" pid="3" name="LastSaved">
    <vt:filetime>2022-09-05T00:00:00Z</vt:filetime>
  </property>
</Properties>
</file>