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61" r:id="rId2"/>
  </p:sldMasterIdLst>
  <p:notesMasterIdLst>
    <p:notesMasterId r:id="rId28"/>
  </p:notes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Lst>
  <p:sldSz cx="24384000" cy="13716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44" d="100"/>
          <a:sy n="44" d="100"/>
        </p:scale>
        <p:origin x="624" y="6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notesMaster" Target="notesMasters/notesMaster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8" name="PlaceHolder 1"/>
          <p:cNvSpPr>
            <a:spLocks noGrp="1" noRot="1" noChangeAspect="1"/>
          </p:cNvSpPr>
          <p:nvPr>
            <p:ph type="sldImg"/>
          </p:nvPr>
        </p:nvSpPr>
        <p:spPr>
          <a:xfrm>
            <a:off x="533520" y="764280"/>
            <a:ext cx="6704640" cy="3771360"/>
          </a:xfrm>
          <a:prstGeom prst="rect">
            <a:avLst/>
          </a:prstGeom>
        </p:spPr>
        <p:txBody>
          <a:bodyPr lIns="0" tIns="0" rIns="0" bIns="0" anchor="ctr"/>
          <a:lstStyle/>
          <a:p>
            <a:r>
              <a:rPr lang="en-US" sz="3200" b="0" strike="noStrike" spc="-1">
                <a:solidFill>
                  <a:srgbClr val="000000"/>
                </a:solidFill>
                <a:latin typeface="Arial"/>
              </a:rPr>
              <a:t>Click to move the slide</a:t>
            </a:r>
          </a:p>
        </p:txBody>
      </p:sp>
      <p:sp>
        <p:nvSpPr>
          <p:cNvPr id="79" name="PlaceHolder 2"/>
          <p:cNvSpPr>
            <a:spLocks noGrp="1"/>
          </p:cNvSpPr>
          <p:nvPr>
            <p:ph type="body"/>
          </p:nvPr>
        </p:nvSpPr>
        <p:spPr>
          <a:xfrm>
            <a:off x="777240" y="4777560"/>
            <a:ext cx="6217560" cy="4525920"/>
          </a:xfrm>
          <a:prstGeom prst="rect">
            <a:avLst/>
          </a:prstGeom>
        </p:spPr>
        <p:txBody>
          <a:bodyPr lIns="0" tIns="0" rIns="0" bIns="0"/>
          <a:lstStyle/>
          <a:p>
            <a:r>
              <a:rPr lang="en-US" sz="2000" b="0" strike="noStrike" spc="-1">
                <a:latin typeface="Arial"/>
              </a:rPr>
              <a:t>Click to edit the notes format</a:t>
            </a:r>
          </a:p>
        </p:txBody>
      </p:sp>
      <p:sp>
        <p:nvSpPr>
          <p:cNvPr id="80" name="PlaceHolder 3"/>
          <p:cNvSpPr>
            <a:spLocks noGrp="1"/>
          </p:cNvSpPr>
          <p:nvPr>
            <p:ph type="hdr"/>
          </p:nvPr>
        </p:nvSpPr>
        <p:spPr>
          <a:xfrm>
            <a:off x="0" y="0"/>
            <a:ext cx="3372840" cy="502560"/>
          </a:xfrm>
          <a:prstGeom prst="rect">
            <a:avLst/>
          </a:prstGeom>
        </p:spPr>
        <p:txBody>
          <a:bodyPr lIns="0" tIns="0" rIns="0" bIns="0"/>
          <a:lstStyle/>
          <a:p>
            <a:r>
              <a:rPr lang="en-US" sz="1400" b="0" strike="noStrike" spc="-1">
                <a:latin typeface="Times New Roman"/>
              </a:rPr>
              <a:t>&lt;header&gt;</a:t>
            </a:r>
          </a:p>
        </p:txBody>
      </p:sp>
      <p:sp>
        <p:nvSpPr>
          <p:cNvPr id="81" name="PlaceHolder 4"/>
          <p:cNvSpPr>
            <a:spLocks noGrp="1"/>
          </p:cNvSpPr>
          <p:nvPr>
            <p:ph type="dt"/>
          </p:nvPr>
        </p:nvSpPr>
        <p:spPr>
          <a:xfrm>
            <a:off x="4399200" y="0"/>
            <a:ext cx="3372840" cy="502560"/>
          </a:xfrm>
          <a:prstGeom prst="rect">
            <a:avLst/>
          </a:prstGeom>
        </p:spPr>
        <p:txBody>
          <a:bodyPr lIns="0" tIns="0" rIns="0" bIns="0"/>
          <a:lstStyle/>
          <a:p>
            <a:pPr algn="r"/>
            <a:r>
              <a:rPr lang="en-US" sz="1400" b="0" strike="noStrike" spc="-1">
                <a:latin typeface="Times New Roman"/>
              </a:rPr>
              <a:t>&lt;date/time&gt;</a:t>
            </a:r>
          </a:p>
        </p:txBody>
      </p:sp>
      <p:sp>
        <p:nvSpPr>
          <p:cNvPr id="82" name="PlaceHolder 5"/>
          <p:cNvSpPr>
            <a:spLocks noGrp="1"/>
          </p:cNvSpPr>
          <p:nvPr>
            <p:ph type="ftr"/>
          </p:nvPr>
        </p:nvSpPr>
        <p:spPr>
          <a:xfrm>
            <a:off x="0" y="9555480"/>
            <a:ext cx="3372840" cy="502560"/>
          </a:xfrm>
          <a:prstGeom prst="rect">
            <a:avLst/>
          </a:prstGeom>
        </p:spPr>
        <p:txBody>
          <a:bodyPr lIns="0" tIns="0" rIns="0" bIns="0" anchor="b"/>
          <a:lstStyle/>
          <a:p>
            <a:r>
              <a:rPr lang="en-US" sz="1400" b="0" strike="noStrike" spc="-1">
                <a:latin typeface="Times New Roman"/>
              </a:rPr>
              <a:t>&lt;footer&gt;</a:t>
            </a:r>
          </a:p>
        </p:txBody>
      </p:sp>
      <p:sp>
        <p:nvSpPr>
          <p:cNvPr id="83" name="PlaceHolder 6"/>
          <p:cNvSpPr>
            <a:spLocks noGrp="1"/>
          </p:cNvSpPr>
          <p:nvPr>
            <p:ph type="sldNum"/>
          </p:nvPr>
        </p:nvSpPr>
        <p:spPr>
          <a:xfrm>
            <a:off x="4399200" y="9555480"/>
            <a:ext cx="3372840" cy="502560"/>
          </a:xfrm>
          <a:prstGeom prst="rect">
            <a:avLst/>
          </a:prstGeom>
        </p:spPr>
        <p:txBody>
          <a:bodyPr lIns="0" tIns="0" rIns="0" bIns="0" anchor="b"/>
          <a:lstStyle/>
          <a:p>
            <a:pPr algn="r"/>
            <a:fld id="{3AE2C34E-95D6-4BF8-B756-1C90CBDF7B40}" type="slidenum">
              <a:rPr lang="en-US" sz="1400" b="0" strike="noStrike" spc="-1">
                <a:latin typeface="Times New Roman"/>
              </a:rPr>
              <a:t>‹#›</a:t>
            </a:fld>
            <a:endParaRPr lang="en-US" sz="1400" b="0" strike="noStrike" spc="-1">
              <a:latin typeface="Times New Roman"/>
            </a:endParaRPr>
          </a:p>
        </p:txBody>
      </p:sp>
    </p:spTree>
    <p:extLst>
      <p:ext uri="{BB962C8B-B14F-4D97-AF65-F5344CB8AC3E}">
        <p14:creationId xmlns:p14="http://schemas.microsoft.com/office/powerpoint/2010/main" val="282874557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5" name="PlaceHolder 1"/>
          <p:cNvSpPr>
            <a:spLocks noGrp="1" noRot="1" noChangeAspect="1"/>
          </p:cNvSpPr>
          <p:nvPr>
            <p:ph type="sldImg"/>
          </p:nvPr>
        </p:nvSpPr>
        <p:spPr>
          <a:xfrm>
            <a:off x="380880" y="685800"/>
            <a:ext cx="6095520" cy="3428640"/>
          </a:xfrm>
          <a:prstGeom prst="rect">
            <a:avLst/>
          </a:prstGeom>
        </p:spPr>
      </p:sp>
      <p:sp>
        <p:nvSpPr>
          <p:cNvPr id="306" name="PlaceHolder 2"/>
          <p:cNvSpPr>
            <a:spLocks noGrp="1"/>
          </p:cNvSpPr>
          <p:nvPr>
            <p:ph type="body"/>
          </p:nvPr>
        </p:nvSpPr>
        <p:spPr>
          <a:xfrm>
            <a:off x="914400" y="4343400"/>
            <a:ext cx="5028840" cy="4114440"/>
          </a:xfrm>
          <a:prstGeom prst="rect">
            <a:avLst/>
          </a:prstGeom>
        </p:spPr>
        <p:txBody>
          <a:bodyPr lIns="90000" tIns="45000" rIns="90000" bIns="45000"/>
          <a:lstStyle/>
          <a:p>
            <a:pPr marL="216000" indent="-216000">
              <a:lnSpc>
                <a:spcPct val="100000"/>
              </a:lnSpc>
            </a:pPr>
            <a:r>
              <a:rPr lang="en-US" sz="1200" b="0" strike="noStrike" spc="-1">
                <a:latin typeface="Arial"/>
              </a:rPr>
              <a:t>Žmogus – tai unikali gyvoji sistema, kurią nuolat veikia išoriniai (egzo-) ir vidiniai (endo-) faktoriai. </a:t>
            </a:r>
          </a:p>
          <a:p>
            <a:pPr marL="216000" indent="-216000">
              <a:lnSpc>
                <a:spcPct val="100000"/>
              </a:lnSpc>
            </a:pPr>
            <a:endParaRPr lang="en-US" sz="1200" b="0" strike="noStrike" spc="-1">
              <a:latin typeface="Arial"/>
            </a:endParaRPr>
          </a:p>
          <a:p>
            <a:pPr marL="216000" indent="-216000">
              <a:lnSpc>
                <a:spcPct val="100000"/>
              </a:lnSpc>
            </a:pPr>
            <a:r>
              <a:rPr lang="en-US" sz="1200" b="0" strike="noStrike" spc="-1">
                <a:latin typeface="Arial"/>
              </a:rPr>
              <a:t>Kraujas, limfa, audinių skysčiai yra svarbi organizmo vidinės terpės dalis. Būtent šie skysčiai atlieka transporto priemonės funkcijas ir nuneša maisto medžiagas (aminorūgštis, riebalų rūgštis, gliukozę, vitaminus ir mineralus) į kiekvieną organizmo ląstelę. </a:t>
            </a:r>
          </a:p>
          <a:p>
            <a:pPr marL="216000" indent="-216000">
              <a:lnSpc>
                <a:spcPct val="100000"/>
              </a:lnSpc>
            </a:pPr>
            <a:r>
              <a:rPr lang="en-US" sz="1200" b="0" strike="noStrike" spc="-1">
                <a:latin typeface="Arial"/>
              </a:rPr>
              <a:t>Jie taip pat išneša iš ląstelių aplinkos organizmo gyvybinės veiklos produktus — endotoksinus (vidinius toksinus, kurie susidaro organizmo viduje jo gyvybinės veiklos procesų metu). </a:t>
            </a:r>
          </a:p>
          <a:p>
            <a:pPr marL="216000" indent="-216000">
              <a:lnSpc>
                <a:spcPct val="100000"/>
              </a:lnSpc>
            </a:pPr>
            <a:endParaRPr lang="en-US" sz="1200" b="0" strike="noStrike" spc="-1">
              <a:latin typeface="Arial"/>
            </a:endParaRPr>
          </a:p>
          <a:p>
            <a:pPr marL="216000" indent="-216000">
              <a:lnSpc>
                <a:spcPct val="100000"/>
              </a:lnSpc>
            </a:pPr>
            <a:r>
              <a:rPr lang="en-US" sz="1200" b="0" strike="noStrike" spc="-1">
                <a:latin typeface="Arial"/>
              </a:rPr>
              <a:t>Tuo pačiu metu organizmą veikia išoriniai faktoriai: vanduo, oras, maistas.  Su jais į žmogaus organizmą patenka egzotoksinai („egzo“ — išorinis).</a:t>
            </a:r>
          </a:p>
        </p:txBody>
      </p:sp>
    </p:spTree>
    <p:extLst>
      <p:ext uri="{BB962C8B-B14F-4D97-AF65-F5344CB8AC3E}">
        <p14:creationId xmlns:p14="http://schemas.microsoft.com/office/powerpoint/2010/main" val="246857680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3" name="PlaceHolder 1"/>
          <p:cNvSpPr>
            <a:spLocks noGrp="1" noRot="1" noChangeAspect="1"/>
          </p:cNvSpPr>
          <p:nvPr>
            <p:ph type="sldImg"/>
          </p:nvPr>
        </p:nvSpPr>
        <p:spPr>
          <a:xfrm>
            <a:off x="380880" y="685800"/>
            <a:ext cx="6095520" cy="3428640"/>
          </a:xfrm>
          <a:prstGeom prst="rect">
            <a:avLst/>
          </a:prstGeom>
        </p:spPr>
      </p:sp>
      <p:sp>
        <p:nvSpPr>
          <p:cNvPr id="324" name="PlaceHolder 2"/>
          <p:cNvSpPr>
            <a:spLocks noGrp="1"/>
          </p:cNvSpPr>
          <p:nvPr>
            <p:ph type="body"/>
          </p:nvPr>
        </p:nvSpPr>
        <p:spPr>
          <a:xfrm>
            <a:off x="914400" y="4343400"/>
            <a:ext cx="5028840" cy="4114440"/>
          </a:xfrm>
          <a:prstGeom prst="rect">
            <a:avLst/>
          </a:prstGeom>
        </p:spPr>
        <p:txBody>
          <a:bodyPr lIns="90000" tIns="45000" rIns="90000" bIns="45000"/>
          <a:lstStyle/>
          <a:p>
            <a:pPr marL="216000" indent="-216000">
              <a:lnSpc>
                <a:spcPct val="100000"/>
              </a:lnSpc>
            </a:pPr>
            <a:r>
              <a:rPr lang="en-US" sz="1200" b="0" strike="noStrike" spc="-1">
                <a:latin typeface="Arial"/>
              </a:rPr>
              <a:t>Į rinkinį įeina 4 produktai:</a:t>
            </a:r>
          </a:p>
          <a:p>
            <a:pPr marL="216000" indent="-216000">
              <a:lnSpc>
                <a:spcPct val="100000"/>
              </a:lnSpc>
            </a:pPr>
            <a:r>
              <a:rPr lang="en-US" sz="1200" b="0" strike="noStrike" spc="-1">
                <a:latin typeface="Arial"/>
              </a:rPr>
              <a:t>Assimilator  (90 kapsulių);</a:t>
            </a:r>
          </a:p>
          <a:p>
            <a:pPr marL="216000" indent="-216000">
              <a:lnSpc>
                <a:spcPct val="100000"/>
              </a:lnSpc>
            </a:pPr>
            <a:r>
              <a:rPr lang="en-US" sz="1200" b="0" strike="noStrike" spc="-1">
                <a:latin typeface="Arial"/>
              </a:rPr>
              <a:t>Н-500 (60 kapsulių);</a:t>
            </a:r>
          </a:p>
          <a:p>
            <a:pPr marL="216000" indent="-216000">
              <a:lnSpc>
                <a:spcPct val="100000"/>
              </a:lnSpc>
            </a:pPr>
            <a:r>
              <a:rPr lang="en-US" sz="1200" b="0" strike="noStrike" spc="-1">
                <a:latin typeface="Arial"/>
              </a:rPr>
              <a:t>Coral-Mine (30 maišelių);</a:t>
            </a:r>
          </a:p>
          <a:p>
            <a:pPr marL="216000" indent="-216000">
              <a:lnSpc>
                <a:spcPct val="100000"/>
              </a:lnSpc>
            </a:pPr>
            <a:r>
              <a:rPr lang="en-US" sz="1200" b="0" strike="noStrike" spc="-1">
                <a:latin typeface="Arial"/>
              </a:rPr>
              <a:t>Coral Lecithin  (120 kapsulių).</a:t>
            </a:r>
          </a:p>
          <a:p>
            <a:pPr marL="216000" indent="-216000">
              <a:lnSpc>
                <a:spcPct val="100000"/>
              </a:lnSpc>
            </a:pPr>
            <a:endParaRPr lang="en-US" sz="1200" b="0" strike="noStrike" spc="-1">
              <a:latin typeface="Arial"/>
            </a:endParaRPr>
          </a:p>
          <a:p>
            <a:pPr marL="216000" indent="-216000">
              <a:lnSpc>
                <a:spcPct val="100000"/>
              </a:lnSpc>
            </a:pPr>
            <a:r>
              <a:rPr lang="en-US" sz="1200" b="0" strike="noStrike" spc="-1">
                <a:latin typeface="Arial"/>
              </a:rPr>
              <a:t>Vandenyje tirpių toksinų šalinimą aktyvina mineralinė kompozicija </a:t>
            </a:r>
            <a:r>
              <a:rPr lang="en-US" sz="1200" b="1" strike="noStrike" spc="-1">
                <a:latin typeface="Arial"/>
              </a:rPr>
              <a:t>Coral-Mine</a:t>
            </a:r>
            <a:r>
              <a:rPr lang="en-US" sz="1200" b="0" strike="noStrike" spc="-1">
                <a:latin typeface="Arial"/>
              </a:rPr>
              <a:t>, skirta geriamojo vandens kokybei gerinti, ir šiuolaikinis efektyvus antioksidantas </a:t>
            </a:r>
          </a:p>
          <a:p>
            <a:pPr marL="216000" indent="-216000">
              <a:lnSpc>
                <a:spcPct val="100000"/>
              </a:lnSpc>
            </a:pPr>
            <a:r>
              <a:rPr lang="en-US" sz="1200" b="1" strike="noStrike" spc="-1">
                <a:latin typeface="Arial"/>
              </a:rPr>
              <a:t>Н-500</a:t>
            </a:r>
            <a:r>
              <a:rPr lang="en-US" sz="1200" b="0" strike="noStrike" spc="-1">
                <a:latin typeface="Arial"/>
              </a:rPr>
              <a:t>.</a:t>
            </a:r>
          </a:p>
          <a:p>
            <a:pPr marL="216000" indent="-216000">
              <a:lnSpc>
                <a:spcPct val="100000"/>
              </a:lnSpc>
            </a:pPr>
            <a:r>
              <a:rPr lang="en-US" sz="1200" b="0" strike="noStrike" spc="-1">
                <a:latin typeface="Arial"/>
              </a:rPr>
              <a:t>Riebaluose tirpių toksinų šalinimą gerina </a:t>
            </a:r>
            <a:r>
              <a:rPr lang="en-US" sz="1200" b="1" strike="noStrike" spc="-1">
                <a:latin typeface="Arial"/>
              </a:rPr>
              <a:t>Assimilator</a:t>
            </a:r>
            <a:r>
              <a:rPr lang="en-US" sz="1200" b="0" strike="noStrike" spc="-1">
                <a:latin typeface="Arial"/>
              </a:rPr>
              <a:t>, kurio sudėtyje yra augalinės kilmės virškinimo fermentų, ir universalus produktas </a:t>
            </a:r>
            <a:r>
              <a:rPr lang="en-US" sz="1200" b="1" strike="noStrike" spc="-1">
                <a:latin typeface="Arial"/>
              </a:rPr>
              <a:t>Coral Lecithin</a:t>
            </a:r>
            <a:r>
              <a:rPr lang="en-US" sz="1200" b="0" strike="noStrike" spc="-1">
                <a:latin typeface="Arial"/>
              </a:rPr>
              <a:t>. </a:t>
            </a:r>
          </a:p>
          <a:p>
            <a:pPr marL="216000" indent="-216000">
              <a:lnSpc>
                <a:spcPct val="100000"/>
              </a:lnSpc>
            </a:pPr>
            <a:endParaRPr lang="en-US" sz="1200" b="0" strike="noStrike" spc="-1">
              <a:latin typeface="Arial"/>
            </a:endParaRPr>
          </a:p>
          <a:p>
            <a:pPr marL="216000" indent="-216000">
              <a:lnSpc>
                <a:spcPct val="100000"/>
              </a:lnSpc>
            </a:pPr>
            <a:r>
              <a:rPr lang="en-US" sz="1200" b="1" strike="noStrike" spc="-1">
                <a:latin typeface="Arial"/>
              </a:rPr>
              <a:t>Assimilator</a:t>
            </a:r>
            <a:r>
              <a:rPr lang="en-US" sz="1200" b="0" strike="noStrike" spc="-1">
                <a:latin typeface="Arial"/>
              </a:rPr>
              <a:t> — virškinimo fermentų kompleksas su vitaminais A ir D padeda kokybiškai suskaidyti baltymus, riebalus ir angliavandenius ir taip sumažina ne iki galo suvirškinto maisto kiekį. </a:t>
            </a:r>
          </a:p>
          <a:p>
            <a:pPr marL="216000" indent="-216000">
              <a:lnSpc>
                <a:spcPct val="100000"/>
              </a:lnSpc>
            </a:pPr>
            <a:endParaRPr lang="en-US" sz="1200" b="0" strike="noStrike" spc="-1">
              <a:latin typeface="Arial"/>
            </a:endParaRPr>
          </a:p>
          <a:p>
            <a:pPr marL="216000" indent="-216000">
              <a:lnSpc>
                <a:spcPct val="100000"/>
              </a:lnSpc>
            </a:pPr>
            <a:r>
              <a:rPr lang="en-US" sz="1200" b="1" strike="noStrike" spc="-1">
                <a:latin typeface="Arial"/>
              </a:rPr>
              <a:t>Coral Lecithin </a:t>
            </a:r>
            <a:r>
              <a:rPr lang="en-US" sz="1200" b="0" strike="noStrike" spc="-1">
                <a:latin typeface="Arial"/>
              </a:rPr>
              <a:t>— fosfolipidų šaltinis, saugo ląstelių membranas nuo toksionio pažeidimo, padeda efektyviai neutralizuoti ir pašalinti iš organizmo riebaluose tirpius toksinus. </a:t>
            </a:r>
          </a:p>
        </p:txBody>
      </p:sp>
    </p:spTree>
    <p:extLst>
      <p:ext uri="{BB962C8B-B14F-4D97-AF65-F5344CB8AC3E}">
        <p14:creationId xmlns:p14="http://schemas.microsoft.com/office/powerpoint/2010/main" val="174002872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5" name="PlaceHolder 1"/>
          <p:cNvSpPr>
            <a:spLocks noGrp="1" noRot="1" noChangeAspect="1"/>
          </p:cNvSpPr>
          <p:nvPr>
            <p:ph type="sldImg"/>
          </p:nvPr>
        </p:nvSpPr>
        <p:spPr>
          <a:xfrm>
            <a:off x="380880" y="685800"/>
            <a:ext cx="6095520" cy="3428640"/>
          </a:xfrm>
          <a:prstGeom prst="rect">
            <a:avLst/>
          </a:prstGeom>
        </p:spPr>
      </p:sp>
      <p:sp>
        <p:nvSpPr>
          <p:cNvPr id="326" name="PlaceHolder 2"/>
          <p:cNvSpPr>
            <a:spLocks noGrp="1"/>
          </p:cNvSpPr>
          <p:nvPr>
            <p:ph type="body"/>
          </p:nvPr>
        </p:nvSpPr>
        <p:spPr>
          <a:xfrm>
            <a:off x="914400" y="4343400"/>
            <a:ext cx="5028840" cy="4114440"/>
          </a:xfrm>
          <a:prstGeom prst="rect">
            <a:avLst/>
          </a:prstGeom>
        </p:spPr>
        <p:txBody>
          <a:bodyPr lIns="90000" tIns="45000" rIns="90000" bIns="45000"/>
          <a:lstStyle/>
          <a:p>
            <a:pPr marL="216000" indent="-216000">
              <a:lnSpc>
                <a:spcPct val="100000"/>
              </a:lnSpc>
            </a:pPr>
            <a:r>
              <a:rPr lang="en-US" sz="1200" b="1" strike="noStrike" spc="-1">
                <a:latin typeface="Arial"/>
              </a:rPr>
              <a:t>Coral-Mine</a:t>
            </a:r>
            <a:r>
              <a:rPr lang="en-US" sz="1200" b="0" strike="noStrike" spc="-1">
                <a:latin typeface="Arial"/>
              </a:rPr>
              <a:t> — mineralinė kompozicija iš reliktinių koralų, kurios sudėtyje yra naudingų makro- ir mikroelementų (kalcio, magnio, kalio ir kt.) druskų. Mineralai iš šių druskų pereina į vandenį ir taip pagerina jo fiziologinę kokybę ir skonį.  </a:t>
            </a:r>
          </a:p>
          <a:p>
            <a:pPr marL="216000" indent="-216000">
              <a:lnSpc>
                <a:spcPct val="100000"/>
              </a:lnSpc>
            </a:pPr>
            <a:endParaRPr lang="en-US" sz="1200" b="0" strike="noStrike" spc="-1">
              <a:latin typeface="Arial"/>
            </a:endParaRPr>
          </a:p>
          <a:p>
            <a:pPr marL="216000" indent="-216000">
              <a:lnSpc>
                <a:spcPct val="100000"/>
              </a:lnSpc>
            </a:pPr>
            <a:r>
              <a:rPr lang="en-US" sz="1200" b="1" strike="noStrike" spc="-1">
                <a:latin typeface="Arial"/>
              </a:rPr>
              <a:t>Coral-Mine</a:t>
            </a:r>
            <a:r>
              <a:rPr lang="en-US" sz="1200" b="0" strike="noStrike" spc="-1">
                <a:latin typeface="Arial"/>
              </a:rPr>
              <a:t> padeda:</a:t>
            </a:r>
          </a:p>
          <a:p>
            <a:pPr marL="216000" indent="-216000">
              <a:lnSpc>
                <a:spcPct val="100000"/>
              </a:lnSpc>
            </a:pPr>
            <a:r>
              <a:rPr lang="en-US" sz="1200" b="0" strike="noStrike" spc="-1">
                <a:latin typeface="Arial"/>
              </a:rPr>
              <a:t>• gerti fiziologiškai kokybišką vandenį;</a:t>
            </a:r>
          </a:p>
          <a:p>
            <a:pPr marL="216000" indent="-216000">
              <a:lnSpc>
                <a:spcPct val="100000"/>
              </a:lnSpc>
            </a:pPr>
            <a:r>
              <a:rPr lang="en-US" sz="1200" b="0" strike="noStrike" spc="-1">
                <a:latin typeface="Arial"/>
              </a:rPr>
              <a:t>• normalizuoti mineralų balansą organizme;</a:t>
            </a:r>
          </a:p>
          <a:p>
            <a:pPr marL="216000" indent="-216000">
              <a:lnSpc>
                <a:spcPct val="100000"/>
              </a:lnSpc>
            </a:pPr>
            <a:r>
              <a:rPr lang="en-US" sz="1200" b="0" strike="noStrike" spc="-1">
                <a:latin typeface="Arial"/>
              </a:rPr>
              <a:t>• šalinti vandenyje tirpius toksinus.</a:t>
            </a:r>
          </a:p>
        </p:txBody>
      </p:sp>
    </p:spTree>
    <p:extLst>
      <p:ext uri="{BB962C8B-B14F-4D97-AF65-F5344CB8AC3E}">
        <p14:creationId xmlns:p14="http://schemas.microsoft.com/office/powerpoint/2010/main" val="253705744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 name="PlaceHolder 1"/>
          <p:cNvSpPr>
            <a:spLocks noGrp="1" noRot="1" noChangeAspect="1"/>
          </p:cNvSpPr>
          <p:nvPr>
            <p:ph type="sldImg"/>
          </p:nvPr>
        </p:nvSpPr>
        <p:spPr>
          <a:xfrm>
            <a:off x="380880" y="685800"/>
            <a:ext cx="6095520" cy="3428640"/>
          </a:xfrm>
          <a:prstGeom prst="rect">
            <a:avLst/>
          </a:prstGeom>
        </p:spPr>
      </p:sp>
      <p:sp>
        <p:nvSpPr>
          <p:cNvPr id="328" name="PlaceHolder 2"/>
          <p:cNvSpPr>
            <a:spLocks noGrp="1"/>
          </p:cNvSpPr>
          <p:nvPr>
            <p:ph type="body"/>
          </p:nvPr>
        </p:nvSpPr>
        <p:spPr>
          <a:xfrm>
            <a:off x="914400" y="4343400"/>
            <a:ext cx="5028840" cy="4114440"/>
          </a:xfrm>
          <a:prstGeom prst="rect">
            <a:avLst/>
          </a:prstGeom>
        </p:spPr>
        <p:txBody>
          <a:bodyPr lIns="90000" tIns="45000" rIns="90000" bIns="45000"/>
          <a:lstStyle/>
          <a:p>
            <a:pPr marL="216000" indent="-216000">
              <a:lnSpc>
                <a:spcPct val="100000"/>
              </a:lnSpc>
            </a:pPr>
            <a:r>
              <a:rPr lang="en-US" sz="1200" b="1" strike="noStrike" spc="-1">
                <a:latin typeface="Arial"/>
              </a:rPr>
              <a:t>Н-500</a:t>
            </a:r>
            <a:r>
              <a:rPr lang="en-US" sz="1200" b="0" strike="noStrike" spc="-1">
                <a:latin typeface="Arial"/>
              </a:rPr>
              <a:t> – energijos šaltinis, kasdieninis gyvybės „kuras“, kuris padeda::</a:t>
            </a:r>
          </a:p>
          <a:p>
            <a:pPr marL="216000" indent="-216000">
              <a:lnSpc>
                <a:spcPct val="100000"/>
              </a:lnSpc>
            </a:pPr>
            <a:r>
              <a:rPr lang="en-US" sz="1200" b="0" strike="noStrike" spc="-1">
                <a:latin typeface="Arial"/>
              </a:rPr>
              <a:t>•  padidinti fizinį ir protinį darbingumą;</a:t>
            </a:r>
          </a:p>
          <a:p>
            <a:pPr marL="216000" indent="-216000">
              <a:lnSpc>
                <a:spcPct val="100000"/>
              </a:lnSpc>
            </a:pPr>
            <a:r>
              <a:rPr lang="en-US" sz="1200" b="0" strike="noStrike" spc="-1">
                <a:latin typeface="Arial"/>
              </a:rPr>
              <a:t>•  atsistatyti po krūvių;</a:t>
            </a:r>
          </a:p>
          <a:p>
            <a:pPr marL="216000" indent="-216000">
              <a:lnSpc>
                <a:spcPct val="100000"/>
              </a:lnSpc>
            </a:pPr>
            <a:r>
              <a:rPr lang="en-US" sz="1200" b="0" strike="noStrike" spc="-1">
                <a:latin typeface="Arial"/>
              </a:rPr>
              <a:t>•  apsisaugoti nuo ankstyvo senėjimo;</a:t>
            </a:r>
          </a:p>
          <a:p>
            <a:pPr marL="216000" indent="-216000">
              <a:lnSpc>
                <a:spcPct val="100000"/>
              </a:lnSpc>
            </a:pPr>
            <a:r>
              <a:rPr lang="en-US" sz="1200" b="0" strike="noStrike" spc="-1">
                <a:latin typeface="Arial"/>
              </a:rPr>
              <a:t>•  neutralizuoti organizme susidarančius toksinus.</a:t>
            </a:r>
          </a:p>
        </p:txBody>
      </p:sp>
    </p:spTree>
    <p:extLst>
      <p:ext uri="{BB962C8B-B14F-4D97-AF65-F5344CB8AC3E}">
        <p14:creationId xmlns:p14="http://schemas.microsoft.com/office/powerpoint/2010/main" val="252267048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9" name="PlaceHolder 1"/>
          <p:cNvSpPr>
            <a:spLocks noGrp="1" noRot="1" noChangeAspect="1"/>
          </p:cNvSpPr>
          <p:nvPr>
            <p:ph type="sldImg"/>
          </p:nvPr>
        </p:nvSpPr>
        <p:spPr>
          <a:xfrm>
            <a:off x="380880" y="685800"/>
            <a:ext cx="6095520" cy="3428640"/>
          </a:xfrm>
          <a:prstGeom prst="rect">
            <a:avLst/>
          </a:prstGeom>
        </p:spPr>
      </p:sp>
      <p:sp>
        <p:nvSpPr>
          <p:cNvPr id="330" name="PlaceHolder 2"/>
          <p:cNvSpPr>
            <a:spLocks noGrp="1"/>
          </p:cNvSpPr>
          <p:nvPr>
            <p:ph type="body"/>
          </p:nvPr>
        </p:nvSpPr>
        <p:spPr>
          <a:xfrm>
            <a:off x="914400" y="4343400"/>
            <a:ext cx="5028840" cy="4114440"/>
          </a:xfrm>
          <a:prstGeom prst="rect">
            <a:avLst/>
          </a:prstGeom>
        </p:spPr>
        <p:txBody>
          <a:bodyPr lIns="90000" tIns="45000" rIns="90000" bIns="45000"/>
          <a:lstStyle/>
          <a:p>
            <a:pPr marL="216000" indent="-216000">
              <a:lnSpc>
                <a:spcPct val="100000"/>
              </a:lnSpc>
            </a:pPr>
            <a:endParaRPr lang="en-US" sz="2000" b="0" strike="noStrike" spc="-1">
              <a:latin typeface="Arial"/>
            </a:endParaRPr>
          </a:p>
          <a:p>
            <a:pPr marL="216000" indent="-216000">
              <a:lnSpc>
                <a:spcPct val="100000"/>
              </a:lnSpc>
            </a:pPr>
            <a:r>
              <a:rPr lang="en-US" sz="1200" b="1" strike="noStrike" spc="-1">
                <a:latin typeface="Arial"/>
              </a:rPr>
              <a:t>Coral Lecithin </a:t>
            </a:r>
            <a:r>
              <a:rPr lang="en-US" sz="1200" b="0" strike="noStrike" spc="-1">
                <a:latin typeface="Arial"/>
              </a:rPr>
              <a:t>– gamtinių fosfolipidų šaltinis (iš lecitino). </a:t>
            </a:r>
          </a:p>
          <a:p>
            <a:pPr marL="216000" indent="-216000">
              <a:lnSpc>
                <a:spcPct val="100000"/>
              </a:lnSpc>
            </a:pPr>
            <a:r>
              <a:rPr lang="en-US" sz="1200" b="0" strike="noStrike" spc="-1">
                <a:latin typeface="Arial"/>
              </a:rPr>
              <a:t>Fosfolipidai yra struktūrinis visų organizmo ląstelių (tarp jų ir kepenų) membranų pagrindas, todėl:</a:t>
            </a:r>
          </a:p>
          <a:p>
            <a:pPr marL="216000" indent="-216000">
              <a:lnSpc>
                <a:spcPct val="100000"/>
              </a:lnSpc>
            </a:pPr>
            <a:endParaRPr lang="en-US" sz="1200" b="0" strike="noStrike" spc="-1">
              <a:latin typeface="Arial"/>
            </a:endParaRPr>
          </a:p>
          <a:p>
            <a:pPr marL="216000" indent="-216000">
              <a:lnSpc>
                <a:spcPct val="100000"/>
              </a:lnSpc>
            </a:pPr>
            <a:r>
              <a:rPr lang="en-US" sz="1200" b="0" strike="noStrike" spc="-1">
                <a:latin typeface="Arial"/>
              </a:rPr>
              <a:t>•  saugo ląstelių membranas nuo toksinių pažeidimų;</a:t>
            </a:r>
          </a:p>
          <a:p>
            <a:pPr marL="216000" indent="-216000">
              <a:lnSpc>
                <a:spcPct val="100000"/>
              </a:lnSpc>
            </a:pPr>
            <a:r>
              <a:rPr lang="en-US" sz="1200" b="0" strike="noStrike" spc="-1">
                <a:latin typeface="Arial"/>
              </a:rPr>
              <a:t>•  padeda efektyviai neutralizuoti ir pašalinti iš organizmo riebaluose tirpius toksinus;</a:t>
            </a:r>
          </a:p>
          <a:p>
            <a:pPr marL="216000" indent="-216000">
              <a:lnSpc>
                <a:spcPct val="100000"/>
              </a:lnSpc>
            </a:pPr>
            <a:r>
              <a:rPr lang="en-US" sz="1200" b="0" strike="noStrike" spc="-1">
                <a:latin typeface="Arial"/>
              </a:rPr>
              <a:t>•  padeda atsistatyti kepenų ląstelėms po įvairios kilmės intoksikacijų.</a:t>
            </a:r>
          </a:p>
        </p:txBody>
      </p:sp>
    </p:spTree>
    <p:extLst>
      <p:ext uri="{BB962C8B-B14F-4D97-AF65-F5344CB8AC3E}">
        <p14:creationId xmlns:p14="http://schemas.microsoft.com/office/powerpoint/2010/main" val="178886047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1" name="PlaceHolder 1"/>
          <p:cNvSpPr>
            <a:spLocks noGrp="1" noRot="1" noChangeAspect="1"/>
          </p:cNvSpPr>
          <p:nvPr>
            <p:ph type="sldImg"/>
          </p:nvPr>
        </p:nvSpPr>
        <p:spPr>
          <a:xfrm>
            <a:off x="380880" y="685800"/>
            <a:ext cx="6095520" cy="3428640"/>
          </a:xfrm>
          <a:prstGeom prst="rect">
            <a:avLst/>
          </a:prstGeom>
        </p:spPr>
      </p:sp>
      <p:sp>
        <p:nvSpPr>
          <p:cNvPr id="332" name="PlaceHolder 2"/>
          <p:cNvSpPr>
            <a:spLocks noGrp="1"/>
          </p:cNvSpPr>
          <p:nvPr>
            <p:ph type="body"/>
          </p:nvPr>
        </p:nvSpPr>
        <p:spPr>
          <a:xfrm>
            <a:off x="914400" y="4343400"/>
            <a:ext cx="5028840" cy="4114440"/>
          </a:xfrm>
          <a:prstGeom prst="rect">
            <a:avLst/>
          </a:prstGeom>
        </p:spPr>
        <p:txBody>
          <a:bodyPr lIns="90000" tIns="45000" rIns="90000" bIns="45000"/>
          <a:lstStyle/>
          <a:p>
            <a:pPr marL="216000" indent="-216000">
              <a:lnSpc>
                <a:spcPct val="100000"/>
              </a:lnSpc>
            </a:pPr>
            <a:r>
              <a:rPr lang="en-US" sz="1200" b="1" strike="noStrike" spc="-1">
                <a:latin typeface="Arial"/>
              </a:rPr>
              <a:t>Assimilator</a:t>
            </a:r>
            <a:r>
              <a:rPr lang="en-US" sz="1200" b="0" strike="noStrike" spc="-1">
                <a:latin typeface="Arial"/>
              </a:rPr>
              <a:t> – produktas, į kurio sudėtį įeina augalinės kilmės virškinimo fermentų kompleksas (amilazė, proteazė, lipazė, maltazė, laktazė, celiulazė, papainas, bromelainas), kurie:</a:t>
            </a:r>
          </a:p>
          <a:p>
            <a:pPr marL="216000" indent="-216000">
              <a:lnSpc>
                <a:spcPct val="100000"/>
              </a:lnSpc>
            </a:pPr>
            <a:r>
              <a:rPr lang="en-US" sz="1200" b="0" strike="noStrike" spc="-1">
                <a:latin typeface="Arial"/>
              </a:rPr>
              <a:t>•  padeda kokybiškai suskaidyti maiste esančius baltymus, riebalus ir angliavandenius;</a:t>
            </a:r>
          </a:p>
          <a:p>
            <a:pPr marL="216000" indent="-216000">
              <a:lnSpc>
                <a:spcPct val="100000"/>
              </a:lnSpc>
            </a:pPr>
            <a:r>
              <a:rPr lang="en-US" sz="1200" b="0" strike="noStrike" spc="-1">
                <a:latin typeface="Arial"/>
              </a:rPr>
              <a:t>•  padeda geriau įsisavinti baltymus, nes suskaido juos iki aminorūgščių;</a:t>
            </a:r>
          </a:p>
          <a:p>
            <a:pPr marL="216000" indent="-216000">
              <a:lnSpc>
                <a:spcPct val="100000"/>
              </a:lnSpc>
            </a:pPr>
            <a:r>
              <a:rPr lang="en-US" sz="1200" b="0" strike="noStrike" spc="-1">
                <a:latin typeface="Arial"/>
              </a:rPr>
              <a:t>•  neleidžia atsirasti meteorizmui ir sunkumo jausmui skrandyje.</a:t>
            </a:r>
          </a:p>
        </p:txBody>
      </p:sp>
    </p:spTree>
    <p:extLst>
      <p:ext uri="{BB962C8B-B14F-4D97-AF65-F5344CB8AC3E}">
        <p14:creationId xmlns:p14="http://schemas.microsoft.com/office/powerpoint/2010/main" val="350739156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3" name="PlaceHolder 1"/>
          <p:cNvSpPr>
            <a:spLocks noGrp="1" noRot="1" noChangeAspect="1"/>
          </p:cNvSpPr>
          <p:nvPr>
            <p:ph type="sldImg"/>
          </p:nvPr>
        </p:nvSpPr>
        <p:spPr>
          <a:xfrm>
            <a:off x="380880" y="685800"/>
            <a:ext cx="6095520" cy="3428640"/>
          </a:xfrm>
          <a:prstGeom prst="rect">
            <a:avLst/>
          </a:prstGeom>
        </p:spPr>
      </p:sp>
      <p:sp>
        <p:nvSpPr>
          <p:cNvPr id="334" name="PlaceHolder 2"/>
          <p:cNvSpPr>
            <a:spLocks noGrp="1"/>
          </p:cNvSpPr>
          <p:nvPr>
            <p:ph type="body"/>
          </p:nvPr>
        </p:nvSpPr>
        <p:spPr>
          <a:xfrm>
            <a:off x="914400" y="4343400"/>
            <a:ext cx="5028840" cy="4114440"/>
          </a:xfrm>
          <a:prstGeom prst="rect">
            <a:avLst/>
          </a:prstGeom>
        </p:spPr>
        <p:txBody>
          <a:bodyPr lIns="90000" tIns="45000" rIns="90000" bIns="45000"/>
          <a:lstStyle/>
          <a:p>
            <a:pPr marL="216000" indent="-216000">
              <a:lnSpc>
                <a:spcPct val="100000"/>
              </a:lnSpc>
            </a:pPr>
            <a:r>
              <a:rPr lang="en-US" sz="1200" b="1" strike="noStrike" spc="-1">
                <a:latin typeface="Arial"/>
              </a:rPr>
              <a:t>Coral Detox Plus </a:t>
            </a:r>
            <a:r>
              <a:rPr lang="en-US" sz="1200" b="0" strike="noStrike" spc="-1">
                <a:latin typeface="Arial"/>
              </a:rPr>
              <a:t>– rinkinio </a:t>
            </a:r>
            <a:r>
              <a:rPr lang="en-US" sz="1200" b="1" strike="noStrike" spc="-1">
                <a:latin typeface="Arial"/>
              </a:rPr>
              <a:t>Coral Detox </a:t>
            </a:r>
            <a:r>
              <a:rPr lang="en-US" sz="1200" b="0" strike="noStrike" spc="-1">
                <a:latin typeface="Arial"/>
              </a:rPr>
              <a:t>platesnio poveikio versija maksimaliam efektui gauti. </a:t>
            </a:r>
          </a:p>
          <a:p>
            <a:pPr marL="216000" indent="-216000">
              <a:lnSpc>
                <a:spcPct val="100000"/>
              </a:lnSpc>
            </a:pPr>
            <a:endParaRPr lang="en-US" sz="1200" b="0" strike="noStrike" spc="-1">
              <a:latin typeface="Arial"/>
            </a:endParaRPr>
          </a:p>
          <a:p>
            <a:pPr marL="216000" indent="-216000">
              <a:lnSpc>
                <a:spcPct val="100000"/>
              </a:lnSpc>
            </a:pPr>
            <a:r>
              <a:rPr lang="en-US" sz="1200" b="0" strike="noStrike" spc="-1">
                <a:latin typeface="Arial"/>
              </a:rPr>
              <a:t>Kad būtų galima gauti dar daugiau naudos iš programos </a:t>
            </a:r>
            <a:r>
              <a:rPr lang="en-US" sz="1200" b="1" strike="noStrike" spc="-1">
                <a:latin typeface="Arial"/>
              </a:rPr>
              <a:t>Coral Detox</a:t>
            </a:r>
            <a:r>
              <a:rPr lang="en-US" sz="1200" b="0" strike="noStrike" spc="-1">
                <a:latin typeface="Arial"/>
              </a:rPr>
              <a:t>, buvo sukurta programa </a:t>
            </a:r>
            <a:r>
              <a:rPr lang="en-US" sz="1200" b="1" strike="noStrike" spc="-1">
                <a:latin typeface="Arial"/>
              </a:rPr>
              <a:t>Coral Detox Plus</a:t>
            </a:r>
            <a:r>
              <a:rPr lang="en-US" sz="1200" b="0" strike="noStrike" spc="-1">
                <a:latin typeface="Arial"/>
              </a:rPr>
              <a:t>, kuri leidžia vienu metu daryti įtaką visoms gyvybę palaikančioms organizmo sistemoms ląsteliniame lygmenyje ir tuo pačiu pagreitinti toksinų šalinimą. </a:t>
            </a:r>
          </a:p>
          <a:p>
            <a:pPr marL="216000" indent="-216000">
              <a:lnSpc>
                <a:spcPct val="100000"/>
              </a:lnSpc>
            </a:pPr>
            <a:endParaRPr lang="en-US" sz="1200" b="0" strike="noStrike" spc="-1">
              <a:latin typeface="Arial"/>
            </a:endParaRPr>
          </a:p>
          <a:p>
            <a:pPr marL="216000" indent="-216000">
              <a:lnSpc>
                <a:spcPct val="100000"/>
              </a:lnSpc>
            </a:pPr>
            <a:r>
              <a:rPr lang="en-US" sz="1200" b="0" strike="noStrike" spc="-1">
                <a:latin typeface="Arial"/>
              </a:rPr>
              <a:t>Į programą įtraukus makroelementą kalį (</a:t>
            </a:r>
            <a:r>
              <a:rPr lang="en-US" sz="1200" b="1" strike="noStrike" spc="-1">
                <a:latin typeface="Arial"/>
              </a:rPr>
              <a:t>PentoKan</a:t>
            </a:r>
            <a:r>
              <a:rPr lang="en-US" sz="1200" b="0" strike="noStrike" spc="-1">
                <a:latin typeface="Arial"/>
              </a:rPr>
              <a:t>) ir mėlynžiedžių liucernų miltelius bei sulčių koncentratą (</a:t>
            </a:r>
            <a:r>
              <a:rPr lang="en-US" sz="1200" b="1" strike="noStrike" spc="-1">
                <a:latin typeface="Arial"/>
              </a:rPr>
              <a:t>Coral Alfalfa</a:t>
            </a:r>
            <a:r>
              <a:rPr lang="en-US" sz="1200" b="0" strike="noStrike" spc="-1">
                <a:latin typeface="Arial"/>
              </a:rPr>
              <a:t>), atsirado galimybė padėti normalizuoti apykaitos procesus ląstelių viduje ir sukurti palankias sąlygas žarnyno mikrofloros gyvybinei veiklai. </a:t>
            </a:r>
          </a:p>
        </p:txBody>
      </p:sp>
    </p:spTree>
    <p:extLst>
      <p:ext uri="{BB962C8B-B14F-4D97-AF65-F5344CB8AC3E}">
        <p14:creationId xmlns:p14="http://schemas.microsoft.com/office/powerpoint/2010/main" val="378072573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5" name="PlaceHolder 1"/>
          <p:cNvSpPr>
            <a:spLocks noGrp="1" noRot="1" noChangeAspect="1"/>
          </p:cNvSpPr>
          <p:nvPr>
            <p:ph type="sldImg"/>
          </p:nvPr>
        </p:nvSpPr>
        <p:spPr>
          <a:xfrm>
            <a:off x="380880" y="685800"/>
            <a:ext cx="6095520" cy="3428640"/>
          </a:xfrm>
          <a:prstGeom prst="rect">
            <a:avLst/>
          </a:prstGeom>
        </p:spPr>
      </p:sp>
      <p:sp>
        <p:nvSpPr>
          <p:cNvPr id="336" name="PlaceHolder 2"/>
          <p:cNvSpPr>
            <a:spLocks noGrp="1"/>
          </p:cNvSpPr>
          <p:nvPr>
            <p:ph type="body"/>
          </p:nvPr>
        </p:nvSpPr>
        <p:spPr>
          <a:xfrm>
            <a:off x="914400" y="4343400"/>
            <a:ext cx="5028840" cy="4114440"/>
          </a:xfrm>
          <a:prstGeom prst="rect">
            <a:avLst/>
          </a:prstGeom>
        </p:spPr>
        <p:txBody>
          <a:bodyPr lIns="90000" tIns="45000" rIns="90000" bIns="45000"/>
          <a:lstStyle/>
          <a:p>
            <a:pPr marL="216000" indent="-216000">
              <a:lnSpc>
                <a:spcPct val="100000"/>
              </a:lnSpc>
            </a:pPr>
            <a:r>
              <a:rPr lang="en-US" sz="1200" b="0" strike="noStrike" spc="-1">
                <a:latin typeface="Arial"/>
              </a:rPr>
              <a:t>Į rinkinio sudėtį įeina 6 produktai:</a:t>
            </a:r>
          </a:p>
          <a:p>
            <a:pPr marL="216000" indent="-216000">
              <a:lnSpc>
                <a:spcPct val="100000"/>
              </a:lnSpc>
            </a:pPr>
            <a:r>
              <a:rPr lang="en-US" sz="1200" b="0" strike="noStrike" spc="-1">
                <a:latin typeface="Arial"/>
              </a:rPr>
              <a:t>Assimilator  (90 kapsulių);</a:t>
            </a:r>
          </a:p>
          <a:p>
            <a:pPr marL="216000" indent="-216000">
              <a:lnSpc>
                <a:spcPct val="100000"/>
              </a:lnSpc>
            </a:pPr>
            <a:r>
              <a:rPr lang="en-US" sz="1200" b="0" strike="noStrike" spc="-1">
                <a:latin typeface="Arial"/>
              </a:rPr>
              <a:t>Н-500 (60 kapsulių);</a:t>
            </a:r>
          </a:p>
          <a:p>
            <a:pPr marL="216000" indent="-216000">
              <a:lnSpc>
                <a:spcPct val="100000"/>
              </a:lnSpc>
            </a:pPr>
            <a:r>
              <a:rPr lang="en-US" sz="1200" b="0" strike="noStrike" spc="-1">
                <a:latin typeface="Arial"/>
              </a:rPr>
              <a:t>Coral-Mine (30 maišelių);</a:t>
            </a:r>
          </a:p>
          <a:p>
            <a:pPr marL="216000" indent="-216000">
              <a:lnSpc>
                <a:spcPct val="100000"/>
              </a:lnSpc>
            </a:pPr>
            <a:r>
              <a:rPr lang="en-US" sz="1200" b="0" strike="noStrike" spc="-1">
                <a:latin typeface="Arial"/>
              </a:rPr>
              <a:t>Coral Lecithin  (120 kapsulių);</a:t>
            </a:r>
          </a:p>
          <a:p>
            <a:pPr marL="216000" indent="-216000">
              <a:lnSpc>
                <a:spcPct val="100000"/>
              </a:lnSpc>
            </a:pPr>
            <a:r>
              <a:rPr lang="en-US" sz="1200" b="0" strike="noStrike" spc="-1">
                <a:latin typeface="Arial"/>
              </a:rPr>
              <a:t>PentoKan (2 indeliai po 20 šnypščiančiųjų tablečių);</a:t>
            </a:r>
          </a:p>
          <a:p>
            <a:pPr marL="216000" indent="-216000">
              <a:lnSpc>
                <a:spcPct val="100000"/>
              </a:lnSpc>
            </a:pPr>
            <a:r>
              <a:rPr lang="en-US" sz="1200" b="0" strike="noStrike" spc="-1">
                <a:latin typeface="Arial"/>
              </a:rPr>
              <a:t>Coral Alfalfa (120 kapsulių).</a:t>
            </a:r>
          </a:p>
        </p:txBody>
      </p:sp>
    </p:spTree>
    <p:extLst>
      <p:ext uri="{BB962C8B-B14F-4D97-AF65-F5344CB8AC3E}">
        <p14:creationId xmlns:p14="http://schemas.microsoft.com/office/powerpoint/2010/main" val="80797191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 name="PlaceHolder 1"/>
          <p:cNvSpPr>
            <a:spLocks noGrp="1" noRot="1" noChangeAspect="1"/>
          </p:cNvSpPr>
          <p:nvPr>
            <p:ph type="sldImg"/>
          </p:nvPr>
        </p:nvSpPr>
        <p:spPr>
          <a:xfrm>
            <a:off x="380880" y="685800"/>
            <a:ext cx="6095520" cy="3428640"/>
          </a:xfrm>
          <a:prstGeom prst="rect">
            <a:avLst/>
          </a:prstGeom>
        </p:spPr>
      </p:sp>
      <p:sp>
        <p:nvSpPr>
          <p:cNvPr id="338" name="PlaceHolder 2"/>
          <p:cNvSpPr>
            <a:spLocks noGrp="1"/>
          </p:cNvSpPr>
          <p:nvPr>
            <p:ph type="body"/>
          </p:nvPr>
        </p:nvSpPr>
        <p:spPr>
          <a:xfrm>
            <a:off x="914400" y="4343400"/>
            <a:ext cx="5028840" cy="4114440"/>
          </a:xfrm>
          <a:prstGeom prst="rect">
            <a:avLst/>
          </a:prstGeom>
        </p:spPr>
        <p:txBody>
          <a:bodyPr lIns="90000" tIns="45000" rIns="90000" bIns="45000"/>
          <a:lstStyle/>
          <a:p>
            <a:pPr marL="216000" indent="-216000">
              <a:lnSpc>
                <a:spcPct val="100000"/>
              </a:lnSpc>
            </a:pPr>
            <a:r>
              <a:rPr lang="en-US" sz="1200" b="1" strike="noStrike" spc="-1">
                <a:latin typeface="Arial"/>
              </a:rPr>
              <a:t>PentoKan</a:t>
            </a:r>
            <a:r>
              <a:rPr lang="en-US" sz="1200" b="0" strike="noStrike" spc="-1">
                <a:latin typeface="Arial"/>
              </a:rPr>
              <a:t> – makroelemento kalio — nepakeičiamo viduląstelinio medžiagų apykaitos dalyvio šaltinis. Kalis reguliuoja maistinių medžiagų patekimo į ląsteles ir gyvybinės veiklos produktų pašalinimo iš jų mechanizmą. </a:t>
            </a:r>
          </a:p>
          <a:p>
            <a:pPr marL="216000" indent="-216000">
              <a:lnSpc>
                <a:spcPct val="100000"/>
              </a:lnSpc>
            </a:pPr>
            <a:endParaRPr lang="en-US" sz="1200" b="0" strike="noStrike" spc="-1">
              <a:latin typeface="Arial"/>
            </a:endParaRPr>
          </a:p>
          <a:p>
            <a:pPr marL="216000" indent="-216000">
              <a:lnSpc>
                <a:spcPct val="100000"/>
              </a:lnSpc>
            </a:pPr>
            <a:r>
              <a:rPr lang="en-US" sz="1200" b="0" strike="noStrike" spc="-1">
                <a:latin typeface="Arial"/>
              </a:rPr>
              <a:t>Tūkstantmečius žmonių mitybos pagrindą sudarė visavertis augalinis maistas, turtingas kalio.  Mitybos evoliucija (augalinio maisto trūkumas racione) sukėlė kalio deficitą organizme. Negana to, šis makroelementas organizme labai greitai išeikvojamas. Ypač streso sąlygomis, esant dideliems fiziniams ir protiniams krūviams. </a:t>
            </a:r>
          </a:p>
          <a:p>
            <a:pPr marL="216000" indent="-216000">
              <a:lnSpc>
                <a:spcPct val="100000"/>
              </a:lnSpc>
            </a:pPr>
            <a:endParaRPr lang="en-US" sz="1200" b="0" strike="noStrike" spc="-1">
              <a:latin typeface="Arial"/>
            </a:endParaRPr>
          </a:p>
          <a:p>
            <a:pPr marL="216000" indent="-216000">
              <a:lnSpc>
                <a:spcPct val="100000"/>
              </a:lnSpc>
            </a:pPr>
            <a:r>
              <a:rPr lang="en-US" sz="1200" b="0" strike="noStrike" spc="-1">
                <a:latin typeface="Arial"/>
              </a:rPr>
              <a:t>PentoKanas palaiko pastovią kalio koncentraciją ląstelių viduje. Tai ląstelių ir tuo pačiu viso organizmo sveiko funkcionavimo sąlyga. </a:t>
            </a:r>
          </a:p>
          <a:p>
            <a:pPr marL="216000" indent="-216000">
              <a:lnSpc>
                <a:spcPct val="100000"/>
              </a:lnSpc>
            </a:pPr>
            <a:endParaRPr lang="en-US" sz="1200" b="0" strike="noStrike" spc="-1">
              <a:latin typeface="Arial"/>
            </a:endParaRPr>
          </a:p>
          <a:p>
            <a:pPr marL="216000" indent="-216000">
              <a:lnSpc>
                <a:spcPct val="100000"/>
              </a:lnSpc>
            </a:pPr>
            <a:r>
              <a:rPr lang="en-US" sz="1200" b="0" strike="noStrike" spc="-1">
                <a:latin typeface="Arial"/>
              </a:rPr>
              <a:t>Kiekvienoje PentoKano tabletėje yra 420 mg kalio, vitaminas С ir ribozė. Tirpios šnypščiančiosios tabletės užtikrina aukštą kalio biologinį įsisavinimą. Kompleksas su riboze ir vitaminu C padeda greitai atsistatyti energetiniams resursams ir išsaugoti maksimalų ląstelių gyvybingumą oksidacinio streso sąlygomis. </a:t>
            </a:r>
          </a:p>
        </p:txBody>
      </p:sp>
    </p:spTree>
    <p:extLst>
      <p:ext uri="{BB962C8B-B14F-4D97-AF65-F5344CB8AC3E}">
        <p14:creationId xmlns:p14="http://schemas.microsoft.com/office/powerpoint/2010/main" val="94565440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9" name="PlaceHolder 1"/>
          <p:cNvSpPr>
            <a:spLocks noGrp="1" noRot="1" noChangeAspect="1"/>
          </p:cNvSpPr>
          <p:nvPr>
            <p:ph type="sldImg"/>
          </p:nvPr>
        </p:nvSpPr>
        <p:spPr>
          <a:xfrm>
            <a:off x="380880" y="685800"/>
            <a:ext cx="6095520" cy="3428640"/>
          </a:xfrm>
          <a:prstGeom prst="rect">
            <a:avLst/>
          </a:prstGeom>
        </p:spPr>
      </p:sp>
      <p:sp>
        <p:nvSpPr>
          <p:cNvPr id="340" name="PlaceHolder 2"/>
          <p:cNvSpPr>
            <a:spLocks noGrp="1"/>
          </p:cNvSpPr>
          <p:nvPr>
            <p:ph type="body"/>
          </p:nvPr>
        </p:nvSpPr>
        <p:spPr>
          <a:xfrm>
            <a:off x="914400" y="4343400"/>
            <a:ext cx="5028840" cy="4114440"/>
          </a:xfrm>
          <a:prstGeom prst="rect">
            <a:avLst/>
          </a:prstGeom>
        </p:spPr>
        <p:txBody>
          <a:bodyPr lIns="90000" tIns="45000" rIns="90000" bIns="45000"/>
          <a:lstStyle/>
          <a:p>
            <a:pPr marL="216000" indent="-216000">
              <a:lnSpc>
                <a:spcPct val="100000"/>
              </a:lnSpc>
            </a:pPr>
            <a:r>
              <a:rPr lang="en-US" sz="1200" b="1" strike="noStrike" spc="-1">
                <a:latin typeface="Arial"/>
              </a:rPr>
              <a:t>Coral Alfalfa </a:t>
            </a:r>
            <a:r>
              <a:rPr lang="en-US" sz="1200" b="0" strike="noStrike" spc="-1">
                <a:latin typeface="Arial"/>
              </a:rPr>
              <a:t>— produktas pagamintas iš mėlynžiedžių liucernų žolės ir sulčių miltelių. Jų sudėtyje yra labai svarbių organizmui mineralų, vitaminų, ląstelienos, organinių rūgščių ir chlorofilo. Švelniai skatina inkstų darbą, padeda esant padidintam cholesterolio kiekiui, sudaro palankias sąlygas naudingos žarnyno mikrofloros gyvybinei veiklai, padeda organizmui išsivalyti. </a:t>
            </a:r>
          </a:p>
        </p:txBody>
      </p:sp>
    </p:spTree>
    <p:extLst>
      <p:ext uri="{BB962C8B-B14F-4D97-AF65-F5344CB8AC3E}">
        <p14:creationId xmlns:p14="http://schemas.microsoft.com/office/powerpoint/2010/main" val="404550529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1" name="PlaceHolder 1"/>
          <p:cNvSpPr>
            <a:spLocks noGrp="1" noRot="1" noChangeAspect="1"/>
          </p:cNvSpPr>
          <p:nvPr>
            <p:ph type="sldImg"/>
          </p:nvPr>
        </p:nvSpPr>
        <p:spPr>
          <a:xfrm>
            <a:off x="380880" y="685800"/>
            <a:ext cx="6095520" cy="3428640"/>
          </a:xfrm>
          <a:prstGeom prst="rect">
            <a:avLst/>
          </a:prstGeom>
        </p:spPr>
      </p:sp>
      <p:sp>
        <p:nvSpPr>
          <p:cNvPr id="342" name="PlaceHolder 2"/>
          <p:cNvSpPr>
            <a:spLocks noGrp="1"/>
          </p:cNvSpPr>
          <p:nvPr>
            <p:ph type="body"/>
          </p:nvPr>
        </p:nvSpPr>
        <p:spPr>
          <a:xfrm>
            <a:off x="914400" y="4343400"/>
            <a:ext cx="5028840" cy="4114440"/>
          </a:xfrm>
          <a:prstGeom prst="rect">
            <a:avLst/>
          </a:prstGeom>
        </p:spPr>
        <p:txBody>
          <a:bodyPr lIns="90000" tIns="45000" rIns="90000" bIns="45000"/>
          <a:lstStyle/>
          <a:p>
            <a:pPr marL="216000" indent="-216000">
              <a:lnSpc>
                <a:spcPct val="100000"/>
              </a:lnSpc>
            </a:pPr>
            <a:r>
              <a:rPr lang="en-US" sz="1200" b="1" strike="noStrike" spc="-1">
                <a:latin typeface="Arial"/>
              </a:rPr>
              <a:t>Coral Detox </a:t>
            </a:r>
            <a:r>
              <a:rPr lang="en-US" sz="1200" b="0" strike="noStrike" spc="-1">
                <a:latin typeface="Arial"/>
              </a:rPr>
              <a:t>ir </a:t>
            </a:r>
            <a:r>
              <a:rPr lang="en-US" sz="1200" b="1" strike="noStrike" spc="-1">
                <a:latin typeface="Arial"/>
              </a:rPr>
              <a:t>Coral Detox  Plus</a:t>
            </a:r>
            <a:r>
              <a:rPr lang="en-US" sz="1200" b="0" strike="noStrike" spc="-1">
                <a:latin typeface="Arial"/>
              </a:rPr>
              <a:t>: sisteminis požiūris į detoksikaciją.</a:t>
            </a:r>
          </a:p>
        </p:txBody>
      </p:sp>
    </p:spTree>
    <p:extLst>
      <p:ext uri="{BB962C8B-B14F-4D97-AF65-F5344CB8AC3E}">
        <p14:creationId xmlns:p14="http://schemas.microsoft.com/office/powerpoint/2010/main" val="250812696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 name="PlaceHolder 1"/>
          <p:cNvSpPr>
            <a:spLocks noGrp="1" noRot="1" noChangeAspect="1"/>
          </p:cNvSpPr>
          <p:nvPr>
            <p:ph type="sldImg"/>
          </p:nvPr>
        </p:nvSpPr>
        <p:spPr>
          <a:xfrm>
            <a:off x="380880" y="685800"/>
            <a:ext cx="6095520" cy="3428640"/>
          </a:xfrm>
          <a:prstGeom prst="rect">
            <a:avLst/>
          </a:prstGeom>
        </p:spPr>
      </p:sp>
      <p:sp>
        <p:nvSpPr>
          <p:cNvPr id="308" name="PlaceHolder 2"/>
          <p:cNvSpPr>
            <a:spLocks noGrp="1"/>
          </p:cNvSpPr>
          <p:nvPr>
            <p:ph type="body"/>
          </p:nvPr>
        </p:nvSpPr>
        <p:spPr>
          <a:xfrm>
            <a:off x="914400" y="4343400"/>
            <a:ext cx="5028840" cy="4114440"/>
          </a:xfrm>
          <a:prstGeom prst="rect">
            <a:avLst/>
          </a:prstGeom>
        </p:spPr>
        <p:txBody>
          <a:bodyPr lIns="90000" tIns="45000" rIns="90000" bIns="45000"/>
          <a:lstStyle/>
          <a:p>
            <a:pPr marL="216000" indent="-216000">
              <a:lnSpc>
                <a:spcPct val="100000"/>
              </a:lnSpc>
            </a:pPr>
            <a:r>
              <a:rPr lang="en-US" sz="1200" b="0" strike="noStrike" spc="-1">
                <a:latin typeface="Arial"/>
              </a:rPr>
              <a:t>Toksinai iš esmės yra nuodai, kurie patenka iš išorės arba susidaro viduje organizmo. </a:t>
            </a:r>
          </a:p>
          <a:p>
            <a:pPr marL="216000" indent="-216000">
              <a:lnSpc>
                <a:spcPct val="100000"/>
              </a:lnSpc>
            </a:pPr>
            <a:endParaRPr lang="en-US" sz="1200" b="0" strike="noStrike" spc="-1">
              <a:latin typeface="Arial"/>
            </a:endParaRPr>
          </a:p>
          <a:p>
            <a:pPr marL="216000" indent="-216000">
              <a:lnSpc>
                <a:spcPct val="100000"/>
              </a:lnSpc>
            </a:pPr>
            <a:r>
              <a:rPr lang="en-US" sz="1200" b="0" strike="noStrike" spc="-1">
                <a:latin typeface="Arial"/>
              </a:rPr>
              <a:t>Egzotoksinai — kenksmingos sintetinės cheminės arba natūralios kilmės medžiagos. Jos pakliūna į organizmą iš išorės su užterštu oru, nepakankamai išvalytu geriamuoju vandeniu, kenksmingu maistu, alkoholiu, tabako dūmais ir t. t. </a:t>
            </a:r>
          </a:p>
          <a:p>
            <a:pPr marL="216000" indent="-216000">
              <a:lnSpc>
                <a:spcPct val="100000"/>
              </a:lnSpc>
            </a:pPr>
            <a:r>
              <a:rPr lang="en-US" sz="1200" b="0" strike="noStrike" spc="-1">
                <a:latin typeface="Arial"/>
              </a:rPr>
              <a:t>Labiausiai paplitusios priežastys, dėl ko egzotoksinai patenka į organizmą, ir dažniausi jų patekimo keliai:</a:t>
            </a:r>
          </a:p>
          <a:p>
            <a:pPr marL="216000" indent="-216000">
              <a:lnSpc>
                <a:spcPct val="100000"/>
              </a:lnSpc>
            </a:pPr>
            <a:r>
              <a:rPr lang="en-US" sz="1200" b="0" strike="noStrike" spc="-1">
                <a:latin typeface="Arial"/>
              </a:rPr>
              <a:t>- apsinuodijimas maistu (mikrobų toksinai, nitratai, nitritai, sunkieji metalai ir t. t.);</a:t>
            </a:r>
          </a:p>
          <a:p>
            <a:pPr marL="216000" indent="-216000">
              <a:lnSpc>
                <a:spcPct val="100000"/>
              </a:lnSpc>
            </a:pPr>
            <a:r>
              <a:rPr lang="en-US" sz="1200" b="0" strike="noStrike" spc="-1">
                <a:latin typeface="Arial"/>
              </a:rPr>
              <a:t>- kvėpavimas užterštu oru (pvz., dideliuose pramonės miestuose, kenksmingos gamybos patalpose, ekologiškai nepalankiuose rajonuose);</a:t>
            </a:r>
          </a:p>
          <a:p>
            <a:pPr marL="216000" indent="-216000">
              <a:lnSpc>
                <a:spcPct val="100000"/>
              </a:lnSpc>
            </a:pPr>
            <a:r>
              <a:rPr lang="en-US" sz="1200" b="0" strike="noStrike" spc="-1">
                <a:latin typeface="Arial"/>
              </a:rPr>
              <a:t>- didelių alkoholio dozių vartojimas, apsinuodijimas vaistais (preparatų, kuriuose yra toksinių medžiagų, vartojimas, arba vaistų vartojimas dideliais kiekiais);</a:t>
            </a:r>
          </a:p>
          <a:p>
            <a:pPr marL="216000" indent="-216000">
              <a:lnSpc>
                <a:spcPct val="100000"/>
              </a:lnSpc>
            </a:pPr>
            <a:r>
              <a:rPr lang="en-US" sz="1200" b="0" strike="noStrike" spc="-1">
                <a:latin typeface="Arial"/>
              </a:rPr>
              <a:t>- toksiškų buitinės chemijos priemonių sudedamųjų dalių įkvėpimas.</a:t>
            </a:r>
          </a:p>
          <a:p>
            <a:pPr marL="216000" indent="-216000">
              <a:lnSpc>
                <a:spcPct val="100000"/>
              </a:lnSpc>
            </a:pPr>
            <a:endParaRPr lang="en-US" sz="1200" b="0" strike="noStrike" spc="-1">
              <a:latin typeface="Arial"/>
            </a:endParaRPr>
          </a:p>
          <a:p>
            <a:pPr marL="216000" indent="-216000">
              <a:lnSpc>
                <a:spcPct val="100000"/>
              </a:lnSpc>
            </a:pPr>
            <a:r>
              <a:rPr lang="en-US" sz="1200" b="0" strike="noStrike" spc="-1">
                <a:latin typeface="Arial"/>
              </a:rPr>
              <a:t>Endotoksinai — kenksmingos medžiagos, kurios susidaro organizme jo gyvybinės veiklos metu. Endotoksinų susidarymas vyksta nuolat ir nepastebimai: diena iš dienos, minutė po minutės, be pertraukos ir be sustojimo. Tai atveda prie to, kad tam tikru metu ne visi endotoksinai gali būti pašalinami iš organizmo ir pradeda jame kauptis. Dėl šios priežasties pradeda vystytis rimtos ligos: inkstų akmenligė, kvėpavimo sistemos ligos, širdies ir kraujagyslių sistemos susirgimai, autoimuninės ligos, nutukimas. </a:t>
            </a:r>
          </a:p>
          <a:p>
            <a:pPr marL="216000" indent="-216000">
              <a:lnSpc>
                <a:spcPct val="100000"/>
              </a:lnSpc>
            </a:pPr>
            <a:endParaRPr lang="en-US" sz="1200" b="0" strike="noStrike" spc="-1">
              <a:latin typeface="Arial"/>
            </a:endParaRPr>
          </a:p>
          <a:p>
            <a:pPr marL="216000" indent="-216000">
              <a:lnSpc>
                <a:spcPct val="100000"/>
              </a:lnSpc>
            </a:pPr>
            <a:r>
              <a:rPr lang="en-US" sz="1200" b="0" strike="noStrike" spc="-1">
                <a:latin typeface="Arial"/>
              </a:rPr>
              <a:t>Ypač daug toksinų susidaro tada, kai būna:</a:t>
            </a:r>
          </a:p>
          <a:p>
            <a:pPr marL="216000" indent="-216000">
              <a:lnSpc>
                <a:spcPct val="100000"/>
              </a:lnSpc>
            </a:pPr>
            <a:r>
              <a:rPr lang="en-US" sz="1200" b="0" strike="noStrike" spc="-1">
                <a:latin typeface="Arial"/>
              </a:rPr>
              <a:t>- žarnyno veiklos sutrikimų;</a:t>
            </a:r>
          </a:p>
          <a:p>
            <a:pPr marL="216000" indent="-216000">
              <a:lnSpc>
                <a:spcPct val="100000"/>
              </a:lnSpc>
            </a:pPr>
            <a:r>
              <a:rPr lang="en-US" sz="1200" b="0" strike="noStrike" spc="-1">
                <a:latin typeface="Arial"/>
              </a:rPr>
              <a:t>- disbiozė;</a:t>
            </a:r>
          </a:p>
          <a:p>
            <a:pPr marL="216000" indent="-216000">
              <a:lnSpc>
                <a:spcPct val="100000"/>
              </a:lnSpc>
            </a:pPr>
            <a:r>
              <a:rPr lang="en-US" sz="1200" b="0" strike="noStrike" spc="-1">
                <a:latin typeface="Arial"/>
              </a:rPr>
              <a:t>- kepenų susirgimai;</a:t>
            </a:r>
          </a:p>
          <a:p>
            <a:pPr marL="216000" indent="-216000">
              <a:lnSpc>
                <a:spcPct val="100000"/>
              </a:lnSpc>
            </a:pPr>
            <a:r>
              <a:rPr lang="en-US" sz="1200" b="0" strike="noStrike" spc="-1">
                <a:latin typeface="Arial"/>
              </a:rPr>
              <a:t>- viršutinių kvėpavimo takų ligos;</a:t>
            </a:r>
          </a:p>
          <a:p>
            <a:pPr marL="216000" indent="-216000">
              <a:lnSpc>
                <a:spcPct val="100000"/>
              </a:lnSpc>
            </a:pPr>
            <a:r>
              <a:rPr lang="en-US" sz="1200" b="0" strike="noStrike" spc="-1">
                <a:latin typeface="Arial"/>
              </a:rPr>
              <a:t>- parodontitas, parodontozė, gingivitas;</a:t>
            </a:r>
          </a:p>
          <a:p>
            <a:pPr marL="216000" indent="-216000">
              <a:lnSpc>
                <a:spcPct val="100000"/>
              </a:lnSpc>
            </a:pPr>
            <a:r>
              <a:rPr lang="en-US" sz="1200" b="0" strike="noStrike" spc="-1">
                <a:latin typeface="Arial"/>
              </a:rPr>
              <a:t>- inkstų ligos;</a:t>
            </a:r>
          </a:p>
          <a:p>
            <a:pPr marL="216000" indent="-216000">
              <a:lnSpc>
                <a:spcPct val="100000"/>
              </a:lnSpc>
            </a:pPr>
            <a:r>
              <a:rPr lang="en-US" sz="1200" b="0" strike="noStrike" spc="-1">
                <a:latin typeface="Arial"/>
              </a:rPr>
              <a:t>- alergijos;</a:t>
            </a:r>
          </a:p>
          <a:p>
            <a:pPr marL="216000" indent="-216000">
              <a:lnSpc>
                <a:spcPct val="100000"/>
              </a:lnSpc>
            </a:pPr>
            <a:r>
              <a:rPr lang="en-US" sz="1200" b="0" strike="noStrike" spc="-1">
                <a:latin typeface="Arial"/>
              </a:rPr>
              <a:t>- stresas.</a:t>
            </a:r>
          </a:p>
        </p:txBody>
      </p:sp>
    </p:spTree>
    <p:extLst>
      <p:ext uri="{BB962C8B-B14F-4D97-AF65-F5344CB8AC3E}">
        <p14:creationId xmlns:p14="http://schemas.microsoft.com/office/powerpoint/2010/main" val="333276217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9" name="PlaceHolder 1"/>
          <p:cNvSpPr>
            <a:spLocks noGrp="1" noRot="1" noChangeAspect="1"/>
          </p:cNvSpPr>
          <p:nvPr>
            <p:ph type="sldImg"/>
          </p:nvPr>
        </p:nvSpPr>
        <p:spPr>
          <a:xfrm>
            <a:off x="380880" y="685800"/>
            <a:ext cx="6095520" cy="3428640"/>
          </a:xfrm>
          <a:prstGeom prst="rect">
            <a:avLst/>
          </a:prstGeom>
        </p:spPr>
      </p:sp>
      <p:sp>
        <p:nvSpPr>
          <p:cNvPr id="310" name="PlaceHolder 2"/>
          <p:cNvSpPr>
            <a:spLocks noGrp="1"/>
          </p:cNvSpPr>
          <p:nvPr>
            <p:ph type="body"/>
          </p:nvPr>
        </p:nvSpPr>
        <p:spPr>
          <a:xfrm>
            <a:off x="914400" y="4343400"/>
            <a:ext cx="5028840" cy="4114440"/>
          </a:xfrm>
          <a:prstGeom prst="rect">
            <a:avLst/>
          </a:prstGeom>
        </p:spPr>
        <p:txBody>
          <a:bodyPr lIns="90000" tIns="45000" rIns="90000" bIns="45000"/>
          <a:lstStyle/>
          <a:p>
            <a:pPr marL="216000" indent="-216000">
              <a:lnSpc>
                <a:spcPct val="100000"/>
              </a:lnSpc>
            </a:pPr>
            <a:r>
              <a:rPr lang="en-US" sz="1200" b="0" strike="noStrike" spc="-1">
                <a:latin typeface="Arial"/>
              </a:rPr>
              <a:t>80 % toksinų yra tirpūs vandenyje, o 20 % – tirpūs riebaluose. </a:t>
            </a:r>
          </a:p>
          <a:p>
            <a:pPr marL="216000" indent="-216000">
              <a:lnSpc>
                <a:spcPct val="100000"/>
              </a:lnSpc>
            </a:pPr>
            <a:endParaRPr lang="en-US" sz="1200" b="0" strike="noStrike" spc="-1">
              <a:latin typeface="Arial"/>
            </a:endParaRPr>
          </a:p>
          <a:p>
            <a:pPr marL="216000" indent="-216000">
              <a:lnSpc>
                <a:spcPct val="100000"/>
              </a:lnSpc>
            </a:pPr>
            <a:r>
              <a:rPr lang="en-US" sz="1200" b="0" strike="noStrike" spc="-1">
                <a:latin typeface="Arial"/>
              </a:rPr>
              <a:t>Vandenyje tirpius toksinus iš organizmo pirmiausia šalina inkstai.</a:t>
            </a:r>
          </a:p>
          <a:p>
            <a:pPr marL="216000" indent="-216000">
              <a:lnSpc>
                <a:spcPct val="100000"/>
              </a:lnSpc>
            </a:pPr>
            <a:r>
              <a:rPr lang="en-US" sz="1200" b="0" strike="noStrike" spc="-1">
                <a:latin typeface="Arial"/>
              </a:rPr>
              <a:t>Riebaluose tirpių toksinų šalinime svarbiausios yra kepenys, kurios gamina tulžį. </a:t>
            </a:r>
          </a:p>
        </p:txBody>
      </p:sp>
    </p:spTree>
    <p:extLst>
      <p:ext uri="{BB962C8B-B14F-4D97-AF65-F5344CB8AC3E}">
        <p14:creationId xmlns:p14="http://schemas.microsoft.com/office/powerpoint/2010/main" val="107208056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1" name="PlaceHolder 1"/>
          <p:cNvSpPr>
            <a:spLocks noGrp="1" noRot="1" noChangeAspect="1"/>
          </p:cNvSpPr>
          <p:nvPr>
            <p:ph type="sldImg"/>
          </p:nvPr>
        </p:nvSpPr>
        <p:spPr>
          <a:xfrm>
            <a:off x="380880" y="685800"/>
            <a:ext cx="6095520" cy="3428640"/>
          </a:xfrm>
          <a:prstGeom prst="rect">
            <a:avLst/>
          </a:prstGeom>
        </p:spPr>
      </p:sp>
      <p:sp>
        <p:nvSpPr>
          <p:cNvPr id="312" name="PlaceHolder 2"/>
          <p:cNvSpPr>
            <a:spLocks noGrp="1"/>
          </p:cNvSpPr>
          <p:nvPr>
            <p:ph type="body"/>
          </p:nvPr>
        </p:nvSpPr>
        <p:spPr>
          <a:xfrm>
            <a:off x="914400" y="4343400"/>
            <a:ext cx="5028840" cy="4114440"/>
          </a:xfrm>
          <a:prstGeom prst="rect">
            <a:avLst/>
          </a:prstGeom>
        </p:spPr>
        <p:txBody>
          <a:bodyPr lIns="90000" tIns="45000" rIns="90000" bIns="45000"/>
          <a:lstStyle/>
          <a:p>
            <a:pPr marL="216000" indent="-216000">
              <a:lnSpc>
                <a:spcPct val="100000"/>
              </a:lnSpc>
            </a:pPr>
            <a:r>
              <a:rPr lang="en-US" sz="1200" b="0" strike="noStrike" spc="-1">
                <a:latin typeface="Arial"/>
              </a:rPr>
              <a:t>Jeigu pagrindiniai šalinimo organai – inkstai ir kepenys nesusitvarko su toksinų šalinimu, tai toksinai pasklinda po organizmą ir kenkia jam, visiems jo organams:</a:t>
            </a:r>
          </a:p>
          <a:p>
            <a:pPr marL="216000" indent="-216000">
              <a:lnSpc>
                <a:spcPct val="100000"/>
              </a:lnSpc>
            </a:pPr>
            <a:endParaRPr lang="en-US" sz="1200" b="0" strike="noStrike" spc="-1">
              <a:latin typeface="Arial"/>
            </a:endParaRPr>
          </a:p>
          <a:p>
            <a:pPr marL="216000" indent="-216000">
              <a:lnSpc>
                <a:spcPct val="100000"/>
              </a:lnSpc>
            </a:pPr>
            <a:r>
              <a:rPr lang="en-US" sz="1200" b="0" strike="noStrike" spc="-1">
                <a:latin typeface="Arial"/>
              </a:rPr>
              <a:t>ausims, gerklei, nosiai, trachėjai, bronchams, plaučiams (rezultatas — ausų-nosies-gerklės ligos, astma, alergija);</a:t>
            </a:r>
          </a:p>
          <a:p>
            <a:pPr marL="216000" indent="-216000">
              <a:lnSpc>
                <a:spcPct val="100000"/>
              </a:lnSpc>
            </a:pPr>
            <a:r>
              <a:rPr lang="en-US" sz="1200" b="0" strike="noStrike" spc="-1">
                <a:latin typeface="Arial"/>
              </a:rPr>
              <a:t>odai, plaukams, nagams (rezultatas – odos ligos, alergija, pažeisti, lūžinėjantys nagai ir plaukai);</a:t>
            </a:r>
          </a:p>
          <a:p>
            <a:pPr marL="216000" indent="-216000">
              <a:lnSpc>
                <a:spcPct val="100000"/>
              </a:lnSpc>
            </a:pPr>
            <a:r>
              <a:rPr lang="en-US" sz="1200" b="0" strike="noStrike" spc="-1">
                <a:latin typeface="Arial"/>
              </a:rPr>
              <a:t>kaulams, raumenims, raiščiams (rezultatas – druskų kaupimasis, artritai, artrozės). </a:t>
            </a:r>
          </a:p>
        </p:txBody>
      </p:sp>
    </p:spTree>
    <p:extLst>
      <p:ext uri="{BB962C8B-B14F-4D97-AF65-F5344CB8AC3E}">
        <p14:creationId xmlns:p14="http://schemas.microsoft.com/office/powerpoint/2010/main" val="201166167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3" name="PlaceHolder 1"/>
          <p:cNvSpPr>
            <a:spLocks noGrp="1" noRot="1" noChangeAspect="1"/>
          </p:cNvSpPr>
          <p:nvPr>
            <p:ph type="sldImg"/>
          </p:nvPr>
        </p:nvSpPr>
        <p:spPr>
          <a:xfrm>
            <a:off x="380880" y="685800"/>
            <a:ext cx="6095520" cy="3428640"/>
          </a:xfrm>
          <a:prstGeom prst="rect">
            <a:avLst/>
          </a:prstGeom>
        </p:spPr>
      </p:sp>
      <p:sp>
        <p:nvSpPr>
          <p:cNvPr id="314" name="PlaceHolder 2"/>
          <p:cNvSpPr>
            <a:spLocks noGrp="1"/>
          </p:cNvSpPr>
          <p:nvPr>
            <p:ph type="body"/>
          </p:nvPr>
        </p:nvSpPr>
        <p:spPr>
          <a:xfrm>
            <a:off x="914400" y="4343400"/>
            <a:ext cx="5028840" cy="4114440"/>
          </a:xfrm>
          <a:prstGeom prst="rect">
            <a:avLst/>
          </a:prstGeom>
        </p:spPr>
        <p:txBody>
          <a:bodyPr lIns="90000" tIns="45000" rIns="90000" bIns="45000"/>
          <a:lstStyle/>
          <a:p>
            <a:pPr marL="216000" indent="-216000">
              <a:lnSpc>
                <a:spcPct val="100000"/>
              </a:lnSpc>
            </a:pPr>
            <a:r>
              <a:rPr lang="en-US" sz="1200" b="0" strike="noStrike" spc="-1">
                <a:latin typeface="Arial"/>
              </a:rPr>
              <a:t>Kodėl tai vyksta?</a:t>
            </a:r>
          </a:p>
          <a:p>
            <a:pPr marL="216000" indent="-216000">
              <a:lnSpc>
                <a:spcPct val="100000"/>
              </a:lnSpc>
            </a:pPr>
            <a:r>
              <a:rPr lang="en-US" sz="1200" b="0" strike="noStrike" spc="-1">
                <a:latin typeface="Arial"/>
              </a:rPr>
              <a:t>Pirmiausia, organizme toksinų dažniausiai padaugėja tada, kai sutrinka šalinimo organų ir sistemų veikla: </a:t>
            </a:r>
          </a:p>
          <a:p>
            <a:pPr marL="216000" indent="-216000">
              <a:lnSpc>
                <a:spcPct val="100000"/>
              </a:lnSpc>
            </a:pPr>
            <a:r>
              <a:rPr lang="en-US" sz="1200" b="0" strike="noStrike" spc="-1">
                <a:latin typeface="Arial"/>
              </a:rPr>
              <a:t>— dėl kepenų disfunkcijos sutrinka natūralus riebaluose tirpių toksinų šalinimas iš organizmo;</a:t>
            </a:r>
          </a:p>
          <a:p>
            <a:pPr marL="216000" indent="-216000">
              <a:lnSpc>
                <a:spcPct val="100000"/>
              </a:lnSpc>
            </a:pPr>
            <a:r>
              <a:rPr lang="en-US" sz="1200" b="0" strike="noStrike" spc="-1">
                <a:latin typeface="Arial"/>
              </a:rPr>
              <a:t>— inkstų darbo sutrikimai lemia, kad organizme užsilaiko vandenyje tirpūs toksinai. </a:t>
            </a:r>
          </a:p>
          <a:p>
            <a:pPr marL="216000" indent="-216000">
              <a:lnSpc>
                <a:spcPct val="100000"/>
              </a:lnSpc>
            </a:pPr>
            <a:endParaRPr lang="en-US" sz="1200" b="0" strike="noStrike" spc="-1">
              <a:latin typeface="Arial"/>
            </a:endParaRPr>
          </a:p>
          <a:p>
            <a:pPr marL="216000" indent="-216000">
              <a:lnSpc>
                <a:spcPct val="100000"/>
              </a:lnSpc>
            </a:pPr>
            <a:r>
              <a:rPr lang="en-US" sz="1200" b="0" strike="noStrike" spc="-1">
                <a:latin typeface="Arial"/>
              </a:rPr>
              <a:t>Antra, toksinų kiekiui organizme daro įtaką ir įvairūs ekologijos faktoriai. </a:t>
            </a:r>
          </a:p>
          <a:p>
            <a:pPr marL="216000" indent="-216000">
              <a:lnSpc>
                <a:spcPct val="100000"/>
              </a:lnSpc>
            </a:pPr>
            <a:endParaRPr lang="en-US" sz="1200" b="0" strike="noStrike" spc="-1">
              <a:latin typeface="Arial"/>
            </a:endParaRPr>
          </a:p>
          <a:p>
            <a:pPr marL="216000" indent="-216000">
              <a:lnSpc>
                <a:spcPct val="100000"/>
              </a:lnSpc>
            </a:pPr>
            <a:r>
              <a:rPr lang="en-US" sz="1200" b="0" strike="noStrike" spc="-1">
                <a:latin typeface="Arial"/>
              </a:rPr>
              <a:t>Trečia, toksinų kaupimąsi organizme skatina ir nepakankamas vandens vartojimas bei prasta jo kokybė! Būtent reguliarus ir teisingas vandens gėrimo režimas sudaro sąlygas laiku pašalinti toksinus su šlapimu ir prakaitu. </a:t>
            </a:r>
          </a:p>
          <a:p>
            <a:pPr marL="216000" indent="-216000">
              <a:lnSpc>
                <a:spcPct val="100000"/>
              </a:lnSpc>
            </a:pPr>
            <a:endParaRPr lang="en-US" sz="1200" b="0" strike="noStrike" spc="-1">
              <a:latin typeface="Arial"/>
            </a:endParaRPr>
          </a:p>
          <a:p>
            <a:pPr marL="216000" indent="-216000">
              <a:lnSpc>
                <a:spcPct val="100000"/>
              </a:lnSpc>
            </a:pPr>
            <a:r>
              <a:rPr lang="en-US" sz="1200" b="0" strike="noStrike" spc="-1">
                <a:latin typeface="Arial"/>
              </a:rPr>
              <a:t>Išvada: mes privalome padėti organizmui! Turime sudaryti optimalias sąlygas, kad toksinai būtų šalinami kaip galima geriau.  </a:t>
            </a:r>
          </a:p>
        </p:txBody>
      </p:sp>
    </p:spTree>
    <p:extLst>
      <p:ext uri="{BB962C8B-B14F-4D97-AF65-F5344CB8AC3E}">
        <p14:creationId xmlns:p14="http://schemas.microsoft.com/office/powerpoint/2010/main" val="237952019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5" name="PlaceHolder 1"/>
          <p:cNvSpPr>
            <a:spLocks noGrp="1" noRot="1" noChangeAspect="1"/>
          </p:cNvSpPr>
          <p:nvPr>
            <p:ph type="sldImg"/>
          </p:nvPr>
        </p:nvSpPr>
        <p:spPr>
          <a:xfrm>
            <a:off x="380880" y="685800"/>
            <a:ext cx="6095520" cy="3428640"/>
          </a:xfrm>
          <a:prstGeom prst="rect">
            <a:avLst/>
          </a:prstGeom>
        </p:spPr>
      </p:sp>
      <p:sp>
        <p:nvSpPr>
          <p:cNvPr id="316" name="PlaceHolder 2"/>
          <p:cNvSpPr>
            <a:spLocks noGrp="1"/>
          </p:cNvSpPr>
          <p:nvPr>
            <p:ph type="body"/>
          </p:nvPr>
        </p:nvSpPr>
        <p:spPr>
          <a:xfrm>
            <a:off x="914400" y="4343400"/>
            <a:ext cx="5028840" cy="4114440"/>
          </a:xfrm>
          <a:prstGeom prst="rect">
            <a:avLst/>
          </a:prstGeom>
        </p:spPr>
        <p:txBody>
          <a:bodyPr lIns="90000" tIns="45000" rIns="90000" bIns="45000"/>
          <a:lstStyle/>
          <a:p>
            <a:pPr marL="216000" indent="-216000">
              <a:lnSpc>
                <a:spcPct val="100000"/>
              </a:lnSpc>
            </a:pPr>
            <a:r>
              <a:rPr lang="en-US" sz="1200" b="0" strike="noStrike" spc="-1">
                <a:latin typeface="Arial"/>
              </a:rPr>
              <a:t>Galima išskirti septynis intoksikacijos (toksinų kaupimosi organizme) etapus:</a:t>
            </a:r>
          </a:p>
          <a:p>
            <a:pPr marL="216000" indent="-216000">
              <a:lnSpc>
                <a:spcPct val="100000"/>
              </a:lnSpc>
            </a:pPr>
            <a:endParaRPr lang="en-US" sz="1200" b="0" strike="noStrike" spc="-1">
              <a:latin typeface="Arial"/>
            </a:endParaRPr>
          </a:p>
          <a:p>
            <a:pPr marL="216000" indent="-216000">
              <a:lnSpc>
                <a:spcPct val="100000"/>
              </a:lnSpc>
            </a:pPr>
            <a:r>
              <a:rPr lang="en-US" sz="1200" b="0" strike="noStrike" spc="-1">
                <a:latin typeface="Arial"/>
              </a:rPr>
              <a:t>Išoriškai sveikas žmogus jaučia tik bendrą nuovargį. Tai prasidėjusios intoksikacijos požymis (gali sutrikti miegas, atsirasti nuotaikos svyravimų, paskaudėti galvą, atsirasti nuovargis, dirglumas).</a:t>
            </a:r>
          </a:p>
          <a:p>
            <a:pPr marL="216000" indent="-216000">
              <a:lnSpc>
                <a:spcPct val="100000"/>
              </a:lnSpc>
            </a:pPr>
            <a:r>
              <a:rPr lang="en-US" sz="1200" b="0" strike="noStrike" spc="-1">
                <a:latin typeface="Arial"/>
              </a:rPr>
              <a:t>Atsiranda nemalonūs jausmai sąnariuose, raumenų skausmas, kurie nepraeina pavartojus nuskausminamųjų.</a:t>
            </a:r>
          </a:p>
          <a:p>
            <a:pPr marL="216000" indent="-216000">
              <a:lnSpc>
                <a:spcPct val="100000"/>
              </a:lnSpc>
            </a:pPr>
            <a:r>
              <a:rPr lang="en-US" sz="1200" b="0" strike="noStrike" spc="-1">
                <a:latin typeface="Arial"/>
              </a:rPr>
              <a:t>Kosulys, ašarojimas, lėtinė sloga, bėrimai (psoriazė, egzema, dilgėlinė), niežulys. </a:t>
            </a:r>
          </a:p>
          <a:p>
            <a:pPr marL="216000" indent="-216000">
              <a:lnSpc>
                <a:spcPct val="100000"/>
              </a:lnSpc>
            </a:pPr>
            <a:r>
              <a:rPr lang="en-US" sz="1200" b="0" strike="noStrike" spc="-1">
                <a:latin typeface="Arial"/>
              </a:rPr>
              <a:t>Atsiranda inkstų ir / ar tulžies pūslės akmenligė, miomos, adenomos, cistos, papilomos, polipai, tromboflebitas. </a:t>
            </a:r>
          </a:p>
          <a:p>
            <a:pPr marL="216000" indent="-216000">
              <a:lnSpc>
                <a:spcPct val="100000"/>
              </a:lnSpc>
            </a:pPr>
            <a:r>
              <a:rPr lang="en-US" sz="1200" b="0" strike="noStrike" spc="-1">
                <a:latin typeface="Arial"/>
              </a:rPr>
              <a:t>Atsiranda ligos, susijusios su jungiamojo audinio pažeidimais. Pavyzdžiui, arterijų, venų, limfagyslių ligos.</a:t>
            </a:r>
          </a:p>
          <a:p>
            <a:pPr marL="216000" indent="-216000">
              <a:lnSpc>
                <a:spcPct val="100000"/>
              </a:lnSpc>
            </a:pPr>
            <a:r>
              <a:rPr lang="en-US" sz="1200" b="0" strike="noStrike" spc="-1">
                <a:latin typeface="Arial"/>
              </a:rPr>
              <a:t>Pažeidžiama centrinė ir periferinė nervų sistemos. Šiais atvejais gali būti paralyžius, Bechterevo liga, Parkinsono liga. </a:t>
            </a:r>
          </a:p>
          <a:p>
            <a:pPr marL="216000" indent="-216000">
              <a:lnSpc>
                <a:spcPct val="100000"/>
              </a:lnSpc>
            </a:pPr>
            <a:r>
              <a:rPr lang="en-US" sz="1200" b="0" strike="noStrike" spc="-1">
                <a:latin typeface="Arial"/>
              </a:rPr>
              <a:t>Paskutinę stadiją lydi negrįžtamos ligos, susijusios su ląstelių ir audinių pažeidimais. </a:t>
            </a:r>
          </a:p>
        </p:txBody>
      </p:sp>
    </p:spTree>
    <p:extLst>
      <p:ext uri="{BB962C8B-B14F-4D97-AF65-F5344CB8AC3E}">
        <p14:creationId xmlns:p14="http://schemas.microsoft.com/office/powerpoint/2010/main" val="123248435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 name="PlaceHolder 1"/>
          <p:cNvSpPr>
            <a:spLocks noGrp="1" noRot="1" noChangeAspect="1"/>
          </p:cNvSpPr>
          <p:nvPr>
            <p:ph type="sldImg"/>
          </p:nvPr>
        </p:nvSpPr>
        <p:spPr>
          <a:xfrm>
            <a:off x="380880" y="685800"/>
            <a:ext cx="6095520" cy="3428640"/>
          </a:xfrm>
          <a:prstGeom prst="rect">
            <a:avLst/>
          </a:prstGeom>
        </p:spPr>
      </p:sp>
      <p:sp>
        <p:nvSpPr>
          <p:cNvPr id="318" name="PlaceHolder 2"/>
          <p:cNvSpPr>
            <a:spLocks noGrp="1"/>
          </p:cNvSpPr>
          <p:nvPr>
            <p:ph type="body"/>
          </p:nvPr>
        </p:nvSpPr>
        <p:spPr>
          <a:xfrm>
            <a:off x="914400" y="4343400"/>
            <a:ext cx="5028840" cy="4114440"/>
          </a:xfrm>
          <a:prstGeom prst="rect">
            <a:avLst/>
          </a:prstGeom>
        </p:spPr>
        <p:txBody>
          <a:bodyPr lIns="90000" tIns="45000" rIns="90000" bIns="45000"/>
          <a:lstStyle/>
          <a:p>
            <a:pPr marL="216000" indent="-216000">
              <a:lnSpc>
                <a:spcPct val="100000"/>
              </a:lnSpc>
            </a:pPr>
            <a:endParaRPr lang="en-US" sz="2000" b="0" strike="noStrike" spc="-1">
              <a:latin typeface="Arial"/>
            </a:endParaRPr>
          </a:p>
          <a:p>
            <a:pPr marL="216000" indent="-216000">
              <a:lnSpc>
                <a:spcPct val="100000"/>
              </a:lnSpc>
            </a:pPr>
            <a:r>
              <a:rPr lang="en-US" sz="1200" b="0" strike="noStrike" spc="-1">
                <a:latin typeface="Arial"/>
              </a:rPr>
              <a:t>Toksinai — šiuolaikinio gyvenimo realybė. Visiškai apsisaugoti nuo jų neįmanoma, bet mes galime sumažinti jų patekimą į organizmą ir pagerinti jų šalinimą. </a:t>
            </a:r>
          </a:p>
          <a:p>
            <a:pPr marL="216000" indent="-216000">
              <a:lnSpc>
                <a:spcPct val="100000"/>
              </a:lnSpc>
            </a:pPr>
            <a:r>
              <a:rPr lang="en-US" sz="1200" b="0" strike="noStrike" spc="-1">
                <a:latin typeface="Arial"/>
              </a:rPr>
              <a:t>Mums padės teisinga mityba, sveiki įpročiai, fizinis aktyvumas ir teisingas vandens gėrimas. </a:t>
            </a:r>
          </a:p>
          <a:p>
            <a:pPr marL="216000" indent="-216000">
              <a:lnSpc>
                <a:spcPct val="100000"/>
              </a:lnSpc>
            </a:pPr>
            <a:r>
              <a:rPr lang="en-US" sz="1200" b="0" strike="noStrike" spc="-1">
                <a:latin typeface="Arial"/>
              </a:rPr>
              <a:t>Svarbiausia, organizmui reikia padėti pašalinti baltymų, riebalų ir angliavandenių metabolizmo atliekas (endotoksinus), o taip pat egzotoksinus, kurie neišvengiami šiuolaikinio gyvenimo sąlygomis. </a:t>
            </a:r>
          </a:p>
        </p:txBody>
      </p:sp>
    </p:spTree>
    <p:extLst>
      <p:ext uri="{BB962C8B-B14F-4D97-AF65-F5344CB8AC3E}">
        <p14:creationId xmlns:p14="http://schemas.microsoft.com/office/powerpoint/2010/main" val="317127904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9" name="PlaceHolder 1"/>
          <p:cNvSpPr>
            <a:spLocks noGrp="1" noRot="1" noChangeAspect="1"/>
          </p:cNvSpPr>
          <p:nvPr>
            <p:ph type="sldImg"/>
          </p:nvPr>
        </p:nvSpPr>
        <p:spPr>
          <a:xfrm>
            <a:off x="380880" y="685800"/>
            <a:ext cx="6095520" cy="3428640"/>
          </a:xfrm>
          <a:prstGeom prst="rect">
            <a:avLst/>
          </a:prstGeom>
        </p:spPr>
      </p:sp>
      <p:sp>
        <p:nvSpPr>
          <p:cNvPr id="320" name="PlaceHolder 2"/>
          <p:cNvSpPr>
            <a:spLocks noGrp="1"/>
          </p:cNvSpPr>
          <p:nvPr>
            <p:ph type="body"/>
          </p:nvPr>
        </p:nvSpPr>
        <p:spPr>
          <a:xfrm>
            <a:off x="914400" y="4343400"/>
            <a:ext cx="5028840" cy="4114440"/>
          </a:xfrm>
          <a:prstGeom prst="rect">
            <a:avLst/>
          </a:prstGeom>
        </p:spPr>
        <p:txBody>
          <a:bodyPr lIns="90000" tIns="45000" rIns="90000" bIns="45000"/>
          <a:lstStyle/>
          <a:p>
            <a:pPr>
              <a:lnSpc>
                <a:spcPct val="100000"/>
              </a:lnSpc>
            </a:pPr>
            <a:r>
              <a:rPr lang="en-US" sz="1200" b="0" strike="noStrike" spc="-1">
                <a:latin typeface="Arial"/>
              </a:rPr>
              <a:t>Vladimiras Matvejevičius Podchomutnikovas, habil. medicinos m. daktaras,  nusipelnęs Rusijos gydytojas, profesorius</a:t>
            </a:r>
          </a:p>
          <a:p>
            <a:pPr>
              <a:lnSpc>
                <a:spcPct val="100000"/>
              </a:lnSpc>
            </a:pPr>
            <a:r>
              <a:rPr lang="en-US" sz="1200" b="0" strike="noStrike" spc="-1">
                <a:latin typeface="Arial"/>
              </a:rPr>
              <a:t>ir Olga Valentinovna Podchomutnikova, medicinos m. daktarė, docentė —  Auksiniai kompanijos </a:t>
            </a:r>
            <a:r>
              <a:rPr lang="en-US" sz="1200" b="0" i="1" strike="noStrike" spc="-1">
                <a:latin typeface="Arial"/>
              </a:rPr>
              <a:t>Coral Club </a:t>
            </a:r>
            <a:r>
              <a:rPr lang="en-US" sz="1200" b="0" strike="noStrike" spc="-1">
                <a:latin typeface="Arial"/>
              </a:rPr>
              <a:t>meistrai ir unikalių organizmo detoksikavimo programų </a:t>
            </a:r>
            <a:r>
              <a:rPr lang="en-US" sz="1200" b="1" strike="noStrike" spc="-1">
                <a:latin typeface="Arial"/>
              </a:rPr>
              <a:t>Coral Detox </a:t>
            </a:r>
            <a:r>
              <a:rPr lang="en-US" sz="1200" b="0" strike="noStrike" spc="-1">
                <a:latin typeface="Arial"/>
              </a:rPr>
              <a:t>ir </a:t>
            </a:r>
            <a:r>
              <a:rPr lang="en-US" sz="1200" b="1" strike="noStrike" spc="-1">
                <a:latin typeface="Arial"/>
              </a:rPr>
              <a:t>Coral Detox Plus </a:t>
            </a:r>
            <a:r>
              <a:rPr lang="en-US" sz="1200" b="0" strike="noStrike" spc="-1">
                <a:latin typeface="Arial"/>
              </a:rPr>
              <a:t>autoriai.</a:t>
            </a:r>
          </a:p>
          <a:p>
            <a:pPr>
              <a:lnSpc>
                <a:spcPct val="100000"/>
              </a:lnSpc>
            </a:pPr>
            <a:endParaRPr lang="en-US" sz="1200" b="0" strike="noStrike" spc="-1">
              <a:latin typeface="Arial"/>
            </a:endParaRPr>
          </a:p>
          <a:p>
            <a:pPr>
              <a:lnSpc>
                <a:spcPct val="100000"/>
              </a:lnSpc>
            </a:pPr>
            <a:r>
              <a:rPr lang="en-US" sz="1200" b="0" strike="noStrike" spc="-1">
                <a:latin typeface="Arial"/>
              </a:rPr>
              <a:t>Šių abiejų programų tikslas yra aktyvinti organizme susikaupusių vandenyje ir riebaluose tirpių toksinų pašalinimą ir padėti organizmui susigrąžinti prarastus savireguliacijos mechanizmus. </a:t>
            </a:r>
          </a:p>
        </p:txBody>
      </p:sp>
    </p:spTree>
    <p:extLst>
      <p:ext uri="{BB962C8B-B14F-4D97-AF65-F5344CB8AC3E}">
        <p14:creationId xmlns:p14="http://schemas.microsoft.com/office/powerpoint/2010/main" val="279568676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1" name="PlaceHolder 1"/>
          <p:cNvSpPr>
            <a:spLocks noGrp="1" noRot="1" noChangeAspect="1"/>
          </p:cNvSpPr>
          <p:nvPr>
            <p:ph type="sldImg"/>
          </p:nvPr>
        </p:nvSpPr>
        <p:spPr>
          <a:xfrm>
            <a:off x="380880" y="685800"/>
            <a:ext cx="6095520" cy="3428640"/>
          </a:xfrm>
          <a:prstGeom prst="rect">
            <a:avLst/>
          </a:prstGeom>
        </p:spPr>
      </p:sp>
      <p:sp>
        <p:nvSpPr>
          <p:cNvPr id="322" name="PlaceHolder 2"/>
          <p:cNvSpPr>
            <a:spLocks noGrp="1"/>
          </p:cNvSpPr>
          <p:nvPr>
            <p:ph type="body"/>
          </p:nvPr>
        </p:nvSpPr>
        <p:spPr>
          <a:xfrm>
            <a:off x="914400" y="4343400"/>
            <a:ext cx="5028840" cy="4114440"/>
          </a:xfrm>
          <a:prstGeom prst="rect">
            <a:avLst/>
          </a:prstGeom>
        </p:spPr>
        <p:txBody>
          <a:bodyPr lIns="90000" tIns="45000" rIns="90000" bIns="45000"/>
          <a:lstStyle/>
          <a:p>
            <a:pPr marL="216000" indent="-216000">
              <a:lnSpc>
                <a:spcPct val="100000"/>
              </a:lnSpc>
            </a:pPr>
            <a:r>
              <a:rPr lang="en-US" sz="1200" b="1" strike="noStrike" spc="-1">
                <a:latin typeface="Arial"/>
              </a:rPr>
              <a:t>Coral Detox </a:t>
            </a:r>
            <a:r>
              <a:rPr lang="en-US" sz="1200" b="0" strike="noStrike" spc="-1">
                <a:latin typeface="Arial"/>
              </a:rPr>
              <a:t>– bazinis rinkinys, skirtas aktyvinti vandenyje ir riebaluose tirpių toksinų šalinimą iš organizmo ir sudaryti sąlygas normaliai nuosavų organizmo reguliacinių mechanizmų veiklai. </a:t>
            </a:r>
          </a:p>
        </p:txBody>
      </p:sp>
    </p:spTree>
    <p:extLst>
      <p:ext uri="{BB962C8B-B14F-4D97-AF65-F5344CB8AC3E}">
        <p14:creationId xmlns:p14="http://schemas.microsoft.com/office/powerpoint/2010/main" val="29804449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24" name="PlaceHolder 1"/>
          <p:cNvSpPr>
            <a:spLocks noGrp="1"/>
          </p:cNvSpPr>
          <p:nvPr>
            <p:ph type="title"/>
          </p:nvPr>
        </p:nvSpPr>
        <p:spPr>
          <a:xfrm>
            <a:off x="1218960" y="546840"/>
            <a:ext cx="21943800" cy="2289240"/>
          </a:xfrm>
          <a:prstGeom prst="rect">
            <a:avLst/>
          </a:prstGeom>
        </p:spPr>
        <p:txBody>
          <a:bodyPr lIns="0" tIns="0" rIns="0" bIns="0" anchor="ctr"/>
          <a:lstStyle/>
          <a:p>
            <a:endParaRPr lang="en-US" sz="3200" b="0" strike="noStrike" spc="-1">
              <a:solidFill>
                <a:srgbClr val="000000"/>
              </a:solidFill>
              <a:latin typeface="Arial"/>
            </a:endParaRPr>
          </a:p>
        </p:txBody>
      </p:sp>
      <p:sp>
        <p:nvSpPr>
          <p:cNvPr id="25" name="PlaceHolder 2"/>
          <p:cNvSpPr>
            <a:spLocks noGrp="1"/>
          </p:cNvSpPr>
          <p:nvPr>
            <p:ph type="body"/>
          </p:nvPr>
        </p:nvSpPr>
        <p:spPr>
          <a:xfrm>
            <a:off x="1218960" y="3209040"/>
            <a:ext cx="21943800" cy="3793680"/>
          </a:xfrm>
          <a:prstGeom prst="rect">
            <a:avLst/>
          </a:prstGeom>
        </p:spPr>
        <p:txBody>
          <a:bodyPr lIns="0" tIns="0" rIns="0" bIns="0">
            <a:normAutofit/>
          </a:bodyPr>
          <a:lstStyle/>
          <a:p>
            <a:endParaRPr lang="en-US" sz="5200" b="0" strike="noStrike" spc="-1">
              <a:solidFill>
                <a:srgbClr val="000000"/>
              </a:solidFill>
              <a:latin typeface="Arial"/>
            </a:endParaRPr>
          </a:p>
        </p:txBody>
      </p:sp>
      <p:sp>
        <p:nvSpPr>
          <p:cNvPr id="26" name="PlaceHolder 3"/>
          <p:cNvSpPr>
            <a:spLocks noGrp="1"/>
          </p:cNvSpPr>
          <p:nvPr>
            <p:ph type="body"/>
          </p:nvPr>
        </p:nvSpPr>
        <p:spPr>
          <a:xfrm>
            <a:off x="1218960" y="7363440"/>
            <a:ext cx="21943800" cy="3793680"/>
          </a:xfrm>
          <a:prstGeom prst="rect">
            <a:avLst/>
          </a:prstGeom>
        </p:spPr>
        <p:txBody>
          <a:bodyPr lIns="0" tIns="0" rIns="0" bIns="0">
            <a:normAutofit/>
          </a:bodyPr>
          <a:lstStyle/>
          <a:p>
            <a:endParaRPr lang="en-US" sz="5200" b="0" strike="noStrike" spc="-1">
              <a:solidFill>
                <a:srgbClr val="000000"/>
              </a:solidFill>
              <a:latin typeface="Arial"/>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27" name="PlaceHolder 1"/>
          <p:cNvSpPr>
            <a:spLocks noGrp="1"/>
          </p:cNvSpPr>
          <p:nvPr>
            <p:ph type="title"/>
          </p:nvPr>
        </p:nvSpPr>
        <p:spPr>
          <a:xfrm>
            <a:off x="1218960" y="546840"/>
            <a:ext cx="21943800" cy="2289240"/>
          </a:xfrm>
          <a:prstGeom prst="rect">
            <a:avLst/>
          </a:prstGeom>
        </p:spPr>
        <p:txBody>
          <a:bodyPr lIns="0" tIns="0" rIns="0" bIns="0" anchor="ctr"/>
          <a:lstStyle/>
          <a:p>
            <a:endParaRPr lang="en-US" sz="3200" b="0" strike="noStrike" spc="-1">
              <a:solidFill>
                <a:srgbClr val="000000"/>
              </a:solidFill>
              <a:latin typeface="Arial"/>
            </a:endParaRPr>
          </a:p>
        </p:txBody>
      </p:sp>
      <p:sp>
        <p:nvSpPr>
          <p:cNvPr id="28" name="PlaceHolder 2"/>
          <p:cNvSpPr>
            <a:spLocks noGrp="1"/>
          </p:cNvSpPr>
          <p:nvPr>
            <p:ph type="body"/>
          </p:nvPr>
        </p:nvSpPr>
        <p:spPr>
          <a:xfrm>
            <a:off x="1218960" y="3209040"/>
            <a:ext cx="10708560" cy="3793680"/>
          </a:xfrm>
          <a:prstGeom prst="rect">
            <a:avLst/>
          </a:prstGeom>
        </p:spPr>
        <p:txBody>
          <a:bodyPr lIns="0" tIns="0" rIns="0" bIns="0">
            <a:normAutofit/>
          </a:bodyPr>
          <a:lstStyle/>
          <a:p>
            <a:endParaRPr lang="en-US" sz="5200" b="0" strike="noStrike" spc="-1">
              <a:solidFill>
                <a:srgbClr val="000000"/>
              </a:solidFill>
              <a:latin typeface="Arial"/>
            </a:endParaRPr>
          </a:p>
        </p:txBody>
      </p:sp>
      <p:sp>
        <p:nvSpPr>
          <p:cNvPr id="29" name="PlaceHolder 3"/>
          <p:cNvSpPr>
            <a:spLocks noGrp="1"/>
          </p:cNvSpPr>
          <p:nvPr>
            <p:ph type="body"/>
          </p:nvPr>
        </p:nvSpPr>
        <p:spPr>
          <a:xfrm>
            <a:off x="12463200" y="3209040"/>
            <a:ext cx="10708560" cy="3793680"/>
          </a:xfrm>
          <a:prstGeom prst="rect">
            <a:avLst/>
          </a:prstGeom>
        </p:spPr>
        <p:txBody>
          <a:bodyPr lIns="0" tIns="0" rIns="0" bIns="0">
            <a:normAutofit/>
          </a:bodyPr>
          <a:lstStyle/>
          <a:p>
            <a:endParaRPr lang="en-US" sz="5200" b="0" strike="noStrike" spc="-1">
              <a:solidFill>
                <a:srgbClr val="000000"/>
              </a:solidFill>
              <a:latin typeface="Arial"/>
            </a:endParaRPr>
          </a:p>
        </p:txBody>
      </p:sp>
      <p:sp>
        <p:nvSpPr>
          <p:cNvPr id="30" name="PlaceHolder 4"/>
          <p:cNvSpPr>
            <a:spLocks noGrp="1"/>
          </p:cNvSpPr>
          <p:nvPr>
            <p:ph type="body"/>
          </p:nvPr>
        </p:nvSpPr>
        <p:spPr>
          <a:xfrm>
            <a:off x="1218960" y="7363440"/>
            <a:ext cx="10708560" cy="3793680"/>
          </a:xfrm>
          <a:prstGeom prst="rect">
            <a:avLst/>
          </a:prstGeom>
        </p:spPr>
        <p:txBody>
          <a:bodyPr lIns="0" tIns="0" rIns="0" bIns="0">
            <a:normAutofit/>
          </a:bodyPr>
          <a:lstStyle/>
          <a:p>
            <a:endParaRPr lang="en-US" sz="5200" b="0" strike="noStrike" spc="-1">
              <a:solidFill>
                <a:srgbClr val="000000"/>
              </a:solidFill>
              <a:latin typeface="Arial"/>
            </a:endParaRPr>
          </a:p>
        </p:txBody>
      </p:sp>
      <p:sp>
        <p:nvSpPr>
          <p:cNvPr id="31" name="PlaceHolder 5"/>
          <p:cNvSpPr>
            <a:spLocks noGrp="1"/>
          </p:cNvSpPr>
          <p:nvPr>
            <p:ph type="body"/>
          </p:nvPr>
        </p:nvSpPr>
        <p:spPr>
          <a:xfrm>
            <a:off x="12463200" y="7363440"/>
            <a:ext cx="10708560" cy="3793680"/>
          </a:xfrm>
          <a:prstGeom prst="rect">
            <a:avLst/>
          </a:prstGeom>
        </p:spPr>
        <p:txBody>
          <a:bodyPr lIns="0" tIns="0" rIns="0" bIns="0">
            <a:normAutofit/>
          </a:bodyPr>
          <a:lstStyle/>
          <a:p>
            <a:endParaRPr lang="en-US" sz="5200" b="0" strike="noStrike" spc="-1">
              <a:solidFill>
                <a:srgbClr val="000000"/>
              </a:solidFill>
              <a:latin typeface="Arial"/>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32" name="PlaceHolder 1"/>
          <p:cNvSpPr>
            <a:spLocks noGrp="1"/>
          </p:cNvSpPr>
          <p:nvPr>
            <p:ph type="title"/>
          </p:nvPr>
        </p:nvSpPr>
        <p:spPr>
          <a:xfrm>
            <a:off x="1218960" y="546840"/>
            <a:ext cx="21943800" cy="2289240"/>
          </a:xfrm>
          <a:prstGeom prst="rect">
            <a:avLst/>
          </a:prstGeom>
        </p:spPr>
        <p:txBody>
          <a:bodyPr lIns="0" tIns="0" rIns="0" bIns="0" anchor="ctr"/>
          <a:lstStyle/>
          <a:p>
            <a:endParaRPr lang="en-US" sz="3200" b="0" strike="noStrike" spc="-1">
              <a:solidFill>
                <a:srgbClr val="000000"/>
              </a:solidFill>
              <a:latin typeface="Arial"/>
            </a:endParaRPr>
          </a:p>
        </p:txBody>
      </p:sp>
      <p:sp>
        <p:nvSpPr>
          <p:cNvPr id="33" name="PlaceHolder 2"/>
          <p:cNvSpPr>
            <a:spLocks noGrp="1"/>
          </p:cNvSpPr>
          <p:nvPr>
            <p:ph type="body"/>
          </p:nvPr>
        </p:nvSpPr>
        <p:spPr>
          <a:xfrm>
            <a:off x="1218960" y="3209040"/>
            <a:ext cx="7065720" cy="3793680"/>
          </a:xfrm>
          <a:prstGeom prst="rect">
            <a:avLst/>
          </a:prstGeom>
        </p:spPr>
        <p:txBody>
          <a:bodyPr lIns="0" tIns="0" rIns="0" bIns="0">
            <a:normAutofit/>
          </a:bodyPr>
          <a:lstStyle/>
          <a:p>
            <a:endParaRPr lang="en-US" sz="5200" b="0" strike="noStrike" spc="-1">
              <a:solidFill>
                <a:srgbClr val="000000"/>
              </a:solidFill>
              <a:latin typeface="Arial"/>
            </a:endParaRPr>
          </a:p>
        </p:txBody>
      </p:sp>
      <p:sp>
        <p:nvSpPr>
          <p:cNvPr id="34" name="PlaceHolder 3"/>
          <p:cNvSpPr>
            <a:spLocks noGrp="1"/>
          </p:cNvSpPr>
          <p:nvPr>
            <p:ph type="body"/>
          </p:nvPr>
        </p:nvSpPr>
        <p:spPr>
          <a:xfrm>
            <a:off x="8638200" y="3209040"/>
            <a:ext cx="7065720" cy="3793680"/>
          </a:xfrm>
          <a:prstGeom prst="rect">
            <a:avLst/>
          </a:prstGeom>
        </p:spPr>
        <p:txBody>
          <a:bodyPr lIns="0" tIns="0" rIns="0" bIns="0">
            <a:normAutofit/>
          </a:bodyPr>
          <a:lstStyle/>
          <a:p>
            <a:endParaRPr lang="en-US" sz="5200" b="0" strike="noStrike" spc="-1">
              <a:solidFill>
                <a:srgbClr val="000000"/>
              </a:solidFill>
              <a:latin typeface="Arial"/>
            </a:endParaRPr>
          </a:p>
        </p:txBody>
      </p:sp>
      <p:sp>
        <p:nvSpPr>
          <p:cNvPr id="35" name="PlaceHolder 4"/>
          <p:cNvSpPr>
            <a:spLocks noGrp="1"/>
          </p:cNvSpPr>
          <p:nvPr>
            <p:ph type="body"/>
          </p:nvPr>
        </p:nvSpPr>
        <p:spPr>
          <a:xfrm>
            <a:off x="16057800" y="3209040"/>
            <a:ext cx="7065720" cy="3793680"/>
          </a:xfrm>
          <a:prstGeom prst="rect">
            <a:avLst/>
          </a:prstGeom>
        </p:spPr>
        <p:txBody>
          <a:bodyPr lIns="0" tIns="0" rIns="0" bIns="0">
            <a:normAutofit/>
          </a:bodyPr>
          <a:lstStyle/>
          <a:p>
            <a:endParaRPr lang="en-US" sz="5200" b="0" strike="noStrike" spc="-1">
              <a:solidFill>
                <a:srgbClr val="000000"/>
              </a:solidFill>
              <a:latin typeface="Arial"/>
            </a:endParaRPr>
          </a:p>
        </p:txBody>
      </p:sp>
      <p:sp>
        <p:nvSpPr>
          <p:cNvPr id="36" name="PlaceHolder 5"/>
          <p:cNvSpPr>
            <a:spLocks noGrp="1"/>
          </p:cNvSpPr>
          <p:nvPr>
            <p:ph type="body"/>
          </p:nvPr>
        </p:nvSpPr>
        <p:spPr>
          <a:xfrm>
            <a:off x="1218960" y="7363440"/>
            <a:ext cx="7065720" cy="3793680"/>
          </a:xfrm>
          <a:prstGeom prst="rect">
            <a:avLst/>
          </a:prstGeom>
        </p:spPr>
        <p:txBody>
          <a:bodyPr lIns="0" tIns="0" rIns="0" bIns="0">
            <a:normAutofit/>
          </a:bodyPr>
          <a:lstStyle/>
          <a:p>
            <a:endParaRPr lang="en-US" sz="5200" b="0" strike="noStrike" spc="-1">
              <a:solidFill>
                <a:srgbClr val="000000"/>
              </a:solidFill>
              <a:latin typeface="Arial"/>
            </a:endParaRPr>
          </a:p>
        </p:txBody>
      </p:sp>
      <p:sp>
        <p:nvSpPr>
          <p:cNvPr id="37" name="PlaceHolder 6"/>
          <p:cNvSpPr>
            <a:spLocks noGrp="1"/>
          </p:cNvSpPr>
          <p:nvPr>
            <p:ph type="body"/>
          </p:nvPr>
        </p:nvSpPr>
        <p:spPr>
          <a:xfrm>
            <a:off x="8638200" y="7363440"/>
            <a:ext cx="7065720" cy="3793680"/>
          </a:xfrm>
          <a:prstGeom prst="rect">
            <a:avLst/>
          </a:prstGeom>
        </p:spPr>
        <p:txBody>
          <a:bodyPr lIns="0" tIns="0" rIns="0" bIns="0">
            <a:normAutofit/>
          </a:bodyPr>
          <a:lstStyle/>
          <a:p>
            <a:endParaRPr lang="en-US" sz="5200" b="0" strike="noStrike" spc="-1">
              <a:solidFill>
                <a:srgbClr val="000000"/>
              </a:solidFill>
              <a:latin typeface="Arial"/>
            </a:endParaRPr>
          </a:p>
        </p:txBody>
      </p:sp>
      <p:sp>
        <p:nvSpPr>
          <p:cNvPr id="38" name="PlaceHolder 7"/>
          <p:cNvSpPr>
            <a:spLocks noGrp="1"/>
          </p:cNvSpPr>
          <p:nvPr>
            <p:ph type="body"/>
          </p:nvPr>
        </p:nvSpPr>
        <p:spPr>
          <a:xfrm>
            <a:off x="16057800" y="7363440"/>
            <a:ext cx="7065720" cy="3793680"/>
          </a:xfrm>
          <a:prstGeom prst="rect">
            <a:avLst/>
          </a:prstGeom>
        </p:spPr>
        <p:txBody>
          <a:bodyPr lIns="0" tIns="0" rIns="0" bIns="0">
            <a:normAutofit/>
          </a:bodyPr>
          <a:lstStyle/>
          <a:p>
            <a:endParaRPr lang="en-US" sz="5200" b="0" strike="noStrike" spc="-1">
              <a:solidFill>
                <a:srgbClr val="000000"/>
              </a:solidFill>
              <a:latin typeface="Arial"/>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42" name="PlaceHolder 1"/>
          <p:cNvSpPr>
            <a:spLocks noGrp="1"/>
          </p:cNvSpPr>
          <p:nvPr>
            <p:ph type="title"/>
          </p:nvPr>
        </p:nvSpPr>
        <p:spPr>
          <a:xfrm>
            <a:off x="1218960" y="546840"/>
            <a:ext cx="21943800" cy="2289240"/>
          </a:xfrm>
          <a:prstGeom prst="rect">
            <a:avLst/>
          </a:prstGeom>
        </p:spPr>
        <p:txBody>
          <a:bodyPr lIns="0" tIns="0" rIns="0" bIns="0" anchor="ctr"/>
          <a:lstStyle/>
          <a:p>
            <a:endParaRPr lang="en-US" sz="3200" b="0" strike="noStrike" spc="-1">
              <a:solidFill>
                <a:srgbClr val="000000"/>
              </a:solidFill>
              <a:latin typeface="Arial"/>
            </a:endParaRPr>
          </a:p>
        </p:txBody>
      </p:sp>
      <p:sp>
        <p:nvSpPr>
          <p:cNvPr id="43" name="PlaceHolder 2"/>
          <p:cNvSpPr>
            <a:spLocks noGrp="1"/>
          </p:cNvSpPr>
          <p:nvPr>
            <p:ph type="subTitle"/>
          </p:nvPr>
        </p:nvSpPr>
        <p:spPr>
          <a:xfrm>
            <a:off x="1218960" y="3209040"/>
            <a:ext cx="21943800" cy="7953840"/>
          </a:xfrm>
          <a:prstGeom prst="rect">
            <a:avLst/>
          </a:prstGeom>
        </p:spPr>
        <p:txBody>
          <a:bodyPr lIns="0" tIns="0" rIns="0" bIns="0" anchor="ctr"/>
          <a:lstStyle/>
          <a:p>
            <a:pPr algn="ctr"/>
            <a:endParaRPr lang="en-US" sz="3200" b="0" strike="noStrike" spc="-1">
              <a:latin typeface="Arial"/>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44" name="PlaceHolder 1"/>
          <p:cNvSpPr>
            <a:spLocks noGrp="1"/>
          </p:cNvSpPr>
          <p:nvPr>
            <p:ph type="title"/>
          </p:nvPr>
        </p:nvSpPr>
        <p:spPr>
          <a:xfrm>
            <a:off x="1218960" y="546840"/>
            <a:ext cx="21943800" cy="2289240"/>
          </a:xfrm>
          <a:prstGeom prst="rect">
            <a:avLst/>
          </a:prstGeom>
        </p:spPr>
        <p:txBody>
          <a:bodyPr lIns="0" tIns="0" rIns="0" bIns="0" anchor="ctr"/>
          <a:lstStyle/>
          <a:p>
            <a:endParaRPr lang="en-US" sz="3200" b="0" strike="noStrike" spc="-1">
              <a:solidFill>
                <a:srgbClr val="000000"/>
              </a:solidFill>
              <a:latin typeface="Arial"/>
            </a:endParaRPr>
          </a:p>
        </p:txBody>
      </p:sp>
      <p:sp>
        <p:nvSpPr>
          <p:cNvPr id="45" name="PlaceHolder 2"/>
          <p:cNvSpPr>
            <a:spLocks noGrp="1"/>
          </p:cNvSpPr>
          <p:nvPr>
            <p:ph type="body"/>
          </p:nvPr>
        </p:nvSpPr>
        <p:spPr>
          <a:xfrm>
            <a:off x="1218960" y="3209040"/>
            <a:ext cx="21943800" cy="7953840"/>
          </a:xfrm>
          <a:prstGeom prst="rect">
            <a:avLst/>
          </a:prstGeom>
        </p:spPr>
        <p:txBody>
          <a:bodyPr lIns="0" tIns="0" rIns="0" bIns="0">
            <a:normAutofit/>
          </a:bodyPr>
          <a:lstStyle/>
          <a:p>
            <a:endParaRPr lang="en-US" sz="5200" b="0" strike="noStrike" spc="-1">
              <a:solidFill>
                <a:srgbClr val="000000"/>
              </a:solidFill>
              <a:latin typeface="Arial"/>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46" name="PlaceHolder 1"/>
          <p:cNvSpPr>
            <a:spLocks noGrp="1"/>
          </p:cNvSpPr>
          <p:nvPr>
            <p:ph type="title"/>
          </p:nvPr>
        </p:nvSpPr>
        <p:spPr>
          <a:xfrm>
            <a:off x="1218960" y="546840"/>
            <a:ext cx="21943800" cy="2289240"/>
          </a:xfrm>
          <a:prstGeom prst="rect">
            <a:avLst/>
          </a:prstGeom>
        </p:spPr>
        <p:txBody>
          <a:bodyPr lIns="0" tIns="0" rIns="0" bIns="0" anchor="ctr"/>
          <a:lstStyle/>
          <a:p>
            <a:endParaRPr lang="en-US" sz="3200" b="0" strike="noStrike" spc="-1">
              <a:solidFill>
                <a:srgbClr val="000000"/>
              </a:solidFill>
              <a:latin typeface="Arial"/>
            </a:endParaRPr>
          </a:p>
        </p:txBody>
      </p:sp>
      <p:sp>
        <p:nvSpPr>
          <p:cNvPr id="47" name="PlaceHolder 2"/>
          <p:cNvSpPr>
            <a:spLocks noGrp="1"/>
          </p:cNvSpPr>
          <p:nvPr>
            <p:ph type="body"/>
          </p:nvPr>
        </p:nvSpPr>
        <p:spPr>
          <a:xfrm>
            <a:off x="1218960" y="3209040"/>
            <a:ext cx="10708560" cy="7953840"/>
          </a:xfrm>
          <a:prstGeom prst="rect">
            <a:avLst/>
          </a:prstGeom>
        </p:spPr>
        <p:txBody>
          <a:bodyPr lIns="0" tIns="0" rIns="0" bIns="0">
            <a:normAutofit/>
          </a:bodyPr>
          <a:lstStyle/>
          <a:p>
            <a:endParaRPr lang="en-US" sz="5200" b="0" strike="noStrike" spc="-1">
              <a:solidFill>
                <a:srgbClr val="000000"/>
              </a:solidFill>
              <a:latin typeface="Arial"/>
            </a:endParaRPr>
          </a:p>
        </p:txBody>
      </p:sp>
      <p:sp>
        <p:nvSpPr>
          <p:cNvPr id="48" name="PlaceHolder 3"/>
          <p:cNvSpPr>
            <a:spLocks noGrp="1"/>
          </p:cNvSpPr>
          <p:nvPr>
            <p:ph type="body"/>
          </p:nvPr>
        </p:nvSpPr>
        <p:spPr>
          <a:xfrm>
            <a:off x="12463200" y="3209040"/>
            <a:ext cx="10708560" cy="7953840"/>
          </a:xfrm>
          <a:prstGeom prst="rect">
            <a:avLst/>
          </a:prstGeom>
        </p:spPr>
        <p:txBody>
          <a:bodyPr lIns="0" tIns="0" rIns="0" bIns="0">
            <a:normAutofit/>
          </a:bodyPr>
          <a:lstStyle/>
          <a:p>
            <a:endParaRPr lang="en-US" sz="5200" b="0" strike="noStrike" spc="-1">
              <a:solidFill>
                <a:srgbClr val="000000"/>
              </a:solidFill>
              <a:latin typeface="Arial"/>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49" name="PlaceHolder 1"/>
          <p:cNvSpPr>
            <a:spLocks noGrp="1"/>
          </p:cNvSpPr>
          <p:nvPr>
            <p:ph type="title"/>
          </p:nvPr>
        </p:nvSpPr>
        <p:spPr>
          <a:xfrm>
            <a:off x="1218960" y="546840"/>
            <a:ext cx="21943800" cy="2289240"/>
          </a:xfrm>
          <a:prstGeom prst="rect">
            <a:avLst/>
          </a:prstGeom>
        </p:spPr>
        <p:txBody>
          <a:bodyPr lIns="0" tIns="0" rIns="0" bIns="0" anchor="ctr"/>
          <a:lstStyle/>
          <a:p>
            <a:endParaRPr lang="en-US" sz="3200" b="0" strike="noStrike" spc="-1">
              <a:solidFill>
                <a:srgbClr val="000000"/>
              </a:solidFill>
              <a:latin typeface="Arial"/>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50" name="PlaceHolder 1"/>
          <p:cNvSpPr>
            <a:spLocks noGrp="1"/>
          </p:cNvSpPr>
          <p:nvPr>
            <p:ph type="subTitle"/>
          </p:nvPr>
        </p:nvSpPr>
        <p:spPr>
          <a:xfrm>
            <a:off x="1218960" y="546840"/>
            <a:ext cx="21943800" cy="10612800"/>
          </a:xfrm>
          <a:prstGeom prst="rect">
            <a:avLst/>
          </a:prstGeom>
        </p:spPr>
        <p:txBody>
          <a:bodyPr lIns="0" tIns="0" rIns="0" bIns="0" anchor="ctr"/>
          <a:lstStyle/>
          <a:p>
            <a:pPr algn="ctr"/>
            <a:endParaRPr lang="en-US" sz="3200" b="0" strike="noStrike" spc="-1">
              <a:latin typeface="Arial"/>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51" name="PlaceHolder 1"/>
          <p:cNvSpPr>
            <a:spLocks noGrp="1"/>
          </p:cNvSpPr>
          <p:nvPr>
            <p:ph type="title"/>
          </p:nvPr>
        </p:nvSpPr>
        <p:spPr>
          <a:xfrm>
            <a:off x="1218960" y="546840"/>
            <a:ext cx="21943800" cy="2289240"/>
          </a:xfrm>
          <a:prstGeom prst="rect">
            <a:avLst/>
          </a:prstGeom>
        </p:spPr>
        <p:txBody>
          <a:bodyPr lIns="0" tIns="0" rIns="0" bIns="0" anchor="ctr"/>
          <a:lstStyle/>
          <a:p>
            <a:endParaRPr lang="en-US" sz="3200" b="0" strike="noStrike" spc="-1">
              <a:solidFill>
                <a:srgbClr val="000000"/>
              </a:solidFill>
              <a:latin typeface="Arial"/>
            </a:endParaRPr>
          </a:p>
        </p:txBody>
      </p:sp>
      <p:sp>
        <p:nvSpPr>
          <p:cNvPr id="52" name="PlaceHolder 2"/>
          <p:cNvSpPr>
            <a:spLocks noGrp="1"/>
          </p:cNvSpPr>
          <p:nvPr>
            <p:ph type="body"/>
          </p:nvPr>
        </p:nvSpPr>
        <p:spPr>
          <a:xfrm>
            <a:off x="1218960" y="3209040"/>
            <a:ext cx="10708560" cy="3793680"/>
          </a:xfrm>
          <a:prstGeom prst="rect">
            <a:avLst/>
          </a:prstGeom>
        </p:spPr>
        <p:txBody>
          <a:bodyPr lIns="0" tIns="0" rIns="0" bIns="0">
            <a:normAutofit/>
          </a:bodyPr>
          <a:lstStyle/>
          <a:p>
            <a:endParaRPr lang="en-US" sz="5200" b="0" strike="noStrike" spc="-1">
              <a:solidFill>
                <a:srgbClr val="000000"/>
              </a:solidFill>
              <a:latin typeface="Arial"/>
            </a:endParaRPr>
          </a:p>
        </p:txBody>
      </p:sp>
      <p:sp>
        <p:nvSpPr>
          <p:cNvPr id="53" name="PlaceHolder 3"/>
          <p:cNvSpPr>
            <a:spLocks noGrp="1"/>
          </p:cNvSpPr>
          <p:nvPr>
            <p:ph type="body"/>
          </p:nvPr>
        </p:nvSpPr>
        <p:spPr>
          <a:xfrm>
            <a:off x="12463200" y="3209040"/>
            <a:ext cx="10708560" cy="7953840"/>
          </a:xfrm>
          <a:prstGeom prst="rect">
            <a:avLst/>
          </a:prstGeom>
        </p:spPr>
        <p:txBody>
          <a:bodyPr lIns="0" tIns="0" rIns="0" bIns="0">
            <a:normAutofit/>
          </a:bodyPr>
          <a:lstStyle/>
          <a:p>
            <a:endParaRPr lang="en-US" sz="5200" b="0" strike="noStrike" spc="-1">
              <a:solidFill>
                <a:srgbClr val="000000"/>
              </a:solidFill>
              <a:latin typeface="Arial"/>
            </a:endParaRPr>
          </a:p>
        </p:txBody>
      </p:sp>
      <p:sp>
        <p:nvSpPr>
          <p:cNvPr id="54" name="PlaceHolder 4"/>
          <p:cNvSpPr>
            <a:spLocks noGrp="1"/>
          </p:cNvSpPr>
          <p:nvPr>
            <p:ph type="body"/>
          </p:nvPr>
        </p:nvSpPr>
        <p:spPr>
          <a:xfrm>
            <a:off x="1218960" y="7363440"/>
            <a:ext cx="10708560" cy="3793680"/>
          </a:xfrm>
          <a:prstGeom prst="rect">
            <a:avLst/>
          </a:prstGeom>
        </p:spPr>
        <p:txBody>
          <a:bodyPr lIns="0" tIns="0" rIns="0" bIns="0">
            <a:normAutofit/>
          </a:bodyPr>
          <a:lstStyle/>
          <a:p>
            <a:endParaRPr lang="en-US" sz="5200" b="0" strike="noStrike" spc="-1">
              <a:solidFill>
                <a:srgbClr val="000000"/>
              </a:solidFill>
              <a:latin typeface="Arial"/>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3" name="PlaceHolder 1"/>
          <p:cNvSpPr>
            <a:spLocks noGrp="1"/>
          </p:cNvSpPr>
          <p:nvPr>
            <p:ph type="title"/>
          </p:nvPr>
        </p:nvSpPr>
        <p:spPr>
          <a:xfrm>
            <a:off x="1218960" y="546840"/>
            <a:ext cx="21943800" cy="2289240"/>
          </a:xfrm>
          <a:prstGeom prst="rect">
            <a:avLst/>
          </a:prstGeom>
        </p:spPr>
        <p:txBody>
          <a:bodyPr lIns="0" tIns="0" rIns="0" bIns="0" anchor="ctr"/>
          <a:lstStyle/>
          <a:p>
            <a:endParaRPr lang="en-US" sz="3200" b="0" strike="noStrike" spc="-1">
              <a:solidFill>
                <a:srgbClr val="000000"/>
              </a:solidFill>
              <a:latin typeface="Arial"/>
            </a:endParaRPr>
          </a:p>
        </p:txBody>
      </p:sp>
      <p:sp>
        <p:nvSpPr>
          <p:cNvPr id="4" name="PlaceHolder 2"/>
          <p:cNvSpPr>
            <a:spLocks noGrp="1"/>
          </p:cNvSpPr>
          <p:nvPr>
            <p:ph type="subTitle"/>
          </p:nvPr>
        </p:nvSpPr>
        <p:spPr>
          <a:xfrm>
            <a:off x="1218960" y="3209040"/>
            <a:ext cx="21943800" cy="7953840"/>
          </a:xfrm>
          <a:prstGeom prst="rect">
            <a:avLst/>
          </a:prstGeom>
        </p:spPr>
        <p:txBody>
          <a:bodyPr lIns="0" tIns="0" rIns="0" bIns="0" anchor="ctr"/>
          <a:lstStyle/>
          <a:p>
            <a:pPr algn="ctr"/>
            <a:endParaRPr lang="en-US" sz="3200" b="0" strike="noStrike" spc="-1">
              <a:latin typeface="Arial"/>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55" name="PlaceHolder 1"/>
          <p:cNvSpPr>
            <a:spLocks noGrp="1"/>
          </p:cNvSpPr>
          <p:nvPr>
            <p:ph type="title"/>
          </p:nvPr>
        </p:nvSpPr>
        <p:spPr>
          <a:xfrm>
            <a:off x="1218960" y="546840"/>
            <a:ext cx="21943800" cy="2289240"/>
          </a:xfrm>
          <a:prstGeom prst="rect">
            <a:avLst/>
          </a:prstGeom>
        </p:spPr>
        <p:txBody>
          <a:bodyPr lIns="0" tIns="0" rIns="0" bIns="0" anchor="ctr"/>
          <a:lstStyle/>
          <a:p>
            <a:endParaRPr lang="en-US" sz="3200" b="0" strike="noStrike" spc="-1">
              <a:solidFill>
                <a:srgbClr val="000000"/>
              </a:solidFill>
              <a:latin typeface="Arial"/>
            </a:endParaRPr>
          </a:p>
        </p:txBody>
      </p:sp>
      <p:sp>
        <p:nvSpPr>
          <p:cNvPr id="56" name="PlaceHolder 2"/>
          <p:cNvSpPr>
            <a:spLocks noGrp="1"/>
          </p:cNvSpPr>
          <p:nvPr>
            <p:ph type="body"/>
          </p:nvPr>
        </p:nvSpPr>
        <p:spPr>
          <a:xfrm>
            <a:off x="1218960" y="3209040"/>
            <a:ext cx="10708560" cy="7953840"/>
          </a:xfrm>
          <a:prstGeom prst="rect">
            <a:avLst/>
          </a:prstGeom>
        </p:spPr>
        <p:txBody>
          <a:bodyPr lIns="0" tIns="0" rIns="0" bIns="0">
            <a:normAutofit/>
          </a:bodyPr>
          <a:lstStyle/>
          <a:p>
            <a:endParaRPr lang="en-US" sz="5200" b="0" strike="noStrike" spc="-1">
              <a:solidFill>
                <a:srgbClr val="000000"/>
              </a:solidFill>
              <a:latin typeface="Arial"/>
            </a:endParaRPr>
          </a:p>
        </p:txBody>
      </p:sp>
      <p:sp>
        <p:nvSpPr>
          <p:cNvPr id="57" name="PlaceHolder 3"/>
          <p:cNvSpPr>
            <a:spLocks noGrp="1"/>
          </p:cNvSpPr>
          <p:nvPr>
            <p:ph type="body"/>
          </p:nvPr>
        </p:nvSpPr>
        <p:spPr>
          <a:xfrm>
            <a:off x="12463200" y="3209040"/>
            <a:ext cx="10708560" cy="3793680"/>
          </a:xfrm>
          <a:prstGeom prst="rect">
            <a:avLst/>
          </a:prstGeom>
        </p:spPr>
        <p:txBody>
          <a:bodyPr lIns="0" tIns="0" rIns="0" bIns="0">
            <a:normAutofit/>
          </a:bodyPr>
          <a:lstStyle/>
          <a:p>
            <a:endParaRPr lang="en-US" sz="5200" b="0" strike="noStrike" spc="-1">
              <a:solidFill>
                <a:srgbClr val="000000"/>
              </a:solidFill>
              <a:latin typeface="Arial"/>
            </a:endParaRPr>
          </a:p>
        </p:txBody>
      </p:sp>
      <p:sp>
        <p:nvSpPr>
          <p:cNvPr id="58" name="PlaceHolder 4"/>
          <p:cNvSpPr>
            <a:spLocks noGrp="1"/>
          </p:cNvSpPr>
          <p:nvPr>
            <p:ph type="body"/>
          </p:nvPr>
        </p:nvSpPr>
        <p:spPr>
          <a:xfrm>
            <a:off x="12463200" y="7363440"/>
            <a:ext cx="10708560" cy="3793680"/>
          </a:xfrm>
          <a:prstGeom prst="rect">
            <a:avLst/>
          </a:prstGeom>
        </p:spPr>
        <p:txBody>
          <a:bodyPr lIns="0" tIns="0" rIns="0" bIns="0">
            <a:normAutofit/>
          </a:bodyPr>
          <a:lstStyle/>
          <a:p>
            <a:endParaRPr lang="en-US" sz="5200" b="0" strike="noStrike" spc="-1">
              <a:solidFill>
                <a:srgbClr val="000000"/>
              </a:solidFill>
              <a:latin typeface="Arial"/>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59" name="PlaceHolder 1"/>
          <p:cNvSpPr>
            <a:spLocks noGrp="1"/>
          </p:cNvSpPr>
          <p:nvPr>
            <p:ph type="title"/>
          </p:nvPr>
        </p:nvSpPr>
        <p:spPr>
          <a:xfrm>
            <a:off x="1218960" y="546840"/>
            <a:ext cx="21943800" cy="2289240"/>
          </a:xfrm>
          <a:prstGeom prst="rect">
            <a:avLst/>
          </a:prstGeom>
        </p:spPr>
        <p:txBody>
          <a:bodyPr lIns="0" tIns="0" rIns="0" bIns="0" anchor="ctr"/>
          <a:lstStyle/>
          <a:p>
            <a:endParaRPr lang="en-US" sz="3200" b="0" strike="noStrike" spc="-1">
              <a:solidFill>
                <a:srgbClr val="000000"/>
              </a:solidFill>
              <a:latin typeface="Arial"/>
            </a:endParaRPr>
          </a:p>
        </p:txBody>
      </p:sp>
      <p:sp>
        <p:nvSpPr>
          <p:cNvPr id="60" name="PlaceHolder 2"/>
          <p:cNvSpPr>
            <a:spLocks noGrp="1"/>
          </p:cNvSpPr>
          <p:nvPr>
            <p:ph type="body"/>
          </p:nvPr>
        </p:nvSpPr>
        <p:spPr>
          <a:xfrm>
            <a:off x="1218960" y="3209040"/>
            <a:ext cx="10708560" cy="3793680"/>
          </a:xfrm>
          <a:prstGeom prst="rect">
            <a:avLst/>
          </a:prstGeom>
        </p:spPr>
        <p:txBody>
          <a:bodyPr lIns="0" tIns="0" rIns="0" bIns="0">
            <a:normAutofit/>
          </a:bodyPr>
          <a:lstStyle/>
          <a:p>
            <a:endParaRPr lang="en-US" sz="5200" b="0" strike="noStrike" spc="-1">
              <a:solidFill>
                <a:srgbClr val="000000"/>
              </a:solidFill>
              <a:latin typeface="Arial"/>
            </a:endParaRPr>
          </a:p>
        </p:txBody>
      </p:sp>
      <p:sp>
        <p:nvSpPr>
          <p:cNvPr id="61" name="PlaceHolder 3"/>
          <p:cNvSpPr>
            <a:spLocks noGrp="1"/>
          </p:cNvSpPr>
          <p:nvPr>
            <p:ph type="body"/>
          </p:nvPr>
        </p:nvSpPr>
        <p:spPr>
          <a:xfrm>
            <a:off x="12463200" y="3209040"/>
            <a:ext cx="10708560" cy="3793680"/>
          </a:xfrm>
          <a:prstGeom prst="rect">
            <a:avLst/>
          </a:prstGeom>
        </p:spPr>
        <p:txBody>
          <a:bodyPr lIns="0" tIns="0" rIns="0" bIns="0">
            <a:normAutofit/>
          </a:bodyPr>
          <a:lstStyle/>
          <a:p>
            <a:endParaRPr lang="en-US" sz="5200" b="0" strike="noStrike" spc="-1">
              <a:solidFill>
                <a:srgbClr val="000000"/>
              </a:solidFill>
              <a:latin typeface="Arial"/>
            </a:endParaRPr>
          </a:p>
        </p:txBody>
      </p:sp>
      <p:sp>
        <p:nvSpPr>
          <p:cNvPr id="62" name="PlaceHolder 4"/>
          <p:cNvSpPr>
            <a:spLocks noGrp="1"/>
          </p:cNvSpPr>
          <p:nvPr>
            <p:ph type="body"/>
          </p:nvPr>
        </p:nvSpPr>
        <p:spPr>
          <a:xfrm>
            <a:off x="1218960" y="7363440"/>
            <a:ext cx="21943800" cy="3793680"/>
          </a:xfrm>
          <a:prstGeom prst="rect">
            <a:avLst/>
          </a:prstGeom>
        </p:spPr>
        <p:txBody>
          <a:bodyPr lIns="0" tIns="0" rIns="0" bIns="0">
            <a:normAutofit/>
          </a:bodyPr>
          <a:lstStyle/>
          <a:p>
            <a:endParaRPr lang="en-US" sz="5200" b="0" strike="noStrike" spc="-1">
              <a:solidFill>
                <a:srgbClr val="000000"/>
              </a:solidFill>
              <a:latin typeface="Arial"/>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63" name="PlaceHolder 1"/>
          <p:cNvSpPr>
            <a:spLocks noGrp="1"/>
          </p:cNvSpPr>
          <p:nvPr>
            <p:ph type="title"/>
          </p:nvPr>
        </p:nvSpPr>
        <p:spPr>
          <a:xfrm>
            <a:off x="1218960" y="546840"/>
            <a:ext cx="21943800" cy="2289240"/>
          </a:xfrm>
          <a:prstGeom prst="rect">
            <a:avLst/>
          </a:prstGeom>
        </p:spPr>
        <p:txBody>
          <a:bodyPr lIns="0" tIns="0" rIns="0" bIns="0" anchor="ctr"/>
          <a:lstStyle/>
          <a:p>
            <a:endParaRPr lang="en-US" sz="3200" b="0" strike="noStrike" spc="-1">
              <a:solidFill>
                <a:srgbClr val="000000"/>
              </a:solidFill>
              <a:latin typeface="Arial"/>
            </a:endParaRPr>
          </a:p>
        </p:txBody>
      </p:sp>
      <p:sp>
        <p:nvSpPr>
          <p:cNvPr id="64" name="PlaceHolder 2"/>
          <p:cNvSpPr>
            <a:spLocks noGrp="1"/>
          </p:cNvSpPr>
          <p:nvPr>
            <p:ph type="body"/>
          </p:nvPr>
        </p:nvSpPr>
        <p:spPr>
          <a:xfrm>
            <a:off x="1218960" y="3209040"/>
            <a:ext cx="21943800" cy="3793680"/>
          </a:xfrm>
          <a:prstGeom prst="rect">
            <a:avLst/>
          </a:prstGeom>
        </p:spPr>
        <p:txBody>
          <a:bodyPr lIns="0" tIns="0" rIns="0" bIns="0">
            <a:normAutofit/>
          </a:bodyPr>
          <a:lstStyle/>
          <a:p>
            <a:endParaRPr lang="en-US" sz="5200" b="0" strike="noStrike" spc="-1">
              <a:solidFill>
                <a:srgbClr val="000000"/>
              </a:solidFill>
              <a:latin typeface="Arial"/>
            </a:endParaRPr>
          </a:p>
        </p:txBody>
      </p:sp>
      <p:sp>
        <p:nvSpPr>
          <p:cNvPr id="65" name="PlaceHolder 3"/>
          <p:cNvSpPr>
            <a:spLocks noGrp="1"/>
          </p:cNvSpPr>
          <p:nvPr>
            <p:ph type="body"/>
          </p:nvPr>
        </p:nvSpPr>
        <p:spPr>
          <a:xfrm>
            <a:off x="1218960" y="7363440"/>
            <a:ext cx="21943800" cy="3793680"/>
          </a:xfrm>
          <a:prstGeom prst="rect">
            <a:avLst/>
          </a:prstGeom>
        </p:spPr>
        <p:txBody>
          <a:bodyPr lIns="0" tIns="0" rIns="0" bIns="0">
            <a:normAutofit/>
          </a:bodyPr>
          <a:lstStyle/>
          <a:p>
            <a:endParaRPr lang="en-US" sz="5200" b="0" strike="noStrike" spc="-1">
              <a:solidFill>
                <a:srgbClr val="000000"/>
              </a:solidFill>
              <a:latin typeface="Arial"/>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66" name="PlaceHolder 1"/>
          <p:cNvSpPr>
            <a:spLocks noGrp="1"/>
          </p:cNvSpPr>
          <p:nvPr>
            <p:ph type="title"/>
          </p:nvPr>
        </p:nvSpPr>
        <p:spPr>
          <a:xfrm>
            <a:off x="1218960" y="546840"/>
            <a:ext cx="21943800" cy="2289240"/>
          </a:xfrm>
          <a:prstGeom prst="rect">
            <a:avLst/>
          </a:prstGeom>
        </p:spPr>
        <p:txBody>
          <a:bodyPr lIns="0" tIns="0" rIns="0" bIns="0" anchor="ctr"/>
          <a:lstStyle/>
          <a:p>
            <a:endParaRPr lang="en-US" sz="3200" b="0" strike="noStrike" spc="-1">
              <a:solidFill>
                <a:srgbClr val="000000"/>
              </a:solidFill>
              <a:latin typeface="Arial"/>
            </a:endParaRPr>
          </a:p>
        </p:txBody>
      </p:sp>
      <p:sp>
        <p:nvSpPr>
          <p:cNvPr id="67" name="PlaceHolder 2"/>
          <p:cNvSpPr>
            <a:spLocks noGrp="1"/>
          </p:cNvSpPr>
          <p:nvPr>
            <p:ph type="body"/>
          </p:nvPr>
        </p:nvSpPr>
        <p:spPr>
          <a:xfrm>
            <a:off x="1218960" y="3209040"/>
            <a:ext cx="10708560" cy="3793680"/>
          </a:xfrm>
          <a:prstGeom prst="rect">
            <a:avLst/>
          </a:prstGeom>
        </p:spPr>
        <p:txBody>
          <a:bodyPr lIns="0" tIns="0" rIns="0" bIns="0">
            <a:normAutofit/>
          </a:bodyPr>
          <a:lstStyle/>
          <a:p>
            <a:endParaRPr lang="en-US" sz="5200" b="0" strike="noStrike" spc="-1">
              <a:solidFill>
                <a:srgbClr val="000000"/>
              </a:solidFill>
              <a:latin typeface="Arial"/>
            </a:endParaRPr>
          </a:p>
        </p:txBody>
      </p:sp>
      <p:sp>
        <p:nvSpPr>
          <p:cNvPr id="68" name="PlaceHolder 3"/>
          <p:cNvSpPr>
            <a:spLocks noGrp="1"/>
          </p:cNvSpPr>
          <p:nvPr>
            <p:ph type="body"/>
          </p:nvPr>
        </p:nvSpPr>
        <p:spPr>
          <a:xfrm>
            <a:off x="12463200" y="3209040"/>
            <a:ext cx="10708560" cy="3793680"/>
          </a:xfrm>
          <a:prstGeom prst="rect">
            <a:avLst/>
          </a:prstGeom>
        </p:spPr>
        <p:txBody>
          <a:bodyPr lIns="0" tIns="0" rIns="0" bIns="0">
            <a:normAutofit/>
          </a:bodyPr>
          <a:lstStyle/>
          <a:p>
            <a:endParaRPr lang="en-US" sz="5200" b="0" strike="noStrike" spc="-1">
              <a:solidFill>
                <a:srgbClr val="000000"/>
              </a:solidFill>
              <a:latin typeface="Arial"/>
            </a:endParaRPr>
          </a:p>
        </p:txBody>
      </p:sp>
      <p:sp>
        <p:nvSpPr>
          <p:cNvPr id="69" name="PlaceHolder 4"/>
          <p:cNvSpPr>
            <a:spLocks noGrp="1"/>
          </p:cNvSpPr>
          <p:nvPr>
            <p:ph type="body"/>
          </p:nvPr>
        </p:nvSpPr>
        <p:spPr>
          <a:xfrm>
            <a:off x="1218960" y="7363440"/>
            <a:ext cx="10708560" cy="3793680"/>
          </a:xfrm>
          <a:prstGeom prst="rect">
            <a:avLst/>
          </a:prstGeom>
        </p:spPr>
        <p:txBody>
          <a:bodyPr lIns="0" tIns="0" rIns="0" bIns="0">
            <a:normAutofit/>
          </a:bodyPr>
          <a:lstStyle/>
          <a:p>
            <a:endParaRPr lang="en-US" sz="5200" b="0" strike="noStrike" spc="-1">
              <a:solidFill>
                <a:srgbClr val="000000"/>
              </a:solidFill>
              <a:latin typeface="Arial"/>
            </a:endParaRPr>
          </a:p>
        </p:txBody>
      </p:sp>
      <p:sp>
        <p:nvSpPr>
          <p:cNvPr id="70" name="PlaceHolder 5"/>
          <p:cNvSpPr>
            <a:spLocks noGrp="1"/>
          </p:cNvSpPr>
          <p:nvPr>
            <p:ph type="body"/>
          </p:nvPr>
        </p:nvSpPr>
        <p:spPr>
          <a:xfrm>
            <a:off x="12463200" y="7363440"/>
            <a:ext cx="10708560" cy="3793680"/>
          </a:xfrm>
          <a:prstGeom prst="rect">
            <a:avLst/>
          </a:prstGeom>
        </p:spPr>
        <p:txBody>
          <a:bodyPr lIns="0" tIns="0" rIns="0" bIns="0">
            <a:normAutofit/>
          </a:bodyPr>
          <a:lstStyle/>
          <a:p>
            <a:endParaRPr lang="en-US" sz="5200" b="0" strike="noStrike" spc="-1">
              <a:solidFill>
                <a:srgbClr val="000000"/>
              </a:solidFill>
              <a:latin typeface="Arial"/>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71" name="PlaceHolder 1"/>
          <p:cNvSpPr>
            <a:spLocks noGrp="1"/>
          </p:cNvSpPr>
          <p:nvPr>
            <p:ph type="title"/>
          </p:nvPr>
        </p:nvSpPr>
        <p:spPr>
          <a:xfrm>
            <a:off x="1218960" y="546840"/>
            <a:ext cx="21943800" cy="2289240"/>
          </a:xfrm>
          <a:prstGeom prst="rect">
            <a:avLst/>
          </a:prstGeom>
        </p:spPr>
        <p:txBody>
          <a:bodyPr lIns="0" tIns="0" rIns="0" bIns="0" anchor="ctr"/>
          <a:lstStyle/>
          <a:p>
            <a:endParaRPr lang="en-US" sz="3200" b="0" strike="noStrike" spc="-1">
              <a:solidFill>
                <a:srgbClr val="000000"/>
              </a:solidFill>
              <a:latin typeface="Arial"/>
            </a:endParaRPr>
          </a:p>
        </p:txBody>
      </p:sp>
      <p:sp>
        <p:nvSpPr>
          <p:cNvPr id="72" name="PlaceHolder 2"/>
          <p:cNvSpPr>
            <a:spLocks noGrp="1"/>
          </p:cNvSpPr>
          <p:nvPr>
            <p:ph type="body"/>
          </p:nvPr>
        </p:nvSpPr>
        <p:spPr>
          <a:xfrm>
            <a:off x="1218960" y="3209040"/>
            <a:ext cx="7065720" cy="3793680"/>
          </a:xfrm>
          <a:prstGeom prst="rect">
            <a:avLst/>
          </a:prstGeom>
        </p:spPr>
        <p:txBody>
          <a:bodyPr lIns="0" tIns="0" rIns="0" bIns="0">
            <a:normAutofit/>
          </a:bodyPr>
          <a:lstStyle/>
          <a:p>
            <a:endParaRPr lang="en-US" sz="5200" b="0" strike="noStrike" spc="-1">
              <a:solidFill>
                <a:srgbClr val="000000"/>
              </a:solidFill>
              <a:latin typeface="Arial"/>
            </a:endParaRPr>
          </a:p>
        </p:txBody>
      </p:sp>
      <p:sp>
        <p:nvSpPr>
          <p:cNvPr id="73" name="PlaceHolder 3"/>
          <p:cNvSpPr>
            <a:spLocks noGrp="1"/>
          </p:cNvSpPr>
          <p:nvPr>
            <p:ph type="body"/>
          </p:nvPr>
        </p:nvSpPr>
        <p:spPr>
          <a:xfrm>
            <a:off x="8638200" y="3209040"/>
            <a:ext cx="7065720" cy="3793680"/>
          </a:xfrm>
          <a:prstGeom prst="rect">
            <a:avLst/>
          </a:prstGeom>
        </p:spPr>
        <p:txBody>
          <a:bodyPr lIns="0" tIns="0" rIns="0" bIns="0">
            <a:normAutofit/>
          </a:bodyPr>
          <a:lstStyle/>
          <a:p>
            <a:endParaRPr lang="en-US" sz="5200" b="0" strike="noStrike" spc="-1">
              <a:solidFill>
                <a:srgbClr val="000000"/>
              </a:solidFill>
              <a:latin typeface="Arial"/>
            </a:endParaRPr>
          </a:p>
        </p:txBody>
      </p:sp>
      <p:sp>
        <p:nvSpPr>
          <p:cNvPr id="74" name="PlaceHolder 4"/>
          <p:cNvSpPr>
            <a:spLocks noGrp="1"/>
          </p:cNvSpPr>
          <p:nvPr>
            <p:ph type="body"/>
          </p:nvPr>
        </p:nvSpPr>
        <p:spPr>
          <a:xfrm>
            <a:off x="16057800" y="3209040"/>
            <a:ext cx="7065720" cy="3793680"/>
          </a:xfrm>
          <a:prstGeom prst="rect">
            <a:avLst/>
          </a:prstGeom>
        </p:spPr>
        <p:txBody>
          <a:bodyPr lIns="0" tIns="0" rIns="0" bIns="0">
            <a:normAutofit/>
          </a:bodyPr>
          <a:lstStyle/>
          <a:p>
            <a:endParaRPr lang="en-US" sz="5200" b="0" strike="noStrike" spc="-1">
              <a:solidFill>
                <a:srgbClr val="000000"/>
              </a:solidFill>
              <a:latin typeface="Arial"/>
            </a:endParaRPr>
          </a:p>
        </p:txBody>
      </p:sp>
      <p:sp>
        <p:nvSpPr>
          <p:cNvPr id="75" name="PlaceHolder 5"/>
          <p:cNvSpPr>
            <a:spLocks noGrp="1"/>
          </p:cNvSpPr>
          <p:nvPr>
            <p:ph type="body"/>
          </p:nvPr>
        </p:nvSpPr>
        <p:spPr>
          <a:xfrm>
            <a:off x="1218960" y="7363440"/>
            <a:ext cx="7065720" cy="3793680"/>
          </a:xfrm>
          <a:prstGeom prst="rect">
            <a:avLst/>
          </a:prstGeom>
        </p:spPr>
        <p:txBody>
          <a:bodyPr lIns="0" tIns="0" rIns="0" bIns="0">
            <a:normAutofit/>
          </a:bodyPr>
          <a:lstStyle/>
          <a:p>
            <a:endParaRPr lang="en-US" sz="5200" b="0" strike="noStrike" spc="-1">
              <a:solidFill>
                <a:srgbClr val="000000"/>
              </a:solidFill>
              <a:latin typeface="Arial"/>
            </a:endParaRPr>
          </a:p>
        </p:txBody>
      </p:sp>
      <p:sp>
        <p:nvSpPr>
          <p:cNvPr id="76" name="PlaceHolder 6"/>
          <p:cNvSpPr>
            <a:spLocks noGrp="1"/>
          </p:cNvSpPr>
          <p:nvPr>
            <p:ph type="body"/>
          </p:nvPr>
        </p:nvSpPr>
        <p:spPr>
          <a:xfrm>
            <a:off x="8638200" y="7363440"/>
            <a:ext cx="7065720" cy="3793680"/>
          </a:xfrm>
          <a:prstGeom prst="rect">
            <a:avLst/>
          </a:prstGeom>
        </p:spPr>
        <p:txBody>
          <a:bodyPr lIns="0" tIns="0" rIns="0" bIns="0">
            <a:normAutofit/>
          </a:bodyPr>
          <a:lstStyle/>
          <a:p>
            <a:endParaRPr lang="en-US" sz="5200" b="0" strike="noStrike" spc="-1">
              <a:solidFill>
                <a:srgbClr val="000000"/>
              </a:solidFill>
              <a:latin typeface="Arial"/>
            </a:endParaRPr>
          </a:p>
        </p:txBody>
      </p:sp>
      <p:sp>
        <p:nvSpPr>
          <p:cNvPr id="77" name="PlaceHolder 7"/>
          <p:cNvSpPr>
            <a:spLocks noGrp="1"/>
          </p:cNvSpPr>
          <p:nvPr>
            <p:ph type="body"/>
          </p:nvPr>
        </p:nvSpPr>
        <p:spPr>
          <a:xfrm>
            <a:off x="16057800" y="7363440"/>
            <a:ext cx="7065720" cy="3793680"/>
          </a:xfrm>
          <a:prstGeom prst="rect">
            <a:avLst/>
          </a:prstGeom>
        </p:spPr>
        <p:txBody>
          <a:bodyPr lIns="0" tIns="0" rIns="0" bIns="0">
            <a:normAutofit/>
          </a:bodyPr>
          <a:lstStyle/>
          <a:p>
            <a:endParaRPr lang="en-US" sz="5200" b="0" strike="noStrike" spc="-1">
              <a:solidFill>
                <a:srgbClr val="000000"/>
              </a:solidFill>
              <a:latin typeface="Arial"/>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5" name="PlaceHolder 1"/>
          <p:cNvSpPr>
            <a:spLocks noGrp="1"/>
          </p:cNvSpPr>
          <p:nvPr>
            <p:ph type="title"/>
          </p:nvPr>
        </p:nvSpPr>
        <p:spPr>
          <a:xfrm>
            <a:off x="1218960" y="546840"/>
            <a:ext cx="21943800" cy="2289240"/>
          </a:xfrm>
          <a:prstGeom prst="rect">
            <a:avLst/>
          </a:prstGeom>
        </p:spPr>
        <p:txBody>
          <a:bodyPr lIns="0" tIns="0" rIns="0" bIns="0" anchor="ctr"/>
          <a:lstStyle/>
          <a:p>
            <a:endParaRPr lang="en-US" sz="3200" b="0" strike="noStrike" spc="-1">
              <a:solidFill>
                <a:srgbClr val="000000"/>
              </a:solidFill>
              <a:latin typeface="Arial"/>
            </a:endParaRPr>
          </a:p>
        </p:txBody>
      </p:sp>
      <p:sp>
        <p:nvSpPr>
          <p:cNvPr id="6" name="PlaceHolder 2"/>
          <p:cNvSpPr>
            <a:spLocks noGrp="1"/>
          </p:cNvSpPr>
          <p:nvPr>
            <p:ph type="body"/>
          </p:nvPr>
        </p:nvSpPr>
        <p:spPr>
          <a:xfrm>
            <a:off x="1218960" y="3209040"/>
            <a:ext cx="21943800" cy="7953840"/>
          </a:xfrm>
          <a:prstGeom prst="rect">
            <a:avLst/>
          </a:prstGeom>
        </p:spPr>
        <p:txBody>
          <a:bodyPr lIns="0" tIns="0" rIns="0" bIns="0">
            <a:normAutofit/>
          </a:bodyPr>
          <a:lstStyle/>
          <a:p>
            <a:endParaRPr lang="en-US" sz="5200" b="0" strike="noStrike" spc="-1">
              <a:solidFill>
                <a:srgbClr val="000000"/>
              </a:solidFill>
              <a:latin typeface="Arial"/>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7" name="PlaceHolder 1"/>
          <p:cNvSpPr>
            <a:spLocks noGrp="1"/>
          </p:cNvSpPr>
          <p:nvPr>
            <p:ph type="title"/>
          </p:nvPr>
        </p:nvSpPr>
        <p:spPr>
          <a:xfrm>
            <a:off x="1218960" y="546840"/>
            <a:ext cx="21943800" cy="2289240"/>
          </a:xfrm>
          <a:prstGeom prst="rect">
            <a:avLst/>
          </a:prstGeom>
        </p:spPr>
        <p:txBody>
          <a:bodyPr lIns="0" tIns="0" rIns="0" bIns="0" anchor="ctr"/>
          <a:lstStyle/>
          <a:p>
            <a:endParaRPr lang="en-US" sz="3200" b="0" strike="noStrike" spc="-1">
              <a:solidFill>
                <a:srgbClr val="000000"/>
              </a:solidFill>
              <a:latin typeface="Arial"/>
            </a:endParaRPr>
          </a:p>
        </p:txBody>
      </p:sp>
      <p:sp>
        <p:nvSpPr>
          <p:cNvPr id="8" name="PlaceHolder 2"/>
          <p:cNvSpPr>
            <a:spLocks noGrp="1"/>
          </p:cNvSpPr>
          <p:nvPr>
            <p:ph type="body"/>
          </p:nvPr>
        </p:nvSpPr>
        <p:spPr>
          <a:xfrm>
            <a:off x="1218960" y="3209040"/>
            <a:ext cx="10708560" cy="7953840"/>
          </a:xfrm>
          <a:prstGeom prst="rect">
            <a:avLst/>
          </a:prstGeom>
        </p:spPr>
        <p:txBody>
          <a:bodyPr lIns="0" tIns="0" rIns="0" bIns="0">
            <a:normAutofit/>
          </a:bodyPr>
          <a:lstStyle/>
          <a:p>
            <a:endParaRPr lang="en-US" sz="5200" b="0" strike="noStrike" spc="-1">
              <a:solidFill>
                <a:srgbClr val="000000"/>
              </a:solidFill>
              <a:latin typeface="Arial"/>
            </a:endParaRPr>
          </a:p>
        </p:txBody>
      </p:sp>
      <p:sp>
        <p:nvSpPr>
          <p:cNvPr id="9" name="PlaceHolder 3"/>
          <p:cNvSpPr>
            <a:spLocks noGrp="1"/>
          </p:cNvSpPr>
          <p:nvPr>
            <p:ph type="body"/>
          </p:nvPr>
        </p:nvSpPr>
        <p:spPr>
          <a:xfrm>
            <a:off x="12463200" y="3209040"/>
            <a:ext cx="10708560" cy="7953840"/>
          </a:xfrm>
          <a:prstGeom prst="rect">
            <a:avLst/>
          </a:prstGeom>
        </p:spPr>
        <p:txBody>
          <a:bodyPr lIns="0" tIns="0" rIns="0" bIns="0">
            <a:normAutofit/>
          </a:bodyPr>
          <a:lstStyle/>
          <a:p>
            <a:endParaRPr lang="en-US" sz="5200" b="0" strike="noStrike" spc="-1">
              <a:solidFill>
                <a:srgbClr val="000000"/>
              </a:solidFill>
              <a:latin typeface="Arial"/>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10" name="PlaceHolder 1"/>
          <p:cNvSpPr>
            <a:spLocks noGrp="1"/>
          </p:cNvSpPr>
          <p:nvPr>
            <p:ph type="title"/>
          </p:nvPr>
        </p:nvSpPr>
        <p:spPr>
          <a:xfrm>
            <a:off x="1218960" y="546840"/>
            <a:ext cx="21943800" cy="2289240"/>
          </a:xfrm>
          <a:prstGeom prst="rect">
            <a:avLst/>
          </a:prstGeom>
        </p:spPr>
        <p:txBody>
          <a:bodyPr lIns="0" tIns="0" rIns="0" bIns="0" anchor="ctr"/>
          <a:lstStyle/>
          <a:p>
            <a:endParaRPr lang="en-US" sz="3200" b="0" strike="noStrike" spc="-1">
              <a:solidFill>
                <a:srgbClr val="000000"/>
              </a:solidFill>
              <a:latin typeface="Arial"/>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11" name="PlaceHolder 1"/>
          <p:cNvSpPr>
            <a:spLocks noGrp="1"/>
          </p:cNvSpPr>
          <p:nvPr>
            <p:ph type="subTitle"/>
          </p:nvPr>
        </p:nvSpPr>
        <p:spPr>
          <a:xfrm>
            <a:off x="1218960" y="546840"/>
            <a:ext cx="21943800" cy="10612800"/>
          </a:xfrm>
          <a:prstGeom prst="rect">
            <a:avLst/>
          </a:prstGeom>
        </p:spPr>
        <p:txBody>
          <a:bodyPr lIns="0" tIns="0" rIns="0" bIns="0" anchor="ctr"/>
          <a:lstStyle/>
          <a:p>
            <a:pPr algn="ctr"/>
            <a:endParaRPr lang="en-US" sz="3200" b="0" strike="noStrike" spc="-1">
              <a:latin typeface="Arial"/>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12" name="PlaceHolder 1"/>
          <p:cNvSpPr>
            <a:spLocks noGrp="1"/>
          </p:cNvSpPr>
          <p:nvPr>
            <p:ph type="title"/>
          </p:nvPr>
        </p:nvSpPr>
        <p:spPr>
          <a:xfrm>
            <a:off x="1218960" y="546840"/>
            <a:ext cx="21943800" cy="2289240"/>
          </a:xfrm>
          <a:prstGeom prst="rect">
            <a:avLst/>
          </a:prstGeom>
        </p:spPr>
        <p:txBody>
          <a:bodyPr lIns="0" tIns="0" rIns="0" bIns="0" anchor="ctr"/>
          <a:lstStyle/>
          <a:p>
            <a:endParaRPr lang="en-US" sz="3200" b="0" strike="noStrike" spc="-1">
              <a:solidFill>
                <a:srgbClr val="000000"/>
              </a:solidFill>
              <a:latin typeface="Arial"/>
            </a:endParaRPr>
          </a:p>
        </p:txBody>
      </p:sp>
      <p:sp>
        <p:nvSpPr>
          <p:cNvPr id="13" name="PlaceHolder 2"/>
          <p:cNvSpPr>
            <a:spLocks noGrp="1"/>
          </p:cNvSpPr>
          <p:nvPr>
            <p:ph type="body"/>
          </p:nvPr>
        </p:nvSpPr>
        <p:spPr>
          <a:xfrm>
            <a:off x="1218960" y="3209040"/>
            <a:ext cx="10708560" cy="3793680"/>
          </a:xfrm>
          <a:prstGeom prst="rect">
            <a:avLst/>
          </a:prstGeom>
        </p:spPr>
        <p:txBody>
          <a:bodyPr lIns="0" tIns="0" rIns="0" bIns="0">
            <a:normAutofit/>
          </a:bodyPr>
          <a:lstStyle/>
          <a:p>
            <a:endParaRPr lang="en-US" sz="5200" b="0" strike="noStrike" spc="-1">
              <a:solidFill>
                <a:srgbClr val="000000"/>
              </a:solidFill>
              <a:latin typeface="Arial"/>
            </a:endParaRPr>
          </a:p>
        </p:txBody>
      </p:sp>
      <p:sp>
        <p:nvSpPr>
          <p:cNvPr id="14" name="PlaceHolder 3"/>
          <p:cNvSpPr>
            <a:spLocks noGrp="1"/>
          </p:cNvSpPr>
          <p:nvPr>
            <p:ph type="body"/>
          </p:nvPr>
        </p:nvSpPr>
        <p:spPr>
          <a:xfrm>
            <a:off x="12463200" y="3209040"/>
            <a:ext cx="10708560" cy="7953840"/>
          </a:xfrm>
          <a:prstGeom prst="rect">
            <a:avLst/>
          </a:prstGeom>
        </p:spPr>
        <p:txBody>
          <a:bodyPr lIns="0" tIns="0" rIns="0" bIns="0">
            <a:normAutofit/>
          </a:bodyPr>
          <a:lstStyle/>
          <a:p>
            <a:endParaRPr lang="en-US" sz="5200" b="0" strike="noStrike" spc="-1">
              <a:solidFill>
                <a:srgbClr val="000000"/>
              </a:solidFill>
              <a:latin typeface="Arial"/>
            </a:endParaRPr>
          </a:p>
        </p:txBody>
      </p:sp>
      <p:sp>
        <p:nvSpPr>
          <p:cNvPr id="15" name="PlaceHolder 4"/>
          <p:cNvSpPr>
            <a:spLocks noGrp="1"/>
          </p:cNvSpPr>
          <p:nvPr>
            <p:ph type="body"/>
          </p:nvPr>
        </p:nvSpPr>
        <p:spPr>
          <a:xfrm>
            <a:off x="1218960" y="7363440"/>
            <a:ext cx="10708560" cy="3793680"/>
          </a:xfrm>
          <a:prstGeom prst="rect">
            <a:avLst/>
          </a:prstGeom>
        </p:spPr>
        <p:txBody>
          <a:bodyPr lIns="0" tIns="0" rIns="0" bIns="0">
            <a:normAutofit/>
          </a:bodyPr>
          <a:lstStyle/>
          <a:p>
            <a:endParaRPr lang="en-US" sz="5200" b="0" strike="noStrike" spc="-1">
              <a:solidFill>
                <a:srgbClr val="000000"/>
              </a:solidFill>
              <a:latin typeface="Arial"/>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16" name="PlaceHolder 1"/>
          <p:cNvSpPr>
            <a:spLocks noGrp="1"/>
          </p:cNvSpPr>
          <p:nvPr>
            <p:ph type="title"/>
          </p:nvPr>
        </p:nvSpPr>
        <p:spPr>
          <a:xfrm>
            <a:off x="1218960" y="546840"/>
            <a:ext cx="21943800" cy="2289240"/>
          </a:xfrm>
          <a:prstGeom prst="rect">
            <a:avLst/>
          </a:prstGeom>
        </p:spPr>
        <p:txBody>
          <a:bodyPr lIns="0" tIns="0" rIns="0" bIns="0" anchor="ctr"/>
          <a:lstStyle/>
          <a:p>
            <a:endParaRPr lang="en-US" sz="3200" b="0" strike="noStrike" spc="-1">
              <a:solidFill>
                <a:srgbClr val="000000"/>
              </a:solidFill>
              <a:latin typeface="Arial"/>
            </a:endParaRPr>
          </a:p>
        </p:txBody>
      </p:sp>
      <p:sp>
        <p:nvSpPr>
          <p:cNvPr id="17" name="PlaceHolder 2"/>
          <p:cNvSpPr>
            <a:spLocks noGrp="1"/>
          </p:cNvSpPr>
          <p:nvPr>
            <p:ph type="body"/>
          </p:nvPr>
        </p:nvSpPr>
        <p:spPr>
          <a:xfrm>
            <a:off x="1218960" y="3209040"/>
            <a:ext cx="10708560" cy="7953840"/>
          </a:xfrm>
          <a:prstGeom prst="rect">
            <a:avLst/>
          </a:prstGeom>
        </p:spPr>
        <p:txBody>
          <a:bodyPr lIns="0" tIns="0" rIns="0" bIns="0">
            <a:normAutofit/>
          </a:bodyPr>
          <a:lstStyle/>
          <a:p>
            <a:endParaRPr lang="en-US" sz="5200" b="0" strike="noStrike" spc="-1">
              <a:solidFill>
                <a:srgbClr val="000000"/>
              </a:solidFill>
              <a:latin typeface="Arial"/>
            </a:endParaRPr>
          </a:p>
        </p:txBody>
      </p:sp>
      <p:sp>
        <p:nvSpPr>
          <p:cNvPr id="18" name="PlaceHolder 3"/>
          <p:cNvSpPr>
            <a:spLocks noGrp="1"/>
          </p:cNvSpPr>
          <p:nvPr>
            <p:ph type="body"/>
          </p:nvPr>
        </p:nvSpPr>
        <p:spPr>
          <a:xfrm>
            <a:off x="12463200" y="3209040"/>
            <a:ext cx="10708560" cy="3793680"/>
          </a:xfrm>
          <a:prstGeom prst="rect">
            <a:avLst/>
          </a:prstGeom>
        </p:spPr>
        <p:txBody>
          <a:bodyPr lIns="0" tIns="0" rIns="0" bIns="0">
            <a:normAutofit/>
          </a:bodyPr>
          <a:lstStyle/>
          <a:p>
            <a:endParaRPr lang="en-US" sz="5200" b="0" strike="noStrike" spc="-1">
              <a:solidFill>
                <a:srgbClr val="000000"/>
              </a:solidFill>
              <a:latin typeface="Arial"/>
            </a:endParaRPr>
          </a:p>
        </p:txBody>
      </p:sp>
      <p:sp>
        <p:nvSpPr>
          <p:cNvPr id="19" name="PlaceHolder 4"/>
          <p:cNvSpPr>
            <a:spLocks noGrp="1"/>
          </p:cNvSpPr>
          <p:nvPr>
            <p:ph type="body"/>
          </p:nvPr>
        </p:nvSpPr>
        <p:spPr>
          <a:xfrm>
            <a:off x="12463200" y="7363440"/>
            <a:ext cx="10708560" cy="3793680"/>
          </a:xfrm>
          <a:prstGeom prst="rect">
            <a:avLst/>
          </a:prstGeom>
        </p:spPr>
        <p:txBody>
          <a:bodyPr lIns="0" tIns="0" rIns="0" bIns="0">
            <a:normAutofit/>
          </a:bodyPr>
          <a:lstStyle/>
          <a:p>
            <a:endParaRPr lang="en-US" sz="5200" b="0" strike="noStrike" spc="-1">
              <a:solidFill>
                <a:srgbClr val="000000"/>
              </a:solidFill>
              <a:latin typeface="Arial"/>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20" name="PlaceHolder 1"/>
          <p:cNvSpPr>
            <a:spLocks noGrp="1"/>
          </p:cNvSpPr>
          <p:nvPr>
            <p:ph type="title"/>
          </p:nvPr>
        </p:nvSpPr>
        <p:spPr>
          <a:xfrm>
            <a:off x="1218960" y="546840"/>
            <a:ext cx="21943800" cy="2289240"/>
          </a:xfrm>
          <a:prstGeom prst="rect">
            <a:avLst/>
          </a:prstGeom>
        </p:spPr>
        <p:txBody>
          <a:bodyPr lIns="0" tIns="0" rIns="0" bIns="0" anchor="ctr"/>
          <a:lstStyle/>
          <a:p>
            <a:endParaRPr lang="en-US" sz="3200" b="0" strike="noStrike" spc="-1">
              <a:solidFill>
                <a:srgbClr val="000000"/>
              </a:solidFill>
              <a:latin typeface="Arial"/>
            </a:endParaRPr>
          </a:p>
        </p:txBody>
      </p:sp>
      <p:sp>
        <p:nvSpPr>
          <p:cNvPr id="21" name="PlaceHolder 2"/>
          <p:cNvSpPr>
            <a:spLocks noGrp="1"/>
          </p:cNvSpPr>
          <p:nvPr>
            <p:ph type="body"/>
          </p:nvPr>
        </p:nvSpPr>
        <p:spPr>
          <a:xfrm>
            <a:off x="1218960" y="3209040"/>
            <a:ext cx="10708560" cy="3793680"/>
          </a:xfrm>
          <a:prstGeom prst="rect">
            <a:avLst/>
          </a:prstGeom>
        </p:spPr>
        <p:txBody>
          <a:bodyPr lIns="0" tIns="0" rIns="0" bIns="0">
            <a:normAutofit/>
          </a:bodyPr>
          <a:lstStyle/>
          <a:p>
            <a:endParaRPr lang="en-US" sz="5200" b="0" strike="noStrike" spc="-1">
              <a:solidFill>
                <a:srgbClr val="000000"/>
              </a:solidFill>
              <a:latin typeface="Arial"/>
            </a:endParaRPr>
          </a:p>
        </p:txBody>
      </p:sp>
      <p:sp>
        <p:nvSpPr>
          <p:cNvPr id="22" name="PlaceHolder 3"/>
          <p:cNvSpPr>
            <a:spLocks noGrp="1"/>
          </p:cNvSpPr>
          <p:nvPr>
            <p:ph type="body"/>
          </p:nvPr>
        </p:nvSpPr>
        <p:spPr>
          <a:xfrm>
            <a:off x="12463200" y="3209040"/>
            <a:ext cx="10708560" cy="3793680"/>
          </a:xfrm>
          <a:prstGeom prst="rect">
            <a:avLst/>
          </a:prstGeom>
        </p:spPr>
        <p:txBody>
          <a:bodyPr lIns="0" tIns="0" rIns="0" bIns="0">
            <a:normAutofit/>
          </a:bodyPr>
          <a:lstStyle/>
          <a:p>
            <a:endParaRPr lang="en-US" sz="5200" b="0" strike="noStrike" spc="-1">
              <a:solidFill>
                <a:srgbClr val="000000"/>
              </a:solidFill>
              <a:latin typeface="Arial"/>
            </a:endParaRPr>
          </a:p>
        </p:txBody>
      </p:sp>
      <p:sp>
        <p:nvSpPr>
          <p:cNvPr id="23" name="PlaceHolder 4"/>
          <p:cNvSpPr>
            <a:spLocks noGrp="1"/>
          </p:cNvSpPr>
          <p:nvPr>
            <p:ph type="body"/>
          </p:nvPr>
        </p:nvSpPr>
        <p:spPr>
          <a:xfrm>
            <a:off x="1218960" y="7363440"/>
            <a:ext cx="21943800" cy="3793680"/>
          </a:xfrm>
          <a:prstGeom prst="rect">
            <a:avLst/>
          </a:prstGeom>
        </p:spPr>
        <p:txBody>
          <a:bodyPr lIns="0" tIns="0" rIns="0" bIns="0">
            <a:normAutofit/>
          </a:bodyPr>
          <a:lstStyle/>
          <a:p>
            <a:endParaRPr lang="en-US" sz="5200" b="0" strike="noStrike" spc="-1">
              <a:solidFill>
                <a:srgbClr val="000000"/>
              </a:solidFill>
              <a:latin typeface="Arial"/>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theme" Target="../theme/theme2.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 name="PlaceHolder 1"/>
          <p:cNvSpPr>
            <a:spLocks noGrp="1"/>
          </p:cNvSpPr>
          <p:nvPr>
            <p:ph type="title"/>
          </p:nvPr>
        </p:nvSpPr>
        <p:spPr>
          <a:xfrm>
            <a:off x="1218960" y="546840"/>
            <a:ext cx="21943800" cy="2289240"/>
          </a:xfrm>
          <a:prstGeom prst="rect">
            <a:avLst/>
          </a:prstGeom>
        </p:spPr>
        <p:txBody>
          <a:bodyPr lIns="0" tIns="0" rIns="0" bIns="0" anchor="ctr">
            <a:normAutofit/>
          </a:bodyPr>
          <a:lstStyle/>
          <a:p>
            <a:pPr>
              <a:lnSpc>
                <a:spcPct val="90000"/>
              </a:lnSpc>
            </a:pPr>
            <a:r>
              <a:rPr lang="en-US" sz="3200" b="0" strike="noStrike" spc="-1">
                <a:solidFill>
                  <a:srgbClr val="000000"/>
                </a:solidFill>
                <a:latin typeface="Arial"/>
                <a:ea typeface="Arial"/>
              </a:rPr>
              <a:t>Текст заголовка</a:t>
            </a:r>
            <a:endParaRPr lang="en-US" sz="3200" b="0" strike="noStrike" spc="-1">
              <a:solidFill>
                <a:srgbClr val="000000"/>
              </a:solidFill>
              <a:latin typeface="Arial"/>
            </a:endParaRPr>
          </a:p>
        </p:txBody>
      </p:sp>
      <p:sp>
        <p:nvSpPr>
          <p:cNvPr id="4" name="PlaceHolder 2"/>
          <p:cNvSpPr>
            <a:spLocks noGrp="1"/>
          </p:cNvSpPr>
          <p:nvPr>
            <p:ph type="body"/>
          </p:nvPr>
        </p:nvSpPr>
        <p:spPr>
          <a:xfrm>
            <a:off x="1218960" y="3209040"/>
            <a:ext cx="21943800" cy="7953840"/>
          </a:xfrm>
          <a:prstGeom prst="rect">
            <a:avLst/>
          </a:prstGeom>
        </p:spPr>
        <p:txBody>
          <a:bodyPr lIns="0" tIns="0" rIns="0" bIns="0" anchor="ctr"/>
          <a:lstStyle/>
          <a:p>
            <a:pPr marL="709560" indent="-601200">
              <a:lnSpc>
                <a:spcPct val="90000"/>
              </a:lnSpc>
              <a:spcBef>
                <a:spcPts val="2599"/>
              </a:spcBef>
              <a:buClr>
                <a:srgbClr val="000000"/>
              </a:buClr>
              <a:buSzPct val="45000"/>
              <a:buFont typeface="Wingdings" charset="2"/>
              <a:buChar char=""/>
            </a:pPr>
            <a:r>
              <a:rPr lang="en-US" sz="5200" b="0" strike="noStrike" spc="-1">
                <a:solidFill>
                  <a:srgbClr val="000000"/>
                </a:solidFill>
                <a:latin typeface="Arial"/>
                <a:ea typeface="Arial"/>
              </a:rPr>
              <a:t>Уровень текста 1</a:t>
            </a:r>
            <a:endParaRPr lang="en-US" sz="5200" b="0" strike="noStrike" spc="-1">
              <a:solidFill>
                <a:srgbClr val="000000"/>
              </a:solidFill>
              <a:latin typeface="Arial"/>
            </a:endParaRPr>
          </a:p>
          <a:p>
            <a:pPr marL="1382400" lvl="1" indent="-842040">
              <a:lnSpc>
                <a:spcPct val="90000"/>
              </a:lnSpc>
              <a:spcBef>
                <a:spcPts val="2599"/>
              </a:spcBef>
              <a:buClr>
                <a:srgbClr val="000000"/>
              </a:buClr>
              <a:buSzPct val="75000"/>
              <a:buFont typeface="Wingdings" charset="2"/>
              <a:buChar char=""/>
            </a:pPr>
            <a:r>
              <a:rPr lang="en-US" sz="5200" b="0" strike="noStrike" spc="-1">
                <a:solidFill>
                  <a:srgbClr val="000000"/>
                </a:solidFill>
                <a:latin typeface="Arial"/>
                <a:ea typeface="Arial"/>
              </a:rPr>
              <a:t>Уровень текста 2</a:t>
            </a:r>
            <a:endParaRPr lang="en-US" sz="5200" b="0" strike="noStrike" spc="-1">
              <a:solidFill>
                <a:srgbClr val="000000"/>
              </a:solidFill>
              <a:latin typeface="Arial"/>
            </a:endParaRPr>
          </a:p>
          <a:p>
            <a:pPr marL="1839960" lvl="2" indent="-831600">
              <a:lnSpc>
                <a:spcPct val="90000"/>
              </a:lnSpc>
              <a:spcBef>
                <a:spcPts val="2599"/>
              </a:spcBef>
              <a:buClr>
                <a:srgbClr val="000000"/>
              </a:buClr>
              <a:buSzPct val="45000"/>
              <a:buFont typeface="Wingdings" charset="2"/>
              <a:buChar char=""/>
            </a:pPr>
            <a:r>
              <a:rPr lang="en-US" sz="5200" b="0" strike="noStrike" spc="-1">
                <a:solidFill>
                  <a:srgbClr val="000000"/>
                </a:solidFill>
                <a:latin typeface="Arial"/>
                <a:ea typeface="Arial"/>
              </a:rPr>
              <a:t>Уровень текста 3</a:t>
            </a:r>
            <a:endParaRPr lang="en-US" sz="5200" b="0" strike="noStrike" spc="-1">
              <a:solidFill>
                <a:srgbClr val="000000"/>
              </a:solidFill>
              <a:latin typeface="Arial"/>
            </a:endParaRPr>
          </a:p>
          <a:p>
            <a:pPr marL="2135880" lvl="3" indent="-623520">
              <a:lnSpc>
                <a:spcPct val="90000"/>
              </a:lnSpc>
              <a:spcBef>
                <a:spcPts val="2599"/>
              </a:spcBef>
              <a:buClr>
                <a:srgbClr val="000000"/>
              </a:buClr>
              <a:buSzPct val="75000"/>
              <a:buFont typeface="Wingdings" charset="2"/>
              <a:buChar char=""/>
            </a:pPr>
            <a:r>
              <a:rPr lang="en-US" sz="5200" b="0" strike="noStrike" spc="-1">
                <a:solidFill>
                  <a:srgbClr val="000000"/>
                </a:solidFill>
                <a:latin typeface="Arial"/>
                <a:ea typeface="Arial"/>
              </a:rPr>
              <a:t>Уровень текста 4</a:t>
            </a:r>
            <a:endParaRPr lang="en-US" sz="5200" b="0" strike="noStrike" spc="-1">
              <a:solidFill>
                <a:srgbClr val="000000"/>
              </a:solidFill>
              <a:latin typeface="Arial"/>
            </a:endParaRPr>
          </a:p>
          <a:p>
            <a:pPr marL="2505600" lvl="4" indent="-561240">
              <a:lnSpc>
                <a:spcPct val="90000"/>
              </a:lnSpc>
              <a:spcBef>
                <a:spcPts val="2599"/>
              </a:spcBef>
              <a:buClr>
                <a:srgbClr val="000000"/>
              </a:buClr>
              <a:buSzPct val="45000"/>
              <a:buFont typeface="Wingdings" charset="2"/>
              <a:buChar char=""/>
            </a:pPr>
            <a:r>
              <a:rPr lang="en-US" sz="5200" b="0" strike="noStrike" spc="-1">
                <a:solidFill>
                  <a:srgbClr val="000000"/>
                </a:solidFill>
                <a:latin typeface="Arial"/>
                <a:ea typeface="Arial"/>
              </a:rPr>
              <a:t>Уровень текста 5</a:t>
            </a:r>
            <a:endParaRPr lang="en-US" sz="5200" b="0" strike="noStrike" spc="-1">
              <a:solidFill>
                <a:srgbClr val="000000"/>
              </a:solidFill>
              <a:latin typeface="Arial"/>
            </a:endParaRPr>
          </a:p>
        </p:txBody>
      </p:sp>
      <p:sp>
        <p:nvSpPr>
          <p:cNvPr id="2" name="PlaceHolder 3"/>
          <p:cNvSpPr>
            <a:spLocks noGrp="1"/>
          </p:cNvSpPr>
          <p:nvPr>
            <p:ph type="sldNum"/>
          </p:nvPr>
        </p:nvSpPr>
        <p:spPr>
          <a:xfrm>
            <a:off x="16980120" y="12466440"/>
            <a:ext cx="494640" cy="492120"/>
          </a:xfrm>
          <a:prstGeom prst="rect">
            <a:avLst/>
          </a:prstGeom>
        </p:spPr>
        <p:txBody>
          <a:bodyPr lIns="85680" tIns="85680" rIns="85680" bIns="85680" anchor="ctr"/>
          <a:lstStyle/>
          <a:p>
            <a:pPr algn="r">
              <a:lnSpc>
                <a:spcPct val="100000"/>
              </a:lnSpc>
            </a:pPr>
            <a:fld id="{EC627761-2F52-433B-B83C-691390D608F1}" type="slidenum">
              <a:rPr lang="en-US" sz="2200" b="0" strike="noStrike" spc="-1">
                <a:solidFill>
                  <a:srgbClr val="000000"/>
                </a:solidFill>
                <a:latin typeface="Arial"/>
                <a:ea typeface="Arial"/>
              </a:rPr>
              <a:t>‹#›</a:t>
            </a:fld>
            <a:endParaRPr lang="en-US" sz="2200" b="0" strike="noStrike" spc="-1">
              <a:latin typeface="Times New Roman"/>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9" name="PlaceHolder 1"/>
          <p:cNvSpPr>
            <a:spLocks noGrp="1"/>
          </p:cNvSpPr>
          <p:nvPr>
            <p:ph type="title"/>
          </p:nvPr>
        </p:nvSpPr>
        <p:spPr>
          <a:xfrm>
            <a:off x="1218960" y="546840"/>
            <a:ext cx="21943800" cy="2289240"/>
          </a:xfrm>
          <a:prstGeom prst="rect">
            <a:avLst/>
          </a:prstGeom>
        </p:spPr>
        <p:txBody>
          <a:bodyPr lIns="0" tIns="0" rIns="0" bIns="0" anchor="ctr">
            <a:normAutofit/>
          </a:bodyPr>
          <a:lstStyle/>
          <a:p>
            <a:pPr>
              <a:lnSpc>
                <a:spcPct val="90000"/>
              </a:lnSpc>
            </a:pPr>
            <a:r>
              <a:rPr lang="en-US" sz="3200" b="0" strike="noStrike" spc="-1">
                <a:solidFill>
                  <a:srgbClr val="000000"/>
                </a:solidFill>
                <a:latin typeface="Arial"/>
                <a:ea typeface="Arial"/>
              </a:rPr>
              <a:t>Текст заголовка</a:t>
            </a:r>
            <a:endParaRPr lang="en-US" sz="3200" b="0" strike="noStrike" spc="-1">
              <a:solidFill>
                <a:srgbClr val="000000"/>
              </a:solidFill>
              <a:latin typeface="Arial"/>
            </a:endParaRPr>
          </a:p>
        </p:txBody>
      </p:sp>
      <p:sp>
        <p:nvSpPr>
          <p:cNvPr id="40" name="PlaceHolder 2"/>
          <p:cNvSpPr>
            <a:spLocks noGrp="1"/>
          </p:cNvSpPr>
          <p:nvPr>
            <p:ph type="body"/>
          </p:nvPr>
        </p:nvSpPr>
        <p:spPr>
          <a:xfrm>
            <a:off x="1218960" y="3209040"/>
            <a:ext cx="21943800" cy="7953840"/>
          </a:xfrm>
          <a:prstGeom prst="rect">
            <a:avLst/>
          </a:prstGeom>
        </p:spPr>
        <p:txBody>
          <a:bodyPr lIns="0" tIns="0" rIns="0" bIns="0" anchor="ctr"/>
          <a:lstStyle/>
          <a:p>
            <a:pPr marL="709560" indent="-601200">
              <a:lnSpc>
                <a:spcPct val="90000"/>
              </a:lnSpc>
              <a:spcBef>
                <a:spcPts val="2599"/>
              </a:spcBef>
              <a:buClr>
                <a:srgbClr val="000000"/>
              </a:buClr>
              <a:buSzPct val="45000"/>
              <a:buFont typeface="Wingdings" charset="2"/>
              <a:buChar char=""/>
            </a:pPr>
            <a:r>
              <a:rPr lang="en-US" sz="5200" b="0" strike="noStrike" spc="-1">
                <a:solidFill>
                  <a:srgbClr val="000000"/>
                </a:solidFill>
                <a:latin typeface="Arial"/>
                <a:ea typeface="Arial"/>
              </a:rPr>
              <a:t>Уровень текста 1</a:t>
            </a:r>
            <a:endParaRPr lang="en-US" sz="5200" b="0" strike="noStrike" spc="-1">
              <a:solidFill>
                <a:srgbClr val="000000"/>
              </a:solidFill>
              <a:latin typeface="Arial"/>
            </a:endParaRPr>
          </a:p>
          <a:p>
            <a:pPr marL="1382400" lvl="1" indent="-842040">
              <a:lnSpc>
                <a:spcPct val="90000"/>
              </a:lnSpc>
              <a:spcBef>
                <a:spcPts val="2599"/>
              </a:spcBef>
              <a:buClr>
                <a:srgbClr val="000000"/>
              </a:buClr>
              <a:buSzPct val="75000"/>
              <a:buFont typeface="Wingdings" charset="2"/>
              <a:buChar char=""/>
            </a:pPr>
            <a:r>
              <a:rPr lang="en-US" sz="5200" b="0" strike="noStrike" spc="-1">
                <a:solidFill>
                  <a:srgbClr val="000000"/>
                </a:solidFill>
                <a:latin typeface="Arial"/>
                <a:ea typeface="Arial"/>
              </a:rPr>
              <a:t>Уровень текста 2</a:t>
            </a:r>
            <a:endParaRPr lang="en-US" sz="5200" b="0" strike="noStrike" spc="-1">
              <a:solidFill>
                <a:srgbClr val="000000"/>
              </a:solidFill>
              <a:latin typeface="Arial"/>
            </a:endParaRPr>
          </a:p>
          <a:p>
            <a:pPr marL="1839960" lvl="2" indent="-831600">
              <a:lnSpc>
                <a:spcPct val="90000"/>
              </a:lnSpc>
              <a:spcBef>
                <a:spcPts val="2599"/>
              </a:spcBef>
              <a:buClr>
                <a:srgbClr val="000000"/>
              </a:buClr>
              <a:buSzPct val="45000"/>
              <a:buFont typeface="Wingdings" charset="2"/>
              <a:buChar char=""/>
            </a:pPr>
            <a:r>
              <a:rPr lang="en-US" sz="5200" b="0" strike="noStrike" spc="-1">
                <a:solidFill>
                  <a:srgbClr val="000000"/>
                </a:solidFill>
                <a:latin typeface="Arial"/>
                <a:ea typeface="Arial"/>
              </a:rPr>
              <a:t>Уровень текста 3</a:t>
            </a:r>
            <a:endParaRPr lang="en-US" sz="5200" b="0" strike="noStrike" spc="-1">
              <a:solidFill>
                <a:srgbClr val="000000"/>
              </a:solidFill>
              <a:latin typeface="Arial"/>
            </a:endParaRPr>
          </a:p>
          <a:p>
            <a:pPr marL="2135880" lvl="3" indent="-623520">
              <a:lnSpc>
                <a:spcPct val="90000"/>
              </a:lnSpc>
              <a:spcBef>
                <a:spcPts val="2599"/>
              </a:spcBef>
              <a:buClr>
                <a:srgbClr val="000000"/>
              </a:buClr>
              <a:buSzPct val="75000"/>
              <a:buFont typeface="Wingdings" charset="2"/>
              <a:buChar char=""/>
            </a:pPr>
            <a:r>
              <a:rPr lang="en-US" sz="5200" b="0" strike="noStrike" spc="-1">
                <a:solidFill>
                  <a:srgbClr val="000000"/>
                </a:solidFill>
                <a:latin typeface="Arial"/>
                <a:ea typeface="Arial"/>
              </a:rPr>
              <a:t>Уровень текста 4</a:t>
            </a:r>
            <a:endParaRPr lang="en-US" sz="5200" b="0" strike="noStrike" spc="-1">
              <a:solidFill>
                <a:srgbClr val="000000"/>
              </a:solidFill>
              <a:latin typeface="Arial"/>
            </a:endParaRPr>
          </a:p>
          <a:p>
            <a:pPr marL="2505600" lvl="4" indent="-561240">
              <a:lnSpc>
                <a:spcPct val="90000"/>
              </a:lnSpc>
              <a:spcBef>
                <a:spcPts val="2599"/>
              </a:spcBef>
              <a:buClr>
                <a:srgbClr val="000000"/>
              </a:buClr>
              <a:buSzPct val="45000"/>
              <a:buFont typeface="Wingdings" charset="2"/>
              <a:buChar char=""/>
            </a:pPr>
            <a:r>
              <a:rPr lang="en-US" sz="5200" b="0" strike="noStrike" spc="-1">
                <a:solidFill>
                  <a:srgbClr val="000000"/>
                </a:solidFill>
                <a:latin typeface="Arial"/>
                <a:ea typeface="Arial"/>
              </a:rPr>
              <a:t>Уровень текста 5</a:t>
            </a:r>
            <a:endParaRPr lang="en-US" sz="5200" b="0" strike="noStrike" spc="-1">
              <a:solidFill>
                <a:srgbClr val="000000"/>
              </a:solidFill>
              <a:latin typeface="Arial"/>
            </a:endParaRPr>
          </a:p>
        </p:txBody>
      </p:sp>
      <p:sp>
        <p:nvSpPr>
          <p:cNvPr id="41" name="PlaceHolder 3"/>
          <p:cNvSpPr>
            <a:spLocks noGrp="1"/>
          </p:cNvSpPr>
          <p:nvPr>
            <p:ph type="sldNum"/>
          </p:nvPr>
        </p:nvSpPr>
        <p:spPr>
          <a:xfrm>
            <a:off x="16980120" y="12466440"/>
            <a:ext cx="494640" cy="492120"/>
          </a:xfrm>
          <a:prstGeom prst="rect">
            <a:avLst/>
          </a:prstGeom>
        </p:spPr>
        <p:txBody>
          <a:bodyPr lIns="85680" tIns="85680" rIns="85680" bIns="85680" anchor="ctr"/>
          <a:lstStyle/>
          <a:p>
            <a:pPr algn="r">
              <a:lnSpc>
                <a:spcPct val="100000"/>
              </a:lnSpc>
            </a:pPr>
            <a:fld id="{22FFDFB7-82CC-4823-B389-5C117B4AECD9}" type="slidenum">
              <a:rPr lang="en-US" sz="2200" b="0" strike="noStrike" spc="-1">
                <a:solidFill>
                  <a:srgbClr val="000000"/>
                </a:solidFill>
                <a:latin typeface="Arial"/>
                <a:ea typeface="Arial"/>
              </a:rPr>
              <a:t>‹#›</a:t>
            </a:fld>
            <a:endParaRPr lang="en-US" sz="2200" b="0" strike="noStrike" spc="-1">
              <a:latin typeface="Times New Roman"/>
            </a:endParaRPr>
          </a:p>
        </p:txBody>
      </p:sp>
    </p:spTree>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73"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3.xml"/><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3.png"/><Relationship Id="rId1" Type="http://schemas.openxmlformats.org/officeDocument/2006/relationships/slideLayout" Target="../slideLayouts/slideLayout3.xml"/><Relationship Id="rId4" Type="http://schemas.openxmlformats.org/officeDocument/2006/relationships/image" Target="../media/image3.png"/></Relationships>
</file>

<file path=ppt/slides/_rels/slide11.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9.xml"/><Relationship Id="rId1" Type="http://schemas.openxmlformats.org/officeDocument/2006/relationships/slideLayout" Target="../slideLayouts/slideLayout3.xml"/><Relationship Id="rId4" Type="http://schemas.openxmlformats.org/officeDocument/2006/relationships/image" Target="../media/image4.png"/></Relationships>
</file>

<file path=ppt/slides/_rels/slide12.xml.rels><?xml version="1.0" encoding="UTF-8" standalone="yes"?>
<Relationships xmlns="http://schemas.openxmlformats.org/package/2006/relationships"><Relationship Id="rId3" Type="http://schemas.openxmlformats.org/officeDocument/2006/relationships/image" Target="../media/image7.png"/><Relationship Id="rId7" Type="http://schemas.openxmlformats.org/officeDocument/2006/relationships/image" Target="../media/image31.png"/><Relationship Id="rId2" Type="http://schemas.openxmlformats.org/officeDocument/2006/relationships/notesSlide" Target="../notesSlides/notesSlide10.xml"/><Relationship Id="rId1" Type="http://schemas.openxmlformats.org/officeDocument/2006/relationships/slideLayout" Target="../slideLayouts/slideLayout3.xml"/><Relationship Id="rId6" Type="http://schemas.openxmlformats.org/officeDocument/2006/relationships/image" Target="../media/image30.png"/><Relationship Id="rId5" Type="http://schemas.openxmlformats.org/officeDocument/2006/relationships/image" Target="../media/image29.png"/><Relationship Id="rId4" Type="http://schemas.openxmlformats.org/officeDocument/2006/relationships/image" Target="../media/image28.png"/></Relationships>
</file>

<file path=ppt/slides/_rels/slide13.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1.xml"/><Relationship Id="rId1" Type="http://schemas.openxmlformats.org/officeDocument/2006/relationships/slideLayout" Target="../slideLayouts/slideLayout3.xml"/><Relationship Id="rId4" Type="http://schemas.openxmlformats.org/officeDocument/2006/relationships/image" Target="../media/image28.png"/></Relationships>
</file>

<file path=ppt/slides/_rels/slide14.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2.xml"/><Relationship Id="rId1" Type="http://schemas.openxmlformats.org/officeDocument/2006/relationships/slideLayout" Target="../slideLayouts/slideLayout3.xml"/><Relationship Id="rId4" Type="http://schemas.openxmlformats.org/officeDocument/2006/relationships/image" Target="../media/image31.png"/></Relationships>
</file>

<file path=ppt/slides/_rels/slide15.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3.xml"/><Relationship Id="rId1" Type="http://schemas.openxmlformats.org/officeDocument/2006/relationships/slideLayout" Target="../slideLayouts/slideLayout3.xml"/><Relationship Id="rId4" Type="http://schemas.openxmlformats.org/officeDocument/2006/relationships/image" Target="../media/image30.png"/></Relationships>
</file>

<file path=ppt/slides/_rels/slide16.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4.xml"/><Relationship Id="rId1" Type="http://schemas.openxmlformats.org/officeDocument/2006/relationships/slideLayout" Target="../slideLayouts/slideLayout3.xml"/><Relationship Id="rId4" Type="http://schemas.openxmlformats.org/officeDocument/2006/relationships/image" Target="../media/image29.png"/></Relationships>
</file>

<file path=ppt/slides/_rels/slide17.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13.png"/><Relationship Id="rId1" Type="http://schemas.openxmlformats.org/officeDocument/2006/relationships/slideLayout" Target="../slideLayouts/slideLayout3.xml"/><Relationship Id="rId6" Type="http://schemas.openxmlformats.org/officeDocument/2006/relationships/image" Target="../media/image36.png"/><Relationship Id="rId5" Type="http://schemas.openxmlformats.org/officeDocument/2006/relationships/image" Target="../media/image35.png"/><Relationship Id="rId4" Type="http://schemas.openxmlformats.org/officeDocument/2006/relationships/image" Target="../media/image34.png"/></Relationships>
</file>

<file path=ppt/slides/_rels/slide1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7.png"/><Relationship Id="rId1" Type="http://schemas.openxmlformats.org/officeDocument/2006/relationships/slideLayout" Target="../slideLayouts/slideLayout15.xml"/></Relationships>
</file>

<file path=ppt/slides/_rels/slide19.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5.xml"/><Relationship Id="rId1" Type="http://schemas.openxmlformats.org/officeDocument/2006/relationships/slideLayout" Target="../slideLayouts/slideLayout3.xml"/><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3.xml"/><Relationship Id="rId4" Type="http://schemas.openxmlformats.org/officeDocument/2006/relationships/image" Target="../media/image6.png"/></Relationships>
</file>

<file path=ppt/slides/_rels/slide20.xml.rels><?xml version="1.0" encoding="UTF-8" standalone="yes"?>
<Relationships xmlns="http://schemas.openxmlformats.org/package/2006/relationships"><Relationship Id="rId8" Type="http://schemas.openxmlformats.org/officeDocument/2006/relationships/image" Target="../media/image39.png"/><Relationship Id="rId3" Type="http://schemas.openxmlformats.org/officeDocument/2006/relationships/image" Target="../media/image5.png"/><Relationship Id="rId7" Type="http://schemas.openxmlformats.org/officeDocument/2006/relationships/image" Target="../media/image38.png"/><Relationship Id="rId2" Type="http://schemas.openxmlformats.org/officeDocument/2006/relationships/notesSlide" Target="../notesSlides/notesSlide16.xml"/><Relationship Id="rId1" Type="http://schemas.openxmlformats.org/officeDocument/2006/relationships/slideLayout" Target="../slideLayouts/slideLayout3.xml"/><Relationship Id="rId6" Type="http://schemas.openxmlformats.org/officeDocument/2006/relationships/image" Target="../media/image30.png"/><Relationship Id="rId5" Type="http://schemas.openxmlformats.org/officeDocument/2006/relationships/image" Target="../media/image29.png"/><Relationship Id="rId4" Type="http://schemas.openxmlformats.org/officeDocument/2006/relationships/image" Target="../media/image28.png"/><Relationship Id="rId9" Type="http://schemas.openxmlformats.org/officeDocument/2006/relationships/image" Target="../media/image31.png"/></Relationships>
</file>

<file path=ppt/slides/_rels/slide21.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7.xml"/><Relationship Id="rId1" Type="http://schemas.openxmlformats.org/officeDocument/2006/relationships/slideLayout" Target="../slideLayouts/slideLayout3.xml"/><Relationship Id="rId4" Type="http://schemas.openxmlformats.org/officeDocument/2006/relationships/image" Target="../media/image38.png"/></Relationships>
</file>

<file path=ppt/slides/_rels/slide22.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8.xml"/><Relationship Id="rId1" Type="http://schemas.openxmlformats.org/officeDocument/2006/relationships/slideLayout" Target="../slideLayouts/slideLayout3.xml"/><Relationship Id="rId4" Type="http://schemas.openxmlformats.org/officeDocument/2006/relationships/image" Target="../media/image39.png"/></Relationships>
</file>

<file path=ppt/slides/_rels/slide23.xml.rels><?xml version="1.0" encoding="UTF-8" standalone="yes"?>
<Relationships xmlns="http://schemas.openxmlformats.org/package/2006/relationships"><Relationship Id="rId3" Type="http://schemas.openxmlformats.org/officeDocument/2006/relationships/image" Target="../media/image33.png"/><Relationship Id="rId7" Type="http://schemas.openxmlformats.org/officeDocument/2006/relationships/image" Target="../media/image40.png"/><Relationship Id="rId2" Type="http://schemas.openxmlformats.org/officeDocument/2006/relationships/image" Target="../media/image13.png"/><Relationship Id="rId1" Type="http://schemas.openxmlformats.org/officeDocument/2006/relationships/slideLayout" Target="../slideLayouts/slideLayout3.xml"/><Relationship Id="rId6" Type="http://schemas.openxmlformats.org/officeDocument/2006/relationships/image" Target="../media/image36.png"/><Relationship Id="rId5" Type="http://schemas.openxmlformats.org/officeDocument/2006/relationships/image" Target="../media/image35.png"/><Relationship Id="rId4" Type="http://schemas.openxmlformats.org/officeDocument/2006/relationships/image" Target="../media/image34.png"/></Relationships>
</file>

<file path=ppt/slides/_rels/slide2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37.png"/><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9.xml"/><Relationship Id="rId1" Type="http://schemas.openxmlformats.org/officeDocument/2006/relationships/slideLayout" Target="../slideLayouts/slideLayout15.xml"/></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15.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3.xml"/><Relationship Id="rId5" Type="http://schemas.openxmlformats.org/officeDocument/2006/relationships/image" Target="../media/image12.png"/><Relationship Id="rId4" Type="http://schemas.openxmlformats.org/officeDocument/2006/relationships/image" Target="../media/image11.png"/></Relationships>
</file>

<file path=ppt/slides/_rels/slide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4.xml"/><Relationship Id="rId1" Type="http://schemas.openxmlformats.org/officeDocument/2006/relationships/slideLayout" Target="../slideLayouts/slideLayout3.xml"/><Relationship Id="rId4" Type="http://schemas.openxmlformats.org/officeDocument/2006/relationships/image" Target="../media/image14.png"/></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3.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png"/></Relationships>
</file>

<file path=ppt/slides/_rels/slide7.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image" Target="../media/image5.png"/><Relationship Id="rId7" Type="http://schemas.openxmlformats.org/officeDocument/2006/relationships/image" Target="../media/image21.png"/><Relationship Id="rId2" Type="http://schemas.openxmlformats.org/officeDocument/2006/relationships/notesSlide" Target="../notesSlides/notesSlide6.xml"/><Relationship Id="rId1" Type="http://schemas.openxmlformats.org/officeDocument/2006/relationships/slideLayout" Target="../slideLayouts/slideLayout3.xml"/><Relationship Id="rId6" Type="http://schemas.openxmlformats.org/officeDocument/2006/relationships/image" Target="../media/image20.png"/><Relationship Id="rId5" Type="http://schemas.openxmlformats.org/officeDocument/2006/relationships/image" Target="../media/image19.png"/><Relationship Id="rId10" Type="http://schemas.openxmlformats.org/officeDocument/2006/relationships/image" Target="../media/image24.png"/><Relationship Id="rId4" Type="http://schemas.openxmlformats.org/officeDocument/2006/relationships/image" Target="../media/image18.png"/><Relationship Id="rId9" Type="http://schemas.openxmlformats.org/officeDocument/2006/relationships/image" Target="../media/image23.png"/></Relationships>
</file>

<file path=ppt/slides/_rels/slide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7.xml"/><Relationship Id="rId1" Type="http://schemas.openxmlformats.org/officeDocument/2006/relationships/slideLayout" Target="../slideLayouts/slideLayout3.xml"/><Relationship Id="rId4" Type="http://schemas.openxmlformats.org/officeDocument/2006/relationships/image" Target="../media/image25.png"/></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8.xml"/><Relationship Id="rId1" Type="http://schemas.openxmlformats.org/officeDocument/2006/relationships/slideLayout" Target="../slideLayouts/slideLayout3.xml"/><Relationship Id="rId4" Type="http://schemas.openxmlformats.org/officeDocument/2006/relationships/image" Target="../media/image2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4" name="image1.png"/>
          <p:cNvPicPr/>
          <p:nvPr/>
        </p:nvPicPr>
        <p:blipFill>
          <a:blip r:embed="rId2"/>
          <a:stretch/>
        </p:blipFill>
        <p:spPr>
          <a:xfrm>
            <a:off x="360" y="24813"/>
            <a:ext cx="24383520" cy="13708440"/>
          </a:xfrm>
          <a:prstGeom prst="rect">
            <a:avLst/>
          </a:prstGeom>
          <a:ln w="12600">
            <a:noFill/>
          </a:ln>
        </p:spPr>
      </p:pic>
      <p:pic>
        <p:nvPicPr>
          <p:cNvPr id="85" name="image2.png"/>
          <p:cNvPicPr/>
          <p:nvPr/>
        </p:nvPicPr>
        <p:blipFill>
          <a:blip r:embed="rId3"/>
          <a:stretch/>
        </p:blipFill>
        <p:spPr>
          <a:xfrm>
            <a:off x="1777680" y="11786400"/>
            <a:ext cx="2905920" cy="510840"/>
          </a:xfrm>
          <a:prstGeom prst="rect">
            <a:avLst/>
          </a:prstGeom>
          <a:ln w="12600">
            <a:noFill/>
          </a:ln>
        </p:spPr>
      </p:pic>
      <p:sp>
        <p:nvSpPr>
          <p:cNvPr id="86" name="CustomShape 1"/>
          <p:cNvSpPr/>
          <p:nvPr/>
        </p:nvSpPr>
        <p:spPr>
          <a:xfrm>
            <a:off x="1804680" y="3667680"/>
            <a:ext cx="9798120" cy="5229720"/>
          </a:xfrm>
          <a:prstGeom prst="rect">
            <a:avLst/>
          </a:prstGeom>
          <a:noFill/>
          <a:ln w="12600">
            <a:noFill/>
          </a:ln>
        </p:spPr>
        <p:style>
          <a:lnRef idx="0">
            <a:scrgbClr r="0" g="0" b="0"/>
          </a:lnRef>
          <a:fillRef idx="0">
            <a:scrgbClr r="0" g="0" b="0"/>
          </a:fillRef>
          <a:effectRef idx="0">
            <a:scrgbClr r="0" g="0" b="0"/>
          </a:effectRef>
          <a:fontRef idx="minor"/>
        </p:style>
        <p:txBody>
          <a:bodyPr wrap="none" lIns="85680" tIns="85680" rIns="85680" bIns="85680"/>
          <a:lstStyle/>
          <a:p>
            <a:pPr>
              <a:lnSpc>
                <a:spcPct val="90000"/>
              </a:lnSpc>
            </a:pPr>
            <a:r>
              <a:rPr lang="en-US" sz="8400" b="1" strike="noStrike" spc="-1">
                <a:solidFill>
                  <a:srgbClr val="FFFFFF"/>
                </a:solidFill>
                <a:latin typeface="Arial"/>
                <a:ea typeface="Arial"/>
              </a:rPr>
              <a:t>Coral Detox ir </a:t>
            </a:r>
            <a:endParaRPr lang="en-US" sz="8400" b="0" strike="noStrike" spc="-1">
              <a:latin typeface="Arial"/>
            </a:endParaRPr>
          </a:p>
          <a:p>
            <a:pPr>
              <a:lnSpc>
                <a:spcPct val="90000"/>
              </a:lnSpc>
            </a:pPr>
            <a:r>
              <a:rPr lang="en-US" sz="8400" b="1" strike="noStrike" spc="-1">
                <a:solidFill>
                  <a:srgbClr val="FFFFFF"/>
                </a:solidFill>
                <a:latin typeface="Arial"/>
                <a:ea typeface="Arial"/>
              </a:rPr>
              <a:t>Coral Detox Plus</a:t>
            </a:r>
            <a:endParaRPr lang="en-US" sz="8400" b="0" strike="noStrike" spc="-1">
              <a:latin typeface="Arial"/>
            </a:endParaRPr>
          </a:p>
          <a:p>
            <a:pPr>
              <a:lnSpc>
                <a:spcPct val="90000"/>
              </a:lnSpc>
            </a:pPr>
            <a:endParaRPr lang="en-US" sz="8400" b="0" strike="noStrike" spc="-1">
              <a:latin typeface="Arial"/>
            </a:endParaRPr>
          </a:p>
          <a:p>
            <a:pPr algn="ctr">
              <a:lnSpc>
                <a:spcPct val="100000"/>
              </a:lnSpc>
            </a:pPr>
            <a:r>
              <a:rPr lang="en-US" sz="4000" b="1" strike="noStrike" cap="all" spc="-1">
                <a:solidFill>
                  <a:srgbClr val="FFFFFF"/>
                </a:solidFill>
                <a:latin typeface="Arial"/>
                <a:ea typeface="Arial"/>
              </a:rPr>
              <a:t>ORGANIZMO NATŪRALAUS VALYMOSI </a:t>
            </a:r>
            <a:endParaRPr lang="en-US" sz="4000" b="0" strike="noStrike" spc="-1">
              <a:latin typeface="Arial"/>
            </a:endParaRPr>
          </a:p>
          <a:p>
            <a:pPr algn="ctr">
              <a:lnSpc>
                <a:spcPct val="100000"/>
              </a:lnSpc>
            </a:pPr>
            <a:r>
              <a:rPr lang="en-US" sz="4000" b="1" strike="noStrike" cap="all" spc="-1">
                <a:solidFill>
                  <a:srgbClr val="FFFFFF"/>
                </a:solidFill>
                <a:latin typeface="Arial"/>
                <a:ea typeface="Arial"/>
              </a:rPr>
              <a:t>SUAKTYVINIMAS</a:t>
            </a:r>
            <a:endParaRPr lang="en-US" sz="4000" b="0" strike="noStrike" spc="-1">
              <a:latin typeface="Arial"/>
            </a:endParaRPr>
          </a:p>
        </p:txBody>
      </p:sp>
      <p:pic>
        <p:nvPicPr>
          <p:cNvPr id="87" name="Рисунок 86"/>
          <p:cNvPicPr/>
          <p:nvPr/>
        </p:nvPicPr>
        <p:blipFill>
          <a:blip r:embed="rId4"/>
          <a:stretch/>
        </p:blipFill>
        <p:spPr>
          <a:xfrm>
            <a:off x="11989472" y="401040"/>
            <a:ext cx="8659195" cy="8496360"/>
          </a:xfrm>
          <a:prstGeom prst="rect">
            <a:avLst/>
          </a:prstGeom>
          <a:ln>
            <a:noFill/>
          </a:ln>
        </p:spPr>
      </p:pic>
      <p:pic>
        <p:nvPicPr>
          <p:cNvPr id="88" name="Рисунок 87"/>
          <p:cNvPicPr/>
          <p:nvPr/>
        </p:nvPicPr>
        <p:blipFill>
          <a:blip r:embed="rId5"/>
          <a:stretch/>
        </p:blipFill>
        <p:spPr>
          <a:xfrm>
            <a:off x="14794539" y="5320645"/>
            <a:ext cx="8065461" cy="7153509"/>
          </a:xfrm>
          <a:prstGeom prst="rect">
            <a:avLst/>
          </a:prstGeom>
          <a:ln>
            <a:noFill/>
          </a:ln>
        </p:spPr>
      </p:pic>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6" name="image13.png"/>
          <p:cNvPicPr/>
          <p:nvPr/>
        </p:nvPicPr>
        <p:blipFill>
          <a:blip r:embed="rId2"/>
          <a:stretch/>
        </p:blipFill>
        <p:spPr>
          <a:xfrm>
            <a:off x="182880" y="7560"/>
            <a:ext cx="24383520" cy="13708440"/>
          </a:xfrm>
          <a:prstGeom prst="rect">
            <a:avLst/>
          </a:prstGeom>
          <a:ln w="12600">
            <a:noFill/>
          </a:ln>
        </p:spPr>
      </p:pic>
      <p:sp>
        <p:nvSpPr>
          <p:cNvPr id="197" name="CustomShape 1"/>
          <p:cNvSpPr/>
          <p:nvPr/>
        </p:nvSpPr>
        <p:spPr>
          <a:xfrm>
            <a:off x="1982880" y="1060560"/>
            <a:ext cx="12451320" cy="2182680"/>
          </a:xfrm>
          <a:prstGeom prst="rect">
            <a:avLst/>
          </a:prstGeom>
          <a:noFill/>
          <a:ln w="12600">
            <a:noFill/>
          </a:ln>
        </p:spPr>
        <p:style>
          <a:lnRef idx="0">
            <a:scrgbClr r="0" g="0" b="0"/>
          </a:lnRef>
          <a:fillRef idx="0">
            <a:scrgbClr r="0" g="0" b="0"/>
          </a:fillRef>
          <a:effectRef idx="0">
            <a:scrgbClr r="0" g="0" b="0"/>
          </a:effectRef>
          <a:fontRef idx="minor"/>
        </p:style>
        <p:txBody>
          <a:bodyPr wrap="none" lIns="85680" tIns="85680" rIns="85680" bIns="85680"/>
          <a:lstStyle/>
          <a:p>
            <a:pPr>
              <a:lnSpc>
                <a:spcPct val="100000"/>
              </a:lnSpc>
            </a:pPr>
            <a:r>
              <a:rPr lang="en-US" sz="6600" b="1" strike="noStrike" spc="-1">
                <a:solidFill>
                  <a:srgbClr val="FFFFFF"/>
                </a:solidFill>
                <a:latin typeface="Arial"/>
                <a:ea typeface="Arial"/>
              </a:rPr>
              <a:t>SISTEMINIS POŽIŪRIS Į </a:t>
            </a:r>
            <a:endParaRPr lang="en-US" sz="6600" b="0" strike="noStrike" spc="-1">
              <a:latin typeface="Arial"/>
            </a:endParaRPr>
          </a:p>
          <a:p>
            <a:pPr>
              <a:lnSpc>
                <a:spcPct val="100000"/>
              </a:lnSpc>
            </a:pPr>
            <a:r>
              <a:rPr lang="en-US" sz="6600" b="1" strike="noStrike" spc="-1">
                <a:solidFill>
                  <a:srgbClr val="FFFFFF"/>
                </a:solidFill>
                <a:latin typeface="Arial"/>
                <a:ea typeface="Arial"/>
              </a:rPr>
              <a:t>ORGANIZMO DETOKSIKACIJĄ</a:t>
            </a:r>
            <a:endParaRPr lang="en-US" sz="6600" b="0" strike="noStrike" spc="-1">
              <a:latin typeface="Arial"/>
            </a:endParaRPr>
          </a:p>
        </p:txBody>
      </p:sp>
      <p:sp>
        <p:nvSpPr>
          <p:cNvPr id="198" name="CustomShape 2"/>
          <p:cNvSpPr/>
          <p:nvPr/>
        </p:nvSpPr>
        <p:spPr>
          <a:xfrm>
            <a:off x="1905480" y="4988160"/>
            <a:ext cx="9037800" cy="6388200"/>
          </a:xfrm>
          <a:prstGeom prst="rect">
            <a:avLst/>
          </a:prstGeom>
          <a:noFill/>
          <a:ln w="12600">
            <a:noFill/>
          </a:ln>
        </p:spPr>
        <p:style>
          <a:lnRef idx="0">
            <a:scrgbClr r="0" g="0" b="0"/>
          </a:lnRef>
          <a:fillRef idx="0">
            <a:scrgbClr r="0" g="0" b="0"/>
          </a:fillRef>
          <a:effectRef idx="0">
            <a:scrgbClr r="0" g="0" b="0"/>
          </a:effectRef>
          <a:fontRef idx="minor"/>
        </p:style>
        <p:txBody>
          <a:bodyPr lIns="85680" tIns="85680" rIns="85680" bIns="85680"/>
          <a:lstStyle/>
          <a:p>
            <a:pPr>
              <a:lnSpc>
                <a:spcPct val="100000"/>
              </a:lnSpc>
            </a:pPr>
            <a:r>
              <a:rPr lang="en-US" sz="3800" b="1" strike="noStrike" cap="all" spc="-1">
                <a:solidFill>
                  <a:srgbClr val="8EFFFC"/>
                </a:solidFill>
                <a:latin typeface="Arial"/>
                <a:ea typeface="Arial"/>
              </a:rPr>
              <a:t>Coral Detox ir </a:t>
            </a:r>
            <a:endParaRPr lang="en-US" sz="3800" b="0" strike="noStrike" spc="-1">
              <a:latin typeface="Arial"/>
            </a:endParaRPr>
          </a:p>
          <a:p>
            <a:pPr>
              <a:lnSpc>
                <a:spcPct val="100000"/>
              </a:lnSpc>
            </a:pPr>
            <a:r>
              <a:rPr lang="en-US" sz="3800" b="1" strike="noStrike" cap="all" spc="-1">
                <a:solidFill>
                  <a:srgbClr val="8EFFFC"/>
                </a:solidFill>
                <a:latin typeface="Arial"/>
                <a:ea typeface="Arial"/>
              </a:rPr>
              <a:t>Coral Detox Plus — </a:t>
            </a:r>
            <a:endParaRPr lang="en-US" sz="3800" b="0" strike="noStrike" spc="-1">
              <a:latin typeface="Arial"/>
            </a:endParaRPr>
          </a:p>
          <a:p>
            <a:pPr>
              <a:lnSpc>
                <a:spcPct val="100000"/>
              </a:lnSpc>
            </a:pPr>
            <a:r>
              <a:rPr lang="en-US" sz="3800" b="1" strike="noStrike" spc="-1">
                <a:solidFill>
                  <a:srgbClr val="FFFFFF"/>
                </a:solidFill>
                <a:latin typeface="Arial"/>
                <a:ea typeface="Arial"/>
              </a:rPr>
              <a:t>rinkiniai, aktyvinantys vandenyje ir riebaluose tirpių toksinų šalinimą</a:t>
            </a:r>
            <a:endParaRPr lang="en-US" sz="3800" b="0" strike="noStrike" spc="-1">
              <a:latin typeface="Arial"/>
            </a:endParaRPr>
          </a:p>
          <a:p>
            <a:pPr>
              <a:lnSpc>
                <a:spcPct val="100000"/>
              </a:lnSpc>
            </a:pPr>
            <a:endParaRPr lang="en-US" sz="3800" b="0" strike="noStrike" spc="-1">
              <a:latin typeface="Arial"/>
            </a:endParaRPr>
          </a:p>
          <a:p>
            <a:pPr marL="320760" indent="-320400">
              <a:lnSpc>
                <a:spcPct val="100000"/>
              </a:lnSpc>
              <a:buClr>
                <a:srgbClr val="FFFFFF"/>
              </a:buClr>
              <a:buFont typeface="Symbol" charset="2"/>
              <a:buChar char=""/>
            </a:pPr>
            <a:r>
              <a:rPr lang="en-US" sz="3200" b="1" strike="noStrike" spc="-1">
                <a:solidFill>
                  <a:srgbClr val="FFFFFF"/>
                </a:solidFill>
                <a:latin typeface="Arial"/>
                <a:ea typeface="Arial"/>
              </a:rPr>
              <a:t>bazinis rinkinys ir platesnio poveikio rinkinys</a:t>
            </a:r>
            <a:r>
              <a:t/>
            </a:r>
            <a:br/>
            <a:r>
              <a:rPr lang="en-US" sz="3200" b="1" strike="noStrike" spc="-1">
                <a:solidFill>
                  <a:srgbClr val="FFFFFF"/>
                </a:solidFill>
                <a:latin typeface="Arial"/>
              </a:rPr>
              <a:t> </a:t>
            </a:r>
            <a:endParaRPr lang="en-US" sz="3200" b="0" strike="noStrike" spc="-1">
              <a:latin typeface="Arial"/>
            </a:endParaRPr>
          </a:p>
          <a:p>
            <a:pPr marL="320760" indent="-320400">
              <a:lnSpc>
                <a:spcPct val="100000"/>
              </a:lnSpc>
              <a:buClr>
                <a:srgbClr val="FFFFFF"/>
              </a:buClr>
              <a:buFont typeface="Symbol" charset="2"/>
              <a:buChar char=""/>
            </a:pPr>
            <a:r>
              <a:rPr lang="en-US" sz="3200" b="1" strike="noStrike" spc="-1">
                <a:solidFill>
                  <a:srgbClr val="FFFFFF"/>
                </a:solidFill>
                <a:latin typeface="Arial"/>
                <a:ea typeface="Arial"/>
              </a:rPr>
              <a:t>natūralių organizmo detoksikacijos procesų aktyvinimas</a:t>
            </a:r>
            <a:endParaRPr lang="en-US" sz="3200" b="0" strike="noStrike" spc="-1">
              <a:latin typeface="Arial"/>
            </a:endParaRPr>
          </a:p>
          <a:p>
            <a:pPr>
              <a:lnSpc>
                <a:spcPct val="100000"/>
              </a:lnSpc>
            </a:pPr>
            <a:endParaRPr lang="en-US" sz="3200" b="0" strike="noStrike" spc="-1">
              <a:latin typeface="Arial"/>
            </a:endParaRPr>
          </a:p>
          <a:p>
            <a:pPr marL="320760" indent="-320400">
              <a:lnSpc>
                <a:spcPct val="100000"/>
              </a:lnSpc>
              <a:buClr>
                <a:srgbClr val="FFFFFF"/>
              </a:buClr>
              <a:buFont typeface="Symbol" charset="2"/>
              <a:buChar char=""/>
            </a:pPr>
            <a:r>
              <a:rPr lang="en-US" sz="3200" b="1" strike="noStrike" spc="-1">
                <a:solidFill>
                  <a:srgbClr val="FFFFFF"/>
                </a:solidFill>
                <a:latin typeface="Arial"/>
                <a:ea typeface="Arial"/>
              </a:rPr>
              <a:t>konceptualus požiūris į sveikatą</a:t>
            </a:r>
            <a:endParaRPr lang="en-US" sz="3200" b="0" strike="noStrike" spc="-1">
              <a:latin typeface="Arial"/>
            </a:endParaRPr>
          </a:p>
        </p:txBody>
      </p:sp>
      <p:pic>
        <p:nvPicPr>
          <p:cNvPr id="199" name="Рисунок 198"/>
          <p:cNvPicPr/>
          <p:nvPr/>
        </p:nvPicPr>
        <p:blipFill>
          <a:blip r:embed="rId3"/>
          <a:stretch/>
        </p:blipFill>
        <p:spPr>
          <a:xfrm>
            <a:off x="15543399" y="4988160"/>
            <a:ext cx="8840601" cy="7508717"/>
          </a:xfrm>
          <a:prstGeom prst="rect">
            <a:avLst/>
          </a:prstGeom>
          <a:ln>
            <a:noFill/>
          </a:ln>
        </p:spPr>
      </p:pic>
      <p:pic>
        <p:nvPicPr>
          <p:cNvPr id="200" name="Рисунок 199"/>
          <p:cNvPicPr/>
          <p:nvPr/>
        </p:nvPicPr>
        <p:blipFill>
          <a:blip r:embed="rId4"/>
          <a:stretch/>
        </p:blipFill>
        <p:spPr>
          <a:xfrm>
            <a:off x="14493600" y="0"/>
            <a:ext cx="8183520" cy="8183520"/>
          </a:xfrm>
          <a:prstGeom prst="rect">
            <a:avLst/>
          </a:prstGeom>
          <a:ln>
            <a:noFill/>
          </a:ln>
        </p:spPr>
      </p:pic>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1" name="image28.png"/>
          <p:cNvPicPr/>
          <p:nvPr/>
        </p:nvPicPr>
        <p:blipFill>
          <a:blip r:embed="rId3"/>
          <a:stretch/>
        </p:blipFill>
        <p:spPr>
          <a:xfrm>
            <a:off x="0" y="3600"/>
            <a:ext cx="24383520" cy="13708440"/>
          </a:xfrm>
          <a:prstGeom prst="rect">
            <a:avLst/>
          </a:prstGeom>
          <a:ln w="12600">
            <a:noFill/>
          </a:ln>
        </p:spPr>
      </p:pic>
      <p:sp>
        <p:nvSpPr>
          <p:cNvPr id="202" name="CustomShape 1"/>
          <p:cNvSpPr/>
          <p:nvPr/>
        </p:nvSpPr>
        <p:spPr>
          <a:xfrm>
            <a:off x="1920240" y="4336920"/>
            <a:ext cx="6586920" cy="1542600"/>
          </a:xfrm>
          <a:prstGeom prst="rect">
            <a:avLst/>
          </a:prstGeom>
          <a:noFill/>
          <a:ln w="12600">
            <a:noFill/>
          </a:ln>
        </p:spPr>
        <p:style>
          <a:lnRef idx="0">
            <a:scrgbClr r="0" g="0" b="0"/>
          </a:lnRef>
          <a:fillRef idx="0">
            <a:scrgbClr r="0" g="0" b="0"/>
          </a:fillRef>
          <a:effectRef idx="0">
            <a:scrgbClr r="0" g="0" b="0"/>
          </a:effectRef>
          <a:fontRef idx="minor"/>
        </p:style>
        <p:txBody>
          <a:bodyPr wrap="none" lIns="85680" tIns="85680" rIns="85680" bIns="85680"/>
          <a:lstStyle/>
          <a:p>
            <a:pPr>
              <a:lnSpc>
                <a:spcPct val="100000"/>
              </a:lnSpc>
            </a:pPr>
            <a:r>
              <a:rPr lang="en-US" sz="9000" b="1" strike="noStrike" spc="-1">
                <a:solidFill>
                  <a:srgbClr val="FFFFFF"/>
                </a:solidFill>
                <a:latin typeface="Arial"/>
                <a:ea typeface="Arial"/>
              </a:rPr>
              <a:t>Coral Detox</a:t>
            </a:r>
            <a:endParaRPr lang="en-US" sz="9000" b="0" strike="noStrike" spc="-1">
              <a:latin typeface="Arial"/>
            </a:endParaRPr>
          </a:p>
        </p:txBody>
      </p:sp>
      <p:sp>
        <p:nvSpPr>
          <p:cNvPr id="203" name="CustomShape 2"/>
          <p:cNvSpPr/>
          <p:nvPr/>
        </p:nvSpPr>
        <p:spPr>
          <a:xfrm>
            <a:off x="1905480" y="6409440"/>
            <a:ext cx="9037800" cy="1330200"/>
          </a:xfrm>
          <a:prstGeom prst="rect">
            <a:avLst/>
          </a:prstGeom>
          <a:noFill/>
          <a:ln w="12600">
            <a:noFill/>
          </a:ln>
        </p:spPr>
        <p:style>
          <a:lnRef idx="0">
            <a:scrgbClr r="0" g="0" b="0"/>
          </a:lnRef>
          <a:fillRef idx="0">
            <a:scrgbClr r="0" g="0" b="0"/>
          </a:fillRef>
          <a:effectRef idx="0">
            <a:scrgbClr r="0" g="0" b="0"/>
          </a:effectRef>
          <a:fontRef idx="minor"/>
        </p:style>
        <p:txBody>
          <a:bodyPr lIns="85680" tIns="85680" rIns="85680" bIns="85680"/>
          <a:lstStyle/>
          <a:p>
            <a:pPr>
              <a:lnSpc>
                <a:spcPct val="100000"/>
              </a:lnSpc>
            </a:pPr>
            <a:r>
              <a:rPr lang="en-US" sz="3800" b="1" strike="noStrike" cap="all" spc="-1">
                <a:solidFill>
                  <a:srgbClr val="FFFFFF"/>
                </a:solidFill>
                <a:latin typeface="Arial"/>
                <a:ea typeface="Arial"/>
              </a:rPr>
              <a:t>vandenyje ir riebaluose tirpių toksinų šalinimo aktyvinimas</a:t>
            </a:r>
            <a:endParaRPr lang="en-US" sz="3800" b="0" strike="noStrike" spc="-1">
              <a:latin typeface="Arial"/>
            </a:endParaRPr>
          </a:p>
        </p:txBody>
      </p:sp>
      <p:pic>
        <p:nvPicPr>
          <p:cNvPr id="204" name="Рисунок 203"/>
          <p:cNvPicPr/>
          <p:nvPr/>
        </p:nvPicPr>
        <p:blipFill>
          <a:blip r:embed="rId4"/>
          <a:stretch/>
        </p:blipFill>
        <p:spPr>
          <a:xfrm>
            <a:off x="12847680" y="1692000"/>
            <a:ext cx="10286640" cy="10286640"/>
          </a:xfrm>
          <a:prstGeom prst="rect">
            <a:avLst/>
          </a:prstGeom>
          <a:ln>
            <a:noFill/>
          </a:ln>
        </p:spPr>
      </p:pic>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 name="image7.png"/>
          <p:cNvPicPr/>
          <p:nvPr/>
        </p:nvPicPr>
        <p:blipFill>
          <a:blip r:embed="rId3"/>
          <a:stretch/>
        </p:blipFill>
        <p:spPr>
          <a:xfrm>
            <a:off x="0" y="0"/>
            <a:ext cx="24383520" cy="13715640"/>
          </a:xfrm>
          <a:prstGeom prst="rect">
            <a:avLst/>
          </a:prstGeom>
          <a:ln w="12600">
            <a:noFill/>
          </a:ln>
        </p:spPr>
      </p:pic>
      <p:sp>
        <p:nvSpPr>
          <p:cNvPr id="206" name="CustomShape 1"/>
          <p:cNvSpPr/>
          <p:nvPr/>
        </p:nvSpPr>
        <p:spPr>
          <a:xfrm>
            <a:off x="1920240" y="1060560"/>
            <a:ext cx="6242400" cy="1276920"/>
          </a:xfrm>
          <a:prstGeom prst="rect">
            <a:avLst/>
          </a:prstGeom>
          <a:noFill/>
          <a:ln w="12600">
            <a:noFill/>
          </a:ln>
        </p:spPr>
        <p:style>
          <a:lnRef idx="0">
            <a:scrgbClr r="0" g="0" b="0"/>
          </a:lnRef>
          <a:fillRef idx="0">
            <a:scrgbClr r="0" g="0" b="0"/>
          </a:fillRef>
          <a:effectRef idx="0">
            <a:scrgbClr r="0" g="0" b="0"/>
          </a:effectRef>
          <a:fontRef idx="minor"/>
        </p:style>
        <p:txBody>
          <a:bodyPr wrap="none" lIns="85680" tIns="85680" rIns="85680" bIns="85680"/>
          <a:lstStyle/>
          <a:p>
            <a:pPr>
              <a:lnSpc>
                <a:spcPct val="110000"/>
              </a:lnSpc>
            </a:pPr>
            <a:r>
              <a:rPr lang="en-US" sz="6600" b="1" strike="noStrike" cap="all" spc="-1">
                <a:solidFill>
                  <a:srgbClr val="FFFFFF"/>
                </a:solidFill>
                <a:latin typeface="Arial"/>
                <a:ea typeface="Arial"/>
              </a:rPr>
              <a:t>Coral Detox</a:t>
            </a:r>
            <a:endParaRPr lang="en-US" sz="6600" b="0" strike="noStrike" spc="-1">
              <a:latin typeface="Arial"/>
            </a:endParaRPr>
          </a:p>
        </p:txBody>
      </p:sp>
      <p:sp>
        <p:nvSpPr>
          <p:cNvPr id="207" name="CustomShape 2"/>
          <p:cNvSpPr/>
          <p:nvPr/>
        </p:nvSpPr>
        <p:spPr>
          <a:xfrm>
            <a:off x="1905480" y="3513960"/>
            <a:ext cx="8053920" cy="1146600"/>
          </a:xfrm>
          <a:prstGeom prst="rect">
            <a:avLst/>
          </a:prstGeom>
          <a:noFill/>
          <a:ln w="12600">
            <a:noFill/>
          </a:ln>
        </p:spPr>
        <p:style>
          <a:lnRef idx="0">
            <a:scrgbClr r="0" g="0" b="0"/>
          </a:lnRef>
          <a:fillRef idx="0">
            <a:scrgbClr r="0" g="0" b="0"/>
          </a:fillRef>
          <a:effectRef idx="0">
            <a:scrgbClr r="0" g="0" b="0"/>
          </a:effectRef>
          <a:fontRef idx="minor"/>
        </p:style>
        <p:txBody>
          <a:bodyPr lIns="85680" tIns="85680" rIns="85680" bIns="85680"/>
          <a:lstStyle/>
          <a:p>
            <a:pPr>
              <a:lnSpc>
                <a:spcPct val="100000"/>
              </a:lnSpc>
            </a:pPr>
            <a:r>
              <a:rPr lang="en-US" sz="3200" b="1" strike="noStrike" cap="all" spc="-1">
                <a:solidFill>
                  <a:srgbClr val="9C1652"/>
                </a:solidFill>
                <a:latin typeface="Arial"/>
                <a:ea typeface="Arial"/>
              </a:rPr>
              <a:t>vandenyje tirpių</a:t>
            </a:r>
            <a:r>
              <a:rPr lang="en-US" sz="3200" b="1" strike="noStrike" cap="all" spc="-1">
                <a:solidFill>
                  <a:srgbClr val="FFFFFF"/>
                </a:solidFill>
                <a:latin typeface="Arial"/>
                <a:ea typeface="Arial"/>
              </a:rPr>
              <a:t> </a:t>
            </a:r>
            <a:endParaRPr lang="en-US" sz="3200" b="0" strike="noStrike" spc="-1">
              <a:latin typeface="Arial"/>
            </a:endParaRPr>
          </a:p>
          <a:p>
            <a:pPr>
              <a:lnSpc>
                <a:spcPct val="100000"/>
              </a:lnSpc>
            </a:pPr>
            <a:r>
              <a:rPr lang="en-US" sz="3200" b="1" strike="noStrike" cap="all" spc="-1">
                <a:solidFill>
                  <a:srgbClr val="FFFFFF"/>
                </a:solidFill>
                <a:latin typeface="Arial"/>
                <a:ea typeface="Arial"/>
              </a:rPr>
              <a:t>toksinų šalinimui</a:t>
            </a:r>
            <a:endParaRPr lang="en-US" sz="3200" b="0" strike="noStrike" spc="-1">
              <a:latin typeface="Arial"/>
            </a:endParaRPr>
          </a:p>
        </p:txBody>
      </p:sp>
      <p:sp>
        <p:nvSpPr>
          <p:cNvPr id="208" name="CustomShape 3"/>
          <p:cNvSpPr/>
          <p:nvPr/>
        </p:nvSpPr>
        <p:spPr>
          <a:xfrm>
            <a:off x="13411440" y="3513960"/>
            <a:ext cx="8053920" cy="1146600"/>
          </a:xfrm>
          <a:prstGeom prst="rect">
            <a:avLst/>
          </a:prstGeom>
          <a:noFill/>
          <a:ln w="12600">
            <a:noFill/>
          </a:ln>
        </p:spPr>
        <p:style>
          <a:lnRef idx="0">
            <a:scrgbClr r="0" g="0" b="0"/>
          </a:lnRef>
          <a:fillRef idx="0">
            <a:scrgbClr r="0" g="0" b="0"/>
          </a:fillRef>
          <a:effectRef idx="0">
            <a:scrgbClr r="0" g="0" b="0"/>
          </a:effectRef>
          <a:fontRef idx="minor"/>
        </p:style>
        <p:txBody>
          <a:bodyPr lIns="85680" tIns="85680" rIns="85680" bIns="85680"/>
          <a:lstStyle/>
          <a:p>
            <a:pPr>
              <a:lnSpc>
                <a:spcPct val="100000"/>
              </a:lnSpc>
            </a:pPr>
            <a:r>
              <a:rPr lang="en-US" sz="3200" b="1" strike="noStrike" cap="all" spc="-1">
                <a:solidFill>
                  <a:srgbClr val="E23579"/>
                </a:solidFill>
                <a:latin typeface="Arial"/>
                <a:ea typeface="Arial"/>
              </a:rPr>
              <a:t>riebaluose tirpių </a:t>
            </a:r>
            <a:endParaRPr lang="en-US" sz="3200" b="0" strike="noStrike" spc="-1">
              <a:latin typeface="Arial"/>
            </a:endParaRPr>
          </a:p>
          <a:p>
            <a:pPr>
              <a:lnSpc>
                <a:spcPct val="100000"/>
              </a:lnSpc>
            </a:pPr>
            <a:r>
              <a:rPr lang="en-US" sz="3200" b="1" strike="noStrike" cap="all" spc="-1">
                <a:solidFill>
                  <a:srgbClr val="535353"/>
                </a:solidFill>
                <a:latin typeface="Arial"/>
                <a:ea typeface="Arial"/>
              </a:rPr>
              <a:t>toksinų šalinimui</a:t>
            </a:r>
            <a:endParaRPr lang="en-US" sz="3200" b="0" strike="noStrike" spc="-1">
              <a:latin typeface="Arial"/>
            </a:endParaRPr>
          </a:p>
        </p:txBody>
      </p:sp>
      <p:pic>
        <p:nvPicPr>
          <p:cNvPr id="209" name="image29.png"/>
          <p:cNvPicPr/>
          <p:nvPr/>
        </p:nvPicPr>
        <p:blipFill>
          <a:blip r:embed="rId4"/>
          <a:stretch/>
        </p:blipFill>
        <p:spPr>
          <a:xfrm>
            <a:off x="1944000" y="5611680"/>
            <a:ext cx="4467240" cy="5679720"/>
          </a:xfrm>
          <a:prstGeom prst="rect">
            <a:avLst/>
          </a:prstGeom>
          <a:ln w="12600">
            <a:noFill/>
          </a:ln>
        </p:spPr>
      </p:pic>
      <p:pic>
        <p:nvPicPr>
          <p:cNvPr id="210" name="image30.png"/>
          <p:cNvPicPr/>
          <p:nvPr/>
        </p:nvPicPr>
        <p:blipFill>
          <a:blip r:embed="rId5"/>
          <a:stretch/>
        </p:blipFill>
        <p:spPr>
          <a:xfrm>
            <a:off x="13529880" y="5955840"/>
            <a:ext cx="4374360" cy="5679720"/>
          </a:xfrm>
          <a:prstGeom prst="rect">
            <a:avLst/>
          </a:prstGeom>
          <a:ln w="12600">
            <a:noFill/>
          </a:ln>
        </p:spPr>
      </p:pic>
      <p:pic>
        <p:nvPicPr>
          <p:cNvPr id="211" name="image31.png"/>
          <p:cNvPicPr/>
          <p:nvPr/>
        </p:nvPicPr>
        <p:blipFill>
          <a:blip r:embed="rId6"/>
          <a:stretch/>
        </p:blipFill>
        <p:spPr>
          <a:xfrm>
            <a:off x="17232480" y="4902840"/>
            <a:ext cx="5525280" cy="7173360"/>
          </a:xfrm>
          <a:prstGeom prst="rect">
            <a:avLst/>
          </a:prstGeom>
          <a:ln w="12600">
            <a:noFill/>
          </a:ln>
        </p:spPr>
      </p:pic>
      <p:pic>
        <p:nvPicPr>
          <p:cNvPr id="212" name="image24.png"/>
          <p:cNvPicPr/>
          <p:nvPr/>
        </p:nvPicPr>
        <p:blipFill>
          <a:blip r:embed="rId7"/>
          <a:stretch/>
        </p:blipFill>
        <p:spPr>
          <a:xfrm>
            <a:off x="7507800" y="6627240"/>
            <a:ext cx="2525040" cy="4755600"/>
          </a:xfrm>
          <a:prstGeom prst="rect">
            <a:avLst/>
          </a:prstGeom>
          <a:ln w="12600">
            <a:noFill/>
          </a:ln>
        </p:spPr>
      </p:pic>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3" name="image33.png"/>
          <p:cNvPicPr/>
          <p:nvPr/>
        </p:nvPicPr>
        <p:blipFill>
          <a:blip r:embed="rId3"/>
          <a:stretch/>
        </p:blipFill>
        <p:spPr>
          <a:xfrm>
            <a:off x="0" y="3600"/>
            <a:ext cx="24383520" cy="13708440"/>
          </a:xfrm>
          <a:prstGeom prst="rect">
            <a:avLst/>
          </a:prstGeom>
          <a:ln w="12600">
            <a:noFill/>
          </a:ln>
        </p:spPr>
      </p:pic>
      <p:sp>
        <p:nvSpPr>
          <p:cNvPr id="214" name="CustomShape 1"/>
          <p:cNvSpPr/>
          <p:nvPr/>
        </p:nvSpPr>
        <p:spPr>
          <a:xfrm>
            <a:off x="1920240" y="1060560"/>
            <a:ext cx="5526360" cy="1276920"/>
          </a:xfrm>
          <a:prstGeom prst="rect">
            <a:avLst/>
          </a:prstGeom>
          <a:noFill/>
          <a:ln w="12600">
            <a:noFill/>
          </a:ln>
        </p:spPr>
        <p:style>
          <a:lnRef idx="0">
            <a:scrgbClr r="0" g="0" b="0"/>
          </a:lnRef>
          <a:fillRef idx="0">
            <a:scrgbClr r="0" g="0" b="0"/>
          </a:fillRef>
          <a:effectRef idx="0">
            <a:scrgbClr r="0" g="0" b="0"/>
          </a:effectRef>
          <a:fontRef idx="minor"/>
        </p:style>
        <p:txBody>
          <a:bodyPr wrap="none" lIns="85680" tIns="85680" rIns="85680" bIns="85680"/>
          <a:lstStyle/>
          <a:p>
            <a:pPr>
              <a:lnSpc>
                <a:spcPct val="110000"/>
              </a:lnSpc>
            </a:pPr>
            <a:r>
              <a:rPr lang="en-US" sz="6600" b="1" strike="noStrike" cap="all" spc="-1">
                <a:solidFill>
                  <a:srgbClr val="535353"/>
                </a:solidFill>
                <a:latin typeface="Arial"/>
                <a:ea typeface="Arial"/>
              </a:rPr>
              <a:t>Coral-Mine</a:t>
            </a:r>
            <a:endParaRPr lang="en-US" sz="6600" b="0" strike="noStrike" spc="-1">
              <a:latin typeface="Arial"/>
            </a:endParaRPr>
          </a:p>
        </p:txBody>
      </p:sp>
      <p:sp>
        <p:nvSpPr>
          <p:cNvPr id="215" name="CustomShape 2"/>
          <p:cNvSpPr/>
          <p:nvPr/>
        </p:nvSpPr>
        <p:spPr>
          <a:xfrm>
            <a:off x="1905480" y="2599560"/>
            <a:ext cx="9037800" cy="659160"/>
          </a:xfrm>
          <a:prstGeom prst="rect">
            <a:avLst/>
          </a:prstGeom>
          <a:noFill/>
          <a:ln w="12600">
            <a:noFill/>
          </a:ln>
        </p:spPr>
        <p:style>
          <a:lnRef idx="0">
            <a:scrgbClr r="0" g="0" b="0"/>
          </a:lnRef>
          <a:fillRef idx="0">
            <a:scrgbClr r="0" g="0" b="0"/>
          </a:fillRef>
          <a:effectRef idx="0">
            <a:scrgbClr r="0" g="0" b="0"/>
          </a:effectRef>
          <a:fontRef idx="minor"/>
        </p:style>
        <p:txBody>
          <a:bodyPr lIns="85680" tIns="85680" rIns="85680" bIns="85680"/>
          <a:lstStyle/>
          <a:p>
            <a:pPr>
              <a:lnSpc>
                <a:spcPct val="100000"/>
              </a:lnSpc>
            </a:pPr>
            <a:r>
              <a:rPr lang="en-US" sz="3200" b="1" strike="noStrike" cap="all" spc="-1">
                <a:solidFill>
                  <a:srgbClr val="A81756"/>
                </a:solidFill>
                <a:latin typeface="Arial"/>
                <a:ea typeface="Arial"/>
              </a:rPr>
              <a:t>vandenyje tirpių toksinų šalinimui</a:t>
            </a:r>
            <a:endParaRPr lang="en-US" sz="3200" b="0" strike="noStrike" spc="-1">
              <a:latin typeface="Arial"/>
            </a:endParaRPr>
          </a:p>
        </p:txBody>
      </p:sp>
      <p:pic>
        <p:nvPicPr>
          <p:cNvPr id="216" name="image29.png"/>
          <p:cNvPicPr/>
          <p:nvPr/>
        </p:nvPicPr>
        <p:blipFill>
          <a:blip r:embed="rId4"/>
          <a:stretch/>
        </p:blipFill>
        <p:spPr>
          <a:xfrm>
            <a:off x="14890680" y="2587680"/>
            <a:ext cx="6717240" cy="8539920"/>
          </a:xfrm>
          <a:prstGeom prst="rect">
            <a:avLst/>
          </a:prstGeom>
          <a:ln w="12600">
            <a:noFill/>
          </a:ln>
        </p:spPr>
      </p:pic>
      <p:sp>
        <p:nvSpPr>
          <p:cNvPr id="217" name="CustomShape 3"/>
          <p:cNvSpPr/>
          <p:nvPr/>
        </p:nvSpPr>
        <p:spPr>
          <a:xfrm>
            <a:off x="1905480" y="4885560"/>
            <a:ext cx="9037800" cy="4529160"/>
          </a:xfrm>
          <a:prstGeom prst="rect">
            <a:avLst/>
          </a:prstGeom>
          <a:noFill/>
          <a:ln w="12600">
            <a:noFill/>
          </a:ln>
        </p:spPr>
        <p:style>
          <a:lnRef idx="0">
            <a:scrgbClr r="0" g="0" b="0"/>
          </a:lnRef>
          <a:fillRef idx="0">
            <a:scrgbClr r="0" g="0" b="0"/>
          </a:fillRef>
          <a:effectRef idx="0">
            <a:scrgbClr r="0" g="0" b="0"/>
          </a:effectRef>
          <a:fontRef idx="minor"/>
        </p:style>
        <p:txBody>
          <a:bodyPr lIns="85680" tIns="85680" rIns="85680" bIns="85680"/>
          <a:lstStyle/>
          <a:p>
            <a:pPr marL="285840" indent="-285120">
              <a:lnSpc>
                <a:spcPct val="100000"/>
              </a:lnSpc>
              <a:spcBef>
                <a:spcPts val="601"/>
              </a:spcBef>
              <a:buClr>
                <a:srgbClr val="535353"/>
              </a:buClr>
              <a:buSzPct val="150000"/>
              <a:buFont typeface="Arial"/>
              <a:buChar char="•"/>
            </a:pPr>
            <a:r>
              <a:rPr lang="en-US" sz="3200" b="1" strike="noStrike" spc="-1">
                <a:solidFill>
                  <a:srgbClr val="535353"/>
                </a:solidFill>
                <a:latin typeface="Arial"/>
                <a:ea typeface="Arial"/>
              </a:rPr>
              <a:t>Gamtinė mineralinė kompozicija iš </a:t>
            </a:r>
            <a:endParaRPr lang="en-US" sz="3200" b="0" strike="noStrike" spc="-1">
              <a:latin typeface="Arial"/>
            </a:endParaRPr>
          </a:p>
          <a:p>
            <a:pPr marL="360">
              <a:lnSpc>
                <a:spcPct val="100000"/>
              </a:lnSpc>
              <a:spcBef>
                <a:spcPts val="601"/>
              </a:spcBef>
            </a:pPr>
            <a:r>
              <a:rPr lang="en-US" sz="3200" b="1" strike="noStrike" spc="-1">
                <a:solidFill>
                  <a:srgbClr val="535353"/>
                </a:solidFill>
                <a:latin typeface="Arial"/>
                <a:ea typeface="Arial"/>
              </a:rPr>
              <a:t>reliktinių koralų.</a:t>
            </a:r>
            <a:endParaRPr lang="en-US" sz="3200" b="0" strike="noStrike" spc="-1">
              <a:latin typeface="Arial"/>
            </a:endParaRPr>
          </a:p>
          <a:p>
            <a:pPr>
              <a:lnSpc>
                <a:spcPct val="100000"/>
              </a:lnSpc>
              <a:spcBef>
                <a:spcPts val="601"/>
              </a:spcBef>
            </a:pPr>
            <a:endParaRPr lang="en-US" sz="3200" b="0" strike="noStrike" spc="-1">
              <a:latin typeface="Arial"/>
            </a:endParaRPr>
          </a:p>
          <a:p>
            <a:pPr marL="285840" indent="-285120">
              <a:lnSpc>
                <a:spcPct val="100000"/>
              </a:lnSpc>
              <a:spcBef>
                <a:spcPts val="601"/>
              </a:spcBef>
              <a:buClr>
                <a:srgbClr val="535353"/>
              </a:buClr>
              <a:buSzPct val="150000"/>
              <a:buFont typeface="Arial"/>
              <a:buChar char="•"/>
            </a:pPr>
            <a:r>
              <a:rPr lang="en-US" sz="3200" b="1" strike="noStrike" spc="-1">
                <a:solidFill>
                  <a:srgbClr val="535353"/>
                </a:solidFill>
                <a:latin typeface="Arial"/>
                <a:ea typeface="Arial"/>
              </a:rPr>
              <a:t>Padeda šalinti vandenyje tirpius toksinus </a:t>
            </a:r>
            <a:endParaRPr lang="en-US" sz="3200" b="0" strike="noStrike" spc="-1">
              <a:latin typeface="Arial"/>
            </a:endParaRPr>
          </a:p>
          <a:p>
            <a:pPr marL="360">
              <a:lnSpc>
                <a:spcPct val="100000"/>
              </a:lnSpc>
              <a:spcBef>
                <a:spcPts val="601"/>
              </a:spcBef>
            </a:pPr>
            <a:r>
              <a:rPr lang="en-US" sz="3200" b="1" strike="noStrike" spc="-1">
                <a:solidFill>
                  <a:srgbClr val="535353"/>
                </a:solidFill>
                <a:latin typeface="Arial"/>
                <a:ea typeface="Arial"/>
              </a:rPr>
              <a:t>ir atkurti organizmo savireguliacijos mechanizmus.</a:t>
            </a:r>
            <a:endParaRPr lang="en-US" sz="3200" b="0" strike="noStrike" spc="-1">
              <a:latin typeface="Arial"/>
            </a:endParaRPr>
          </a:p>
          <a:p>
            <a:pPr>
              <a:lnSpc>
                <a:spcPct val="100000"/>
              </a:lnSpc>
              <a:spcBef>
                <a:spcPts val="601"/>
              </a:spcBef>
            </a:pPr>
            <a:endParaRPr lang="en-US" sz="3200" b="0" strike="noStrike" spc="-1">
              <a:latin typeface="Arial"/>
            </a:endParaRPr>
          </a:p>
          <a:p>
            <a:pPr marL="285840" indent="-285120">
              <a:lnSpc>
                <a:spcPct val="100000"/>
              </a:lnSpc>
              <a:spcBef>
                <a:spcPts val="601"/>
              </a:spcBef>
              <a:buClr>
                <a:srgbClr val="535353"/>
              </a:buClr>
              <a:buSzPct val="150000"/>
              <a:buFont typeface="Arial"/>
              <a:buChar char="•"/>
            </a:pPr>
            <a:r>
              <a:rPr lang="en-US" sz="3200" b="1" strike="noStrike" spc="-1">
                <a:solidFill>
                  <a:srgbClr val="535353"/>
                </a:solidFill>
                <a:latin typeface="Arial"/>
                <a:ea typeface="Arial"/>
              </a:rPr>
              <a:t>Padeda išsaugoti aktyvų ilgaamžiškumą.</a:t>
            </a:r>
            <a:endParaRPr lang="en-US" sz="3200" b="0" strike="noStrike" spc="-1">
              <a:latin typeface="Arial"/>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8" name="image33.png"/>
          <p:cNvPicPr/>
          <p:nvPr/>
        </p:nvPicPr>
        <p:blipFill>
          <a:blip r:embed="rId3"/>
          <a:stretch/>
        </p:blipFill>
        <p:spPr>
          <a:xfrm>
            <a:off x="0" y="3600"/>
            <a:ext cx="24383520" cy="13708440"/>
          </a:xfrm>
          <a:prstGeom prst="rect">
            <a:avLst/>
          </a:prstGeom>
          <a:ln w="12600">
            <a:noFill/>
          </a:ln>
        </p:spPr>
      </p:pic>
      <p:sp>
        <p:nvSpPr>
          <p:cNvPr id="219" name="CustomShape 1"/>
          <p:cNvSpPr/>
          <p:nvPr/>
        </p:nvSpPr>
        <p:spPr>
          <a:xfrm>
            <a:off x="1919880" y="1060560"/>
            <a:ext cx="2455560" cy="1276920"/>
          </a:xfrm>
          <a:prstGeom prst="rect">
            <a:avLst/>
          </a:prstGeom>
          <a:noFill/>
          <a:ln w="12600">
            <a:noFill/>
          </a:ln>
        </p:spPr>
        <p:style>
          <a:lnRef idx="0">
            <a:scrgbClr r="0" g="0" b="0"/>
          </a:lnRef>
          <a:fillRef idx="0">
            <a:scrgbClr r="0" g="0" b="0"/>
          </a:fillRef>
          <a:effectRef idx="0">
            <a:scrgbClr r="0" g="0" b="0"/>
          </a:effectRef>
          <a:fontRef idx="minor"/>
        </p:style>
        <p:txBody>
          <a:bodyPr wrap="none" lIns="85680" tIns="85680" rIns="85680" bIns="85680"/>
          <a:lstStyle/>
          <a:p>
            <a:pPr>
              <a:lnSpc>
                <a:spcPct val="110000"/>
              </a:lnSpc>
            </a:pPr>
            <a:r>
              <a:rPr lang="en-US" sz="6600" b="1" strike="noStrike" cap="all" spc="-1">
                <a:solidFill>
                  <a:srgbClr val="535353"/>
                </a:solidFill>
                <a:latin typeface="Arial"/>
                <a:ea typeface="Arial"/>
              </a:rPr>
              <a:t>H-500</a:t>
            </a:r>
            <a:endParaRPr lang="en-US" sz="6600" b="0" strike="noStrike" spc="-1">
              <a:latin typeface="Arial"/>
            </a:endParaRPr>
          </a:p>
        </p:txBody>
      </p:sp>
      <p:sp>
        <p:nvSpPr>
          <p:cNvPr id="220" name="CustomShape 2"/>
          <p:cNvSpPr/>
          <p:nvPr/>
        </p:nvSpPr>
        <p:spPr>
          <a:xfrm>
            <a:off x="1905480" y="2599560"/>
            <a:ext cx="8410680" cy="659160"/>
          </a:xfrm>
          <a:prstGeom prst="rect">
            <a:avLst/>
          </a:prstGeom>
          <a:noFill/>
          <a:ln w="12600">
            <a:noFill/>
          </a:ln>
        </p:spPr>
        <p:style>
          <a:lnRef idx="0">
            <a:scrgbClr r="0" g="0" b="0"/>
          </a:lnRef>
          <a:fillRef idx="0">
            <a:scrgbClr r="0" g="0" b="0"/>
          </a:fillRef>
          <a:effectRef idx="0">
            <a:scrgbClr r="0" g="0" b="0"/>
          </a:effectRef>
          <a:fontRef idx="minor"/>
        </p:style>
        <p:txBody>
          <a:bodyPr lIns="85680" tIns="85680" rIns="85680" bIns="85680"/>
          <a:lstStyle/>
          <a:p>
            <a:pPr>
              <a:lnSpc>
                <a:spcPct val="100000"/>
              </a:lnSpc>
            </a:pPr>
            <a:r>
              <a:rPr lang="en-US" sz="3200" b="1" strike="noStrike" cap="all" spc="-1">
                <a:solidFill>
                  <a:srgbClr val="A81756"/>
                </a:solidFill>
                <a:latin typeface="Arial"/>
                <a:ea typeface="Arial"/>
              </a:rPr>
              <a:t>vandenyje tirpių toksinų šalinimui</a:t>
            </a:r>
            <a:endParaRPr lang="en-US" sz="3200" b="0" strike="noStrike" spc="-1">
              <a:latin typeface="Arial"/>
            </a:endParaRPr>
          </a:p>
        </p:txBody>
      </p:sp>
      <p:sp>
        <p:nvSpPr>
          <p:cNvPr id="221" name="CustomShape 3"/>
          <p:cNvSpPr/>
          <p:nvPr/>
        </p:nvSpPr>
        <p:spPr>
          <a:xfrm>
            <a:off x="1905480" y="4948920"/>
            <a:ext cx="9037800" cy="5016600"/>
          </a:xfrm>
          <a:prstGeom prst="rect">
            <a:avLst/>
          </a:prstGeom>
          <a:noFill/>
          <a:ln w="12600">
            <a:noFill/>
          </a:ln>
        </p:spPr>
        <p:style>
          <a:lnRef idx="0">
            <a:scrgbClr r="0" g="0" b="0"/>
          </a:lnRef>
          <a:fillRef idx="0">
            <a:scrgbClr r="0" g="0" b="0"/>
          </a:fillRef>
          <a:effectRef idx="0">
            <a:scrgbClr r="0" g="0" b="0"/>
          </a:effectRef>
          <a:fontRef idx="minor"/>
        </p:style>
        <p:txBody>
          <a:bodyPr lIns="85680" tIns="85680" rIns="85680" bIns="85680"/>
          <a:lstStyle/>
          <a:p>
            <a:pPr marL="285840" indent="-285120">
              <a:lnSpc>
                <a:spcPct val="100000"/>
              </a:lnSpc>
              <a:spcBef>
                <a:spcPts val="601"/>
              </a:spcBef>
              <a:buClr>
                <a:srgbClr val="535353"/>
              </a:buClr>
              <a:buSzPct val="150000"/>
              <a:buFont typeface="Arial"/>
              <a:buChar char="•"/>
            </a:pPr>
            <a:r>
              <a:rPr lang="en-US" sz="3200" b="1" strike="noStrike" spc="-1">
                <a:solidFill>
                  <a:srgbClr val="535353"/>
                </a:solidFill>
                <a:latin typeface="Arial"/>
                <a:ea typeface="Arial"/>
              </a:rPr>
              <a:t>Galingas antioksidantas, neutralizuoja toksinus.</a:t>
            </a:r>
            <a:endParaRPr lang="en-US" sz="3200" b="0" strike="noStrike" spc="-1">
              <a:latin typeface="Arial"/>
            </a:endParaRPr>
          </a:p>
          <a:p>
            <a:pPr>
              <a:lnSpc>
                <a:spcPct val="100000"/>
              </a:lnSpc>
              <a:spcBef>
                <a:spcPts val="601"/>
              </a:spcBef>
            </a:pPr>
            <a:endParaRPr lang="en-US" sz="3200" b="0" strike="noStrike" spc="-1">
              <a:latin typeface="Arial"/>
            </a:endParaRPr>
          </a:p>
          <a:p>
            <a:pPr marL="285840" indent="-285120">
              <a:lnSpc>
                <a:spcPct val="100000"/>
              </a:lnSpc>
              <a:spcBef>
                <a:spcPts val="601"/>
              </a:spcBef>
              <a:buClr>
                <a:srgbClr val="535353"/>
              </a:buClr>
              <a:buSzPct val="150000"/>
              <a:buFont typeface="Arial"/>
              <a:buChar char="•"/>
            </a:pPr>
            <a:r>
              <a:rPr lang="en-US" sz="3200" b="1" strike="noStrike" spc="-1">
                <a:solidFill>
                  <a:srgbClr val="535353"/>
                </a:solidFill>
                <a:latin typeface="Arial"/>
                <a:ea typeface="Arial"/>
              </a:rPr>
              <a:t>Stabdo laisvųjų radikalų žalingą poveikį.</a:t>
            </a:r>
            <a:endParaRPr lang="en-US" sz="3200" b="0" strike="noStrike" spc="-1">
              <a:latin typeface="Arial"/>
            </a:endParaRPr>
          </a:p>
          <a:p>
            <a:pPr>
              <a:lnSpc>
                <a:spcPct val="100000"/>
              </a:lnSpc>
              <a:spcBef>
                <a:spcPts val="601"/>
              </a:spcBef>
            </a:pPr>
            <a:endParaRPr lang="en-US" sz="3200" b="0" strike="noStrike" spc="-1">
              <a:latin typeface="Arial"/>
            </a:endParaRPr>
          </a:p>
          <a:p>
            <a:pPr marL="285840" indent="-285120">
              <a:lnSpc>
                <a:spcPct val="100000"/>
              </a:lnSpc>
              <a:spcBef>
                <a:spcPts val="601"/>
              </a:spcBef>
              <a:buClr>
                <a:srgbClr val="535353"/>
              </a:buClr>
              <a:buSzPct val="150000"/>
              <a:buFont typeface="Arial"/>
              <a:buChar char="•"/>
            </a:pPr>
            <a:r>
              <a:rPr lang="en-US" sz="3200" b="1" strike="noStrike" spc="-1">
                <a:solidFill>
                  <a:srgbClr val="535353"/>
                </a:solidFill>
                <a:latin typeface="Arial"/>
                <a:ea typeface="Arial"/>
              </a:rPr>
              <a:t>Gerina organizmo energetinį potencialą, nes stimuliuoja ląstelinės energijos gamybą.</a:t>
            </a:r>
            <a:endParaRPr lang="en-US" sz="3200" b="0" strike="noStrike" spc="-1">
              <a:latin typeface="Arial"/>
            </a:endParaRPr>
          </a:p>
          <a:p>
            <a:pPr>
              <a:lnSpc>
                <a:spcPct val="100000"/>
              </a:lnSpc>
              <a:spcBef>
                <a:spcPts val="601"/>
              </a:spcBef>
            </a:pPr>
            <a:endParaRPr lang="en-US" sz="3200" b="0" strike="noStrike" spc="-1">
              <a:latin typeface="Arial"/>
            </a:endParaRPr>
          </a:p>
          <a:p>
            <a:pPr marL="285840" indent="-285120">
              <a:lnSpc>
                <a:spcPct val="100000"/>
              </a:lnSpc>
              <a:spcBef>
                <a:spcPts val="601"/>
              </a:spcBef>
              <a:buClr>
                <a:srgbClr val="535353"/>
              </a:buClr>
              <a:buSzPct val="150000"/>
              <a:buFont typeface="Arial"/>
              <a:buChar char="•"/>
            </a:pPr>
            <a:r>
              <a:rPr lang="en-US" sz="3200" b="1" strike="noStrike" spc="-1">
                <a:solidFill>
                  <a:srgbClr val="535353"/>
                </a:solidFill>
                <a:latin typeface="Arial"/>
                <a:ea typeface="Arial"/>
              </a:rPr>
              <a:t>Padeda atgauti jėgas, žvalumą ir ištvermę.</a:t>
            </a:r>
            <a:endParaRPr lang="en-US" sz="3200" b="0" strike="noStrike" spc="-1">
              <a:latin typeface="Arial"/>
            </a:endParaRPr>
          </a:p>
        </p:txBody>
      </p:sp>
      <p:pic>
        <p:nvPicPr>
          <p:cNvPr id="222" name="image24.png"/>
          <p:cNvPicPr/>
          <p:nvPr/>
        </p:nvPicPr>
        <p:blipFill>
          <a:blip r:embed="rId4"/>
          <a:stretch/>
        </p:blipFill>
        <p:spPr>
          <a:xfrm>
            <a:off x="16403040" y="2999160"/>
            <a:ext cx="4097520" cy="7717320"/>
          </a:xfrm>
          <a:prstGeom prst="rect">
            <a:avLst/>
          </a:prstGeom>
          <a:ln w="12600">
            <a:noFill/>
          </a:ln>
        </p:spPr>
      </p:pic>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3" name="image33.png"/>
          <p:cNvPicPr/>
          <p:nvPr/>
        </p:nvPicPr>
        <p:blipFill>
          <a:blip r:embed="rId3"/>
          <a:stretch/>
        </p:blipFill>
        <p:spPr>
          <a:xfrm>
            <a:off x="0" y="3600"/>
            <a:ext cx="24383520" cy="13708440"/>
          </a:xfrm>
          <a:prstGeom prst="rect">
            <a:avLst/>
          </a:prstGeom>
          <a:ln w="12600">
            <a:noFill/>
          </a:ln>
        </p:spPr>
      </p:pic>
      <p:sp>
        <p:nvSpPr>
          <p:cNvPr id="224" name="CustomShape 1"/>
          <p:cNvSpPr/>
          <p:nvPr/>
        </p:nvSpPr>
        <p:spPr>
          <a:xfrm>
            <a:off x="1920240" y="1060560"/>
            <a:ext cx="7234560" cy="1276920"/>
          </a:xfrm>
          <a:prstGeom prst="rect">
            <a:avLst/>
          </a:prstGeom>
          <a:noFill/>
          <a:ln w="12600">
            <a:noFill/>
          </a:ln>
        </p:spPr>
        <p:style>
          <a:lnRef idx="0">
            <a:scrgbClr r="0" g="0" b="0"/>
          </a:lnRef>
          <a:fillRef idx="0">
            <a:scrgbClr r="0" g="0" b="0"/>
          </a:fillRef>
          <a:effectRef idx="0">
            <a:scrgbClr r="0" g="0" b="0"/>
          </a:effectRef>
          <a:fontRef idx="minor"/>
        </p:style>
        <p:txBody>
          <a:bodyPr wrap="none" lIns="85680" tIns="85680" rIns="85680" bIns="85680"/>
          <a:lstStyle/>
          <a:p>
            <a:pPr>
              <a:lnSpc>
                <a:spcPct val="110000"/>
              </a:lnSpc>
            </a:pPr>
            <a:r>
              <a:rPr lang="en-US" sz="6600" b="1" strike="noStrike" cap="all" spc="-1">
                <a:solidFill>
                  <a:srgbClr val="535353"/>
                </a:solidFill>
                <a:latin typeface="Arial"/>
                <a:ea typeface="Arial"/>
              </a:rPr>
              <a:t>Coral Lecithin</a:t>
            </a:r>
            <a:endParaRPr lang="en-US" sz="6600" b="0" strike="noStrike" spc="-1">
              <a:latin typeface="Arial"/>
            </a:endParaRPr>
          </a:p>
        </p:txBody>
      </p:sp>
      <p:sp>
        <p:nvSpPr>
          <p:cNvPr id="225" name="CustomShape 2"/>
          <p:cNvSpPr/>
          <p:nvPr/>
        </p:nvSpPr>
        <p:spPr>
          <a:xfrm>
            <a:off x="1905480" y="2599560"/>
            <a:ext cx="8524080" cy="1634040"/>
          </a:xfrm>
          <a:prstGeom prst="rect">
            <a:avLst/>
          </a:prstGeom>
          <a:noFill/>
          <a:ln w="12600">
            <a:noFill/>
          </a:ln>
        </p:spPr>
        <p:style>
          <a:lnRef idx="0">
            <a:scrgbClr r="0" g="0" b="0"/>
          </a:lnRef>
          <a:fillRef idx="0">
            <a:scrgbClr r="0" g="0" b="0"/>
          </a:fillRef>
          <a:effectRef idx="0">
            <a:scrgbClr r="0" g="0" b="0"/>
          </a:effectRef>
          <a:fontRef idx="minor"/>
        </p:style>
        <p:txBody>
          <a:bodyPr lIns="85680" tIns="85680" rIns="85680" bIns="85680"/>
          <a:lstStyle/>
          <a:p>
            <a:pPr>
              <a:lnSpc>
                <a:spcPct val="100000"/>
              </a:lnSpc>
            </a:pPr>
            <a:endParaRPr lang="en-US" sz="1800" b="0" strike="noStrike" spc="-1">
              <a:latin typeface="Arial"/>
            </a:endParaRPr>
          </a:p>
          <a:p>
            <a:pPr>
              <a:lnSpc>
                <a:spcPct val="100000"/>
              </a:lnSpc>
            </a:pPr>
            <a:r>
              <a:rPr lang="en-US" sz="3200" b="1" strike="noStrike" cap="all" spc="-1">
                <a:solidFill>
                  <a:srgbClr val="A81756"/>
                </a:solidFill>
                <a:latin typeface="Arial"/>
                <a:ea typeface="Arial"/>
              </a:rPr>
              <a:t>riebaluose tirpių toksinų šalinimui</a:t>
            </a:r>
            <a:endParaRPr lang="en-US" sz="3200" b="0" strike="noStrike" spc="-1">
              <a:latin typeface="Arial"/>
            </a:endParaRPr>
          </a:p>
          <a:p>
            <a:pPr>
              <a:lnSpc>
                <a:spcPct val="100000"/>
              </a:lnSpc>
            </a:pPr>
            <a:endParaRPr lang="en-US" sz="3200" b="0" strike="noStrike" spc="-1">
              <a:latin typeface="Arial"/>
            </a:endParaRPr>
          </a:p>
        </p:txBody>
      </p:sp>
      <p:sp>
        <p:nvSpPr>
          <p:cNvPr id="226" name="CustomShape 3"/>
          <p:cNvSpPr/>
          <p:nvPr/>
        </p:nvSpPr>
        <p:spPr>
          <a:xfrm>
            <a:off x="1905480" y="4948920"/>
            <a:ext cx="9037800" cy="3706560"/>
          </a:xfrm>
          <a:prstGeom prst="rect">
            <a:avLst/>
          </a:prstGeom>
          <a:noFill/>
          <a:ln w="12600">
            <a:noFill/>
          </a:ln>
        </p:spPr>
        <p:style>
          <a:lnRef idx="0">
            <a:scrgbClr r="0" g="0" b="0"/>
          </a:lnRef>
          <a:fillRef idx="0">
            <a:scrgbClr r="0" g="0" b="0"/>
          </a:fillRef>
          <a:effectRef idx="0">
            <a:scrgbClr r="0" g="0" b="0"/>
          </a:effectRef>
          <a:fontRef idx="minor"/>
        </p:style>
        <p:txBody>
          <a:bodyPr lIns="85680" tIns="85680" rIns="85680" bIns="85680"/>
          <a:lstStyle/>
          <a:p>
            <a:pPr marL="285840" indent="-285120">
              <a:lnSpc>
                <a:spcPct val="100000"/>
              </a:lnSpc>
              <a:spcBef>
                <a:spcPts val="601"/>
              </a:spcBef>
              <a:buClr>
                <a:srgbClr val="535353"/>
              </a:buClr>
              <a:buSzPct val="150000"/>
              <a:buFont typeface="Arial"/>
              <a:buChar char="•"/>
            </a:pPr>
            <a:r>
              <a:rPr lang="en-US" sz="3200" b="1" strike="noStrike" spc="-1">
                <a:solidFill>
                  <a:srgbClr val="535353"/>
                </a:solidFill>
                <a:latin typeface="Arial"/>
                <a:ea typeface="Arial"/>
              </a:rPr>
              <a:t>Gamtinių fosfolipidų šaltinis.</a:t>
            </a:r>
            <a:endParaRPr lang="en-US" sz="3200" b="0" strike="noStrike" spc="-1">
              <a:latin typeface="Arial"/>
            </a:endParaRPr>
          </a:p>
          <a:p>
            <a:pPr>
              <a:lnSpc>
                <a:spcPct val="100000"/>
              </a:lnSpc>
              <a:spcBef>
                <a:spcPts val="601"/>
              </a:spcBef>
            </a:pPr>
            <a:endParaRPr lang="en-US" sz="3200" b="0" strike="noStrike" spc="-1">
              <a:latin typeface="Arial"/>
            </a:endParaRPr>
          </a:p>
          <a:p>
            <a:pPr marL="285840" indent="-285120">
              <a:lnSpc>
                <a:spcPct val="100000"/>
              </a:lnSpc>
              <a:spcBef>
                <a:spcPts val="601"/>
              </a:spcBef>
              <a:buClr>
                <a:srgbClr val="535353"/>
              </a:buClr>
              <a:buSzPct val="150000"/>
              <a:buFont typeface="Arial"/>
              <a:buChar char="•"/>
            </a:pPr>
            <a:r>
              <a:rPr lang="en-US" sz="3200" b="1" strike="noStrike" spc="-1">
                <a:solidFill>
                  <a:srgbClr val="535353"/>
                </a:solidFill>
                <a:latin typeface="Arial"/>
                <a:ea typeface="Arial"/>
              </a:rPr>
              <a:t>Saugo ląstelių membranas nuo žalojančio toksinų poveikio.</a:t>
            </a:r>
            <a:endParaRPr lang="en-US" sz="3200" b="0" strike="noStrike" spc="-1">
              <a:latin typeface="Arial"/>
            </a:endParaRPr>
          </a:p>
          <a:p>
            <a:pPr>
              <a:lnSpc>
                <a:spcPct val="100000"/>
              </a:lnSpc>
              <a:spcBef>
                <a:spcPts val="601"/>
              </a:spcBef>
            </a:pPr>
            <a:endParaRPr lang="en-US" sz="3200" b="0" strike="noStrike" spc="-1">
              <a:latin typeface="Arial"/>
            </a:endParaRPr>
          </a:p>
          <a:p>
            <a:pPr marL="285840" indent="-285120">
              <a:lnSpc>
                <a:spcPct val="100000"/>
              </a:lnSpc>
              <a:spcBef>
                <a:spcPts val="601"/>
              </a:spcBef>
              <a:buClr>
                <a:srgbClr val="535353"/>
              </a:buClr>
              <a:buSzPct val="150000"/>
              <a:buFont typeface="Arial"/>
              <a:buChar char="•"/>
            </a:pPr>
            <a:r>
              <a:rPr lang="en-US" sz="3200" b="1" strike="noStrike" spc="-1">
                <a:solidFill>
                  <a:srgbClr val="535353"/>
                </a:solidFill>
                <a:latin typeface="Arial"/>
                <a:ea typeface="Arial"/>
              </a:rPr>
              <a:t>Padeda neutralizuoti ir pašalinti toksinus iš organizmo.</a:t>
            </a:r>
            <a:endParaRPr lang="en-US" sz="3200" b="0" strike="noStrike" spc="-1">
              <a:latin typeface="Arial"/>
            </a:endParaRPr>
          </a:p>
        </p:txBody>
      </p:sp>
      <p:pic>
        <p:nvPicPr>
          <p:cNvPr id="227" name="image31.png"/>
          <p:cNvPicPr/>
          <p:nvPr/>
        </p:nvPicPr>
        <p:blipFill>
          <a:blip r:embed="rId4"/>
          <a:stretch/>
        </p:blipFill>
        <p:spPr>
          <a:xfrm>
            <a:off x="14520600" y="2209680"/>
            <a:ext cx="7774920" cy="10093680"/>
          </a:xfrm>
          <a:prstGeom prst="rect">
            <a:avLst/>
          </a:prstGeom>
          <a:ln w="12600">
            <a:noFill/>
          </a:ln>
        </p:spPr>
      </p:pic>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8" name="image33.png"/>
          <p:cNvPicPr/>
          <p:nvPr/>
        </p:nvPicPr>
        <p:blipFill>
          <a:blip r:embed="rId3"/>
          <a:stretch/>
        </p:blipFill>
        <p:spPr>
          <a:xfrm>
            <a:off x="0" y="3600"/>
            <a:ext cx="24383520" cy="13708440"/>
          </a:xfrm>
          <a:prstGeom prst="rect">
            <a:avLst/>
          </a:prstGeom>
          <a:ln w="12600">
            <a:noFill/>
          </a:ln>
        </p:spPr>
      </p:pic>
      <p:sp>
        <p:nvSpPr>
          <p:cNvPr id="229" name="CustomShape 1"/>
          <p:cNvSpPr/>
          <p:nvPr/>
        </p:nvSpPr>
        <p:spPr>
          <a:xfrm>
            <a:off x="1920240" y="1060560"/>
            <a:ext cx="5869080" cy="1276920"/>
          </a:xfrm>
          <a:prstGeom prst="rect">
            <a:avLst/>
          </a:prstGeom>
          <a:noFill/>
          <a:ln w="12600">
            <a:noFill/>
          </a:ln>
        </p:spPr>
        <p:style>
          <a:lnRef idx="0">
            <a:scrgbClr r="0" g="0" b="0"/>
          </a:lnRef>
          <a:fillRef idx="0">
            <a:scrgbClr r="0" g="0" b="0"/>
          </a:fillRef>
          <a:effectRef idx="0">
            <a:scrgbClr r="0" g="0" b="0"/>
          </a:effectRef>
          <a:fontRef idx="minor"/>
        </p:style>
        <p:txBody>
          <a:bodyPr wrap="none" lIns="85680" tIns="85680" rIns="85680" bIns="85680"/>
          <a:lstStyle/>
          <a:p>
            <a:pPr>
              <a:lnSpc>
                <a:spcPct val="110000"/>
              </a:lnSpc>
            </a:pPr>
            <a:r>
              <a:rPr lang="en-US" sz="6600" b="1" strike="noStrike" cap="all" spc="-1">
                <a:solidFill>
                  <a:srgbClr val="535353"/>
                </a:solidFill>
                <a:latin typeface="Arial"/>
                <a:ea typeface="Arial"/>
              </a:rPr>
              <a:t>Assimilator</a:t>
            </a:r>
            <a:endParaRPr lang="en-US" sz="6600" b="0" strike="noStrike" spc="-1">
              <a:latin typeface="Arial"/>
            </a:endParaRPr>
          </a:p>
        </p:txBody>
      </p:sp>
      <p:sp>
        <p:nvSpPr>
          <p:cNvPr id="230" name="CustomShape 2"/>
          <p:cNvSpPr/>
          <p:nvPr/>
        </p:nvSpPr>
        <p:spPr>
          <a:xfrm>
            <a:off x="1905480" y="2599560"/>
            <a:ext cx="9037800" cy="659160"/>
          </a:xfrm>
          <a:prstGeom prst="rect">
            <a:avLst/>
          </a:prstGeom>
          <a:noFill/>
          <a:ln w="12600">
            <a:noFill/>
          </a:ln>
        </p:spPr>
        <p:style>
          <a:lnRef idx="0">
            <a:scrgbClr r="0" g="0" b="0"/>
          </a:lnRef>
          <a:fillRef idx="0">
            <a:scrgbClr r="0" g="0" b="0"/>
          </a:fillRef>
          <a:effectRef idx="0">
            <a:scrgbClr r="0" g="0" b="0"/>
          </a:effectRef>
          <a:fontRef idx="minor"/>
        </p:style>
        <p:txBody>
          <a:bodyPr lIns="85680" tIns="85680" rIns="85680" bIns="85680"/>
          <a:lstStyle/>
          <a:p>
            <a:pPr>
              <a:lnSpc>
                <a:spcPct val="100000"/>
              </a:lnSpc>
            </a:pPr>
            <a:r>
              <a:rPr lang="en-US" sz="3200" b="1" strike="noStrike" cap="all" spc="-1">
                <a:solidFill>
                  <a:srgbClr val="A81756"/>
                </a:solidFill>
                <a:latin typeface="Arial"/>
                <a:ea typeface="Arial"/>
              </a:rPr>
              <a:t>riebaluose tirpių toksinų šalinimui</a:t>
            </a:r>
            <a:endParaRPr lang="en-US" sz="3200" b="0" strike="noStrike" spc="-1">
              <a:latin typeface="Arial"/>
            </a:endParaRPr>
          </a:p>
        </p:txBody>
      </p:sp>
      <p:sp>
        <p:nvSpPr>
          <p:cNvPr id="231" name="CustomShape 3"/>
          <p:cNvSpPr/>
          <p:nvPr/>
        </p:nvSpPr>
        <p:spPr>
          <a:xfrm>
            <a:off x="1905480" y="4948920"/>
            <a:ext cx="9037800" cy="3553920"/>
          </a:xfrm>
          <a:prstGeom prst="rect">
            <a:avLst/>
          </a:prstGeom>
          <a:noFill/>
          <a:ln w="12600">
            <a:noFill/>
          </a:ln>
        </p:spPr>
        <p:style>
          <a:lnRef idx="0">
            <a:scrgbClr r="0" g="0" b="0"/>
          </a:lnRef>
          <a:fillRef idx="0">
            <a:scrgbClr r="0" g="0" b="0"/>
          </a:fillRef>
          <a:effectRef idx="0">
            <a:scrgbClr r="0" g="0" b="0"/>
          </a:effectRef>
          <a:fontRef idx="minor"/>
        </p:style>
        <p:txBody>
          <a:bodyPr lIns="85680" tIns="85680" rIns="85680" bIns="85680"/>
          <a:lstStyle/>
          <a:p>
            <a:pPr marL="285840" indent="-285120">
              <a:lnSpc>
                <a:spcPct val="100000"/>
              </a:lnSpc>
              <a:spcBef>
                <a:spcPts val="601"/>
              </a:spcBef>
              <a:buClr>
                <a:srgbClr val="535353"/>
              </a:buClr>
              <a:buSzPct val="150000"/>
              <a:buFont typeface="Arial"/>
              <a:buChar char="•"/>
            </a:pPr>
            <a:r>
              <a:rPr lang="en-US" sz="3200" b="1" strike="noStrike" spc="-1">
                <a:solidFill>
                  <a:srgbClr val="535353"/>
                </a:solidFill>
                <a:latin typeface="Arial"/>
                <a:ea typeface="Arial"/>
              </a:rPr>
              <a:t>Padeda kokybiškai suskaidyti maistines medžiagas (baltymus, riebalus, angliavandenius), dėl ko normalizuojasi medžiagų apykaita ir sulėtėja toksinų susidarymas.</a:t>
            </a:r>
            <a:endParaRPr lang="en-US" sz="3200" b="0" strike="noStrike" spc="-1">
              <a:latin typeface="Arial"/>
            </a:endParaRPr>
          </a:p>
          <a:p>
            <a:pPr>
              <a:lnSpc>
                <a:spcPct val="100000"/>
              </a:lnSpc>
              <a:spcBef>
                <a:spcPts val="601"/>
              </a:spcBef>
            </a:pPr>
            <a:endParaRPr lang="en-US" sz="3200" b="0" strike="noStrike" spc="-1">
              <a:latin typeface="Arial"/>
            </a:endParaRPr>
          </a:p>
          <a:p>
            <a:pPr marL="285840" indent="-285120">
              <a:lnSpc>
                <a:spcPct val="100000"/>
              </a:lnSpc>
              <a:spcBef>
                <a:spcPts val="601"/>
              </a:spcBef>
              <a:buClr>
                <a:srgbClr val="535353"/>
              </a:buClr>
              <a:buSzPct val="150000"/>
              <a:buFont typeface="Arial"/>
              <a:buChar char="•"/>
            </a:pPr>
            <a:r>
              <a:rPr lang="en-US" sz="3200" b="1" strike="noStrike" spc="-1">
                <a:solidFill>
                  <a:srgbClr val="535353"/>
                </a:solidFill>
                <a:latin typeface="Arial"/>
                <a:ea typeface="Arial"/>
              </a:rPr>
              <a:t>Palaiko sveiką virškinimą ir stiprų imunitetą.</a:t>
            </a:r>
            <a:endParaRPr lang="en-US" sz="3200" b="0" strike="noStrike" spc="-1">
              <a:latin typeface="Arial"/>
            </a:endParaRPr>
          </a:p>
        </p:txBody>
      </p:sp>
      <p:pic>
        <p:nvPicPr>
          <p:cNvPr id="232" name="image30.png"/>
          <p:cNvPicPr/>
          <p:nvPr/>
        </p:nvPicPr>
        <p:blipFill>
          <a:blip r:embed="rId4"/>
          <a:stretch/>
        </p:blipFill>
        <p:spPr>
          <a:xfrm>
            <a:off x="15068160" y="2502720"/>
            <a:ext cx="6708240" cy="8709840"/>
          </a:xfrm>
          <a:prstGeom prst="rect">
            <a:avLst/>
          </a:prstGeom>
          <a:ln w="12600">
            <a:noFill/>
          </a:ln>
        </p:spPr>
      </p:pic>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3" name="image13.png"/>
          <p:cNvPicPr/>
          <p:nvPr/>
        </p:nvPicPr>
        <p:blipFill>
          <a:blip r:embed="rId2"/>
          <a:stretch/>
        </p:blipFill>
        <p:spPr>
          <a:xfrm>
            <a:off x="0" y="7200"/>
            <a:ext cx="24383520" cy="13708440"/>
          </a:xfrm>
          <a:prstGeom prst="rect">
            <a:avLst/>
          </a:prstGeom>
          <a:ln w="12600">
            <a:noFill/>
          </a:ln>
        </p:spPr>
      </p:pic>
      <p:sp>
        <p:nvSpPr>
          <p:cNvPr id="234" name="CustomShape 1"/>
          <p:cNvSpPr/>
          <p:nvPr/>
        </p:nvSpPr>
        <p:spPr>
          <a:xfrm>
            <a:off x="8836920" y="1060560"/>
            <a:ext cx="6708960" cy="1276920"/>
          </a:xfrm>
          <a:prstGeom prst="rect">
            <a:avLst/>
          </a:prstGeom>
          <a:noFill/>
          <a:ln w="12600">
            <a:noFill/>
          </a:ln>
        </p:spPr>
        <p:style>
          <a:lnRef idx="0">
            <a:scrgbClr r="0" g="0" b="0"/>
          </a:lnRef>
          <a:fillRef idx="0">
            <a:scrgbClr r="0" g="0" b="0"/>
          </a:fillRef>
          <a:effectRef idx="0">
            <a:scrgbClr r="0" g="0" b="0"/>
          </a:effectRef>
          <a:fontRef idx="minor"/>
        </p:style>
        <p:txBody>
          <a:bodyPr wrap="none" lIns="85680" tIns="85680" rIns="85680" bIns="85680"/>
          <a:lstStyle/>
          <a:p>
            <a:pPr algn="ctr">
              <a:lnSpc>
                <a:spcPct val="110000"/>
              </a:lnSpc>
            </a:pPr>
            <a:r>
              <a:rPr lang="en-US" sz="6600" b="1" strike="noStrike" cap="all" spc="-1">
                <a:solidFill>
                  <a:srgbClr val="FFFFFF"/>
                </a:solidFill>
                <a:latin typeface="Arial"/>
                <a:ea typeface="Arial"/>
              </a:rPr>
              <a:t>CORAL DETOX  </a:t>
            </a:r>
            <a:endParaRPr lang="en-US" sz="6600" b="0" strike="noStrike" spc="-1">
              <a:latin typeface="Arial"/>
            </a:endParaRPr>
          </a:p>
        </p:txBody>
      </p:sp>
      <p:sp>
        <p:nvSpPr>
          <p:cNvPr id="235" name="CustomShape 2"/>
          <p:cNvSpPr/>
          <p:nvPr/>
        </p:nvSpPr>
        <p:spPr>
          <a:xfrm>
            <a:off x="6055200" y="4054680"/>
            <a:ext cx="8053920" cy="1146600"/>
          </a:xfrm>
          <a:prstGeom prst="rect">
            <a:avLst/>
          </a:prstGeom>
          <a:noFill/>
          <a:ln w="12600">
            <a:noFill/>
          </a:ln>
        </p:spPr>
        <p:style>
          <a:lnRef idx="0">
            <a:scrgbClr r="0" g="0" b="0"/>
          </a:lnRef>
          <a:fillRef idx="0">
            <a:scrgbClr r="0" g="0" b="0"/>
          </a:fillRef>
          <a:effectRef idx="0">
            <a:scrgbClr r="0" g="0" b="0"/>
          </a:effectRef>
          <a:fontRef idx="minor"/>
        </p:style>
        <p:txBody>
          <a:bodyPr lIns="85680" tIns="85680" rIns="85680" bIns="85680"/>
          <a:lstStyle/>
          <a:p>
            <a:pPr>
              <a:lnSpc>
                <a:spcPct val="100000"/>
              </a:lnSpc>
            </a:pPr>
            <a:r>
              <a:rPr lang="en-US" sz="3200" b="1" strike="noStrike" cap="all" spc="-1">
                <a:solidFill>
                  <a:srgbClr val="FFFFFF"/>
                </a:solidFill>
                <a:latin typeface="Arial"/>
                <a:ea typeface="Arial"/>
              </a:rPr>
              <a:t>apsauga nuo </a:t>
            </a:r>
            <a:endParaRPr lang="en-US" sz="3200" b="0" strike="noStrike" spc="-1">
              <a:latin typeface="Arial"/>
            </a:endParaRPr>
          </a:p>
          <a:p>
            <a:pPr>
              <a:lnSpc>
                <a:spcPct val="100000"/>
              </a:lnSpc>
            </a:pPr>
            <a:r>
              <a:rPr lang="en-US" sz="3200" b="1" strike="noStrike" cap="all" spc="-1">
                <a:solidFill>
                  <a:srgbClr val="FFFFFF"/>
                </a:solidFill>
                <a:latin typeface="Arial"/>
                <a:ea typeface="Arial"/>
              </a:rPr>
              <a:t>oksidacinio streso</a:t>
            </a:r>
            <a:endParaRPr lang="en-US" sz="3200" b="0" strike="noStrike" spc="-1">
              <a:latin typeface="Arial"/>
            </a:endParaRPr>
          </a:p>
        </p:txBody>
      </p:sp>
      <p:pic>
        <p:nvPicPr>
          <p:cNvPr id="236" name="image34.png"/>
          <p:cNvPicPr/>
          <p:nvPr/>
        </p:nvPicPr>
        <p:blipFill>
          <a:blip r:embed="rId3"/>
          <a:stretch/>
        </p:blipFill>
        <p:spPr>
          <a:xfrm>
            <a:off x="2944800" y="3568680"/>
            <a:ext cx="2539800" cy="2539800"/>
          </a:xfrm>
          <a:prstGeom prst="rect">
            <a:avLst/>
          </a:prstGeom>
          <a:ln w="12600">
            <a:noFill/>
          </a:ln>
        </p:spPr>
      </p:pic>
      <p:pic>
        <p:nvPicPr>
          <p:cNvPr id="237" name="image35.png"/>
          <p:cNvPicPr/>
          <p:nvPr/>
        </p:nvPicPr>
        <p:blipFill>
          <a:blip r:embed="rId4"/>
          <a:stretch/>
        </p:blipFill>
        <p:spPr>
          <a:xfrm>
            <a:off x="2941560" y="7988040"/>
            <a:ext cx="2546280" cy="2539800"/>
          </a:xfrm>
          <a:prstGeom prst="rect">
            <a:avLst/>
          </a:prstGeom>
          <a:ln w="12600">
            <a:noFill/>
          </a:ln>
        </p:spPr>
      </p:pic>
      <p:pic>
        <p:nvPicPr>
          <p:cNvPr id="238" name="image36.png"/>
          <p:cNvPicPr/>
          <p:nvPr/>
        </p:nvPicPr>
        <p:blipFill>
          <a:blip r:embed="rId5"/>
          <a:stretch/>
        </p:blipFill>
        <p:spPr>
          <a:xfrm>
            <a:off x="13310280" y="3568680"/>
            <a:ext cx="2539800" cy="2539800"/>
          </a:xfrm>
          <a:prstGeom prst="rect">
            <a:avLst/>
          </a:prstGeom>
          <a:ln w="12600">
            <a:noFill/>
          </a:ln>
        </p:spPr>
      </p:pic>
      <p:pic>
        <p:nvPicPr>
          <p:cNvPr id="239" name="image37.png"/>
          <p:cNvPicPr/>
          <p:nvPr/>
        </p:nvPicPr>
        <p:blipFill>
          <a:blip r:embed="rId6"/>
          <a:stretch/>
        </p:blipFill>
        <p:spPr>
          <a:xfrm>
            <a:off x="13310280" y="7988040"/>
            <a:ext cx="2539800" cy="2539800"/>
          </a:xfrm>
          <a:prstGeom prst="rect">
            <a:avLst/>
          </a:prstGeom>
          <a:ln w="12600">
            <a:noFill/>
          </a:ln>
        </p:spPr>
      </p:pic>
      <p:sp>
        <p:nvSpPr>
          <p:cNvPr id="240" name="CustomShape 3"/>
          <p:cNvSpPr/>
          <p:nvPr/>
        </p:nvSpPr>
        <p:spPr>
          <a:xfrm>
            <a:off x="6055200" y="8709120"/>
            <a:ext cx="8053920" cy="1146600"/>
          </a:xfrm>
          <a:prstGeom prst="rect">
            <a:avLst/>
          </a:prstGeom>
          <a:noFill/>
          <a:ln w="12600">
            <a:noFill/>
          </a:ln>
        </p:spPr>
        <p:style>
          <a:lnRef idx="0">
            <a:scrgbClr r="0" g="0" b="0"/>
          </a:lnRef>
          <a:fillRef idx="0">
            <a:scrgbClr r="0" g="0" b="0"/>
          </a:fillRef>
          <a:effectRef idx="0">
            <a:scrgbClr r="0" g="0" b="0"/>
          </a:effectRef>
          <a:fontRef idx="minor"/>
        </p:style>
        <p:txBody>
          <a:bodyPr lIns="85680" tIns="85680" rIns="85680" bIns="85680"/>
          <a:lstStyle/>
          <a:p>
            <a:pPr>
              <a:lnSpc>
                <a:spcPct val="100000"/>
              </a:lnSpc>
            </a:pPr>
            <a:r>
              <a:rPr lang="en-US" sz="3200" b="1" strike="noStrike" cap="all" spc="-1">
                <a:solidFill>
                  <a:srgbClr val="FFFFFF"/>
                </a:solidFill>
                <a:latin typeface="Arial"/>
                <a:ea typeface="Arial"/>
              </a:rPr>
              <a:t>virškinimo </a:t>
            </a:r>
            <a:endParaRPr lang="en-US" sz="3200" b="0" strike="noStrike" spc="-1">
              <a:latin typeface="Arial"/>
            </a:endParaRPr>
          </a:p>
          <a:p>
            <a:pPr>
              <a:lnSpc>
                <a:spcPct val="100000"/>
              </a:lnSpc>
            </a:pPr>
            <a:r>
              <a:rPr lang="en-US" sz="3200" b="1" strike="noStrike" cap="all" spc="-1">
                <a:solidFill>
                  <a:srgbClr val="FFFFFF"/>
                </a:solidFill>
                <a:latin typeface="Arial"/>
                <a:ea typeface="Arial"/>
              </a:rPr>
              <a:t>optimizavimas</a:t>
            </a:r>
            <a:endParaRPr lang="en-US" sz="3200" b="0" strike="noStrike" spc="-1">
              <a:latin typeface="Arial"/>
            </a:endParaRPr>
          </a:p>
        </p:txBody>
      </p:sp>
      <p:sp>
        <p:nvSpPr>
          <p:cNvPr id="241" name="CustomShape 4"/>
          <p:cNvSpPr/>
          <p:nvPr/>
        </p:nvSpPr>
        <p:spPr>
          <a:xfrm>
            <a:off x="16392960" y="4289760"/>
            <a:ext cx="8053920" cy="1146600"/>
          </a:xfrm>
          <a:prstGeom prst="rect">
            <a:avLst/>
          </a:prstGeom>
          <a:noFill/>
          <a:ln w="12600">
            <a:noFill/>
          </a:ln>
        </p:spPr>
        <p:style>
          <a:lnRef idx="0">
            <a:scrgbClr r="0" g="0" b="0"/>
          </a:lnRef>
          <a:fillRef idx="0">
            <a:scrgbClr r="0" g="0" b="0"/>
          </a:fillRef>
          <a:effectRef idx="0">
            <a:scrgbClr r="0" g="0" b="0"/>
          </a:effectRef>
          <a:fontRef idx="minor"/>
        </p:style>
        <p:txBody>
          <a:bodyPr lIns="85680" tIns="85680" rIns="85680" bIns="85680"/>
          <a:lstStyle/>
          <a:p>
            <a:pPr>
              <a:lnSpc>
                <a:spcPct val="100000"/>
              </a:lnSpc>
            </a:pPr>
            <a:r>
              <a:rPr lang="en-US" sz="3200" b="1" strike="noStrike" cap="all" spc="-1">
                <a:solidFill>
                  <a:srgbClr val="FFFFFF"/>
                </a:solidFill>
                <a:latin typeface="Arial"/>
                <a:ea typeface="Arial"/>
              </a:rPr>
              <a:t>darbingumo </a:t>
            </a:r>
            <a:endParaRPr lang="en-US" sz="3200" b="0" strike="noStrike" spc="-1">
              <a:latin typeface="Arial"/>
            </a:endParaRPr>
          </a:p>
          <a:p>
            <a:pPr>
              <a:lnSpc>
                <a:spcPct val="100000"/>
              </a:lnSpc>
            </a:pPr>
            <a:r>
              <a:rPr lang="en-US" sz="3200" b="1" strike="noStrike" cap="all" spc="-1">
                <a:solidFill>
                  <a:srgbClr val="FFFFFF"/>
                </a:solidFill>
                <a:latin typeface="Arial"/>
                <a:ea typeface="Arial"/>
              </a:rPr>
              <a:t>padidėjimas</a:t>
            </a:r>
            <a:endParaRPr lang="en-US" sz="3200" b="0" strike="noStrike" spc="-1">
              <a:latin typeface="Arial"/>
            </a:endParaRPr>
          </a:p>
        </p:txBody>
      </p:sp>
      <p:sp>
        <p:nvSpPr>
          <p:cNvPr id="242" name="CustomShape 5"/>
          <p:cNvSpPr/>
          <p:nvPr/>
        </p:nvSpPr>
        <p:spPr>
          <a:xfrm>
            <a:off x="16392960" y="8709120"/>
            <a:ext cx="8053920" cy="1146600"/>
          </a:xfrm>
          <a:prstGeom prst="rect">
            <a:avLst/>
          </a:prstGeom>
          <a:noFill/>
          <a:ln w="12600">
            <a:noFill/>
          </a:ln>
        </p:spPr>
        <p:style>
          <a:lnRef idx="0">
            <a:scrgbClr r="0" g="0" b="0"/>
          </a:lnRef>
          <a:fillRef idx="0">
            <a:scrgbClr r="0" g="0" b="0"/>
          </a:fillRef>
          <a:effectRef idx="0">
            <a:scrgbClr r="0" g="0" b="0"/>
          </a:effectRef>
          <a:fontRef idx="minor"/>
        </p:style>
        <p:txBody>
          <a:bodyPr lIns="85680" tIns="85680" rIns="85680" bIns="85680"/>
          <a:lstStyle/>
          <a:p>
            <a:pPr>
              <a:lnSpc>
                <a:spcPct val="100000"/>
              </a:lnSpc>
            </a:pPr>
            <a:r>
              <a:rPr lang="en-US" sz="3200" b="1" strike="noStrike" cap="all" spc="-1">
                <a:solidFill>
                  <a:srgbClr val="FFFFFF"/>
                </a:solidFill>
                <a:latin typeface="Arial"/>
                <a:ea typeface="Arial"/>
              </a:rPr>
              <a:t>aktyvus </a:t>
            </a:r>
            <a:endParaRPr lang="en-US" sz="3200" b="0" strike="noStrike" spc="-1">
              <a:latin typeface="Arial"/>
            </a:endParaRPr>
          </a:p>
          <a:p>
            <a:pPr>
              <a:lnSpc>
                <a:spcPct val="100000"/>
              </a:lnSpc>
            </a:pPr>
            <a:r>
              <a:rPr lang="en-US" sz="3200" b="1" strike="noStrike" cap="all" spc="-1">
                <a:solidFill>
                  <a:srgbClr val="FFFFFF"/>
                </a:solidFill>
                <a:latin typeface="Arial"/>
                <a:ea typeface="Arial"/>
              </a:rPr>
              <a:t>ilgaamžiškumas</a:t>
            </a:r>
            <a:endParaRPr lang="en-US" sz="3200" b="0" strike="noStrike" spc="-1">
              <a:latin typeface="Arial"/>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3" name="image38.png"/>
          <p:cNvPicPr/>
          <p:nvPr/>
        </p:nvPicPr>
        <p:blipFill>
          <a:blip r:embed="rId2"/>
          <a:stretch/>
        </p:blipFill>
        <p:spPr>
          <a:xfrm>
            <a:off x="360" y="99000"/>
            <a:ext cx="24383520" cy="13708440"/>
          </a:xfrm>
          <a:prstGeom prst="rect">
            <a:avLst/>
          </a:prstGeom>
          <a:ln w="12600">
            <a:noFill/>
          </a:ln>
        </p:spPr>
      </p:pic>
      <p:sp>
        <p:nvSpPr>
          <p:cNvPr id="244" name="CustomShape 1"/>
          <p:cNvSpPr/>
          <p:nvPr/>
        </p:nvSpPr>
        <p:spPr>
          <a:xfrm>
            <a:off x="1928520" y="1756080"/>
            <a:ext cx="4876920" cy="1176480"/>
          </a:xfrm>
          <a:prstGeom prst="rect">
            <a:avLst/>
          </a:prstGeom>
          <a:noFill/>
          <a:ln w="12600">
            <a:noFill/>
          </a:ln>
        </p:spPr>
        <p:style>
          <a:lnRef idx="0">
            <a:scrgbClr r="0" g="0" b="0"/>
          </a:lnRef>
          <a:fillRef idx="0">
            <a:scrgbClr r="0" g="0" b="0"/>
          </a:fillRef>
          <a:effectRef idx="0">
            <a:scrgbClr r="0" g="0" b="0"/>
          </a:effectRef>
          <a:fontRef idx="minor"/>
        </p:style>
        <p:txBody>
          <a:bodyPr wrap="none" lIns="85680" tIns="85680" rIns="85680" bIns="85680"/>
          <a:lstStyle/>
          <a:p>
            <a:pPr>
              <a:lnSpc>
                <a:spcPct val="100000"/>
              </a:lnSpc>
            </a:pPr>
            <a:r>
              <a:rPr lang="en-US" sz="6600" b="1" strike="noStrike" spc="-1">
                <a:solidFill>
                  <a:srgbClr val="E22F76"/>
                </a:solidFill>
                <a:latin typeface="Arial"/>
                <a:ea typeface="Arial"/>
              </a:rPr>
              <a:t>Coral Detox</a:t>
            </a:r>
            <a:endParaRPr lang="en-US" sz="6600" b="0" strike="noStrike" spc="-1">
              <a:latin typeface="Arial"/>
            </a:endParaRPr>
          </a:p>
        </p:txBody>
      </p:sp>
      <p:sp>
        <p:nvSpPr>
          <p:cNvPr id="245" name="CustomShape 2"/>
          <p:cNvSpPr/>
          <p:nvPr/>
        </p:nvSpPr>
        <p:spPr>
          <a:xfrm>
            <a:off x="1933920" y="5234040"/>
            <a:ext cx="4037400" cy="3583800"/>
          </a:xfrm>
          <a:prstGeom prst="rect">
            <a:avLst/>
          </a:prstGeom>
          <a:noFill/>
          <a:ln w="12600">
            <a:noFill/>
          </a:ln>
        </p:spPr>
        <p:style>
          <a:lnRef idx="0">
            <a:scrgbClr r="0" g="0" b="0"/>
          </a:lnRef>
          <a:fillRef idx="0">
            <a:scrgbClr r="0" g="0" b="0"/>
          </a:fillRef>
          <a:effectRef idx="0">
            <a:scrgbClr r="0" g="0" b="0"/>
          </a:effectRef>
          <a:fontRef idx="minor"/>
        </p:style>
        <p:txBody>
          <a:bodyPr wrap="none" lIns="85680" tIns="85680" rIns="85680" bIns="85680"/>
          <a:lstStyle/>
          <a:p>
            <a:pPr>
              <a:lnSpc>
                <a:spcPct val="100000"/>
              </a:lnSpc>
            </a:pPr>
            <a:r>
              <a:rPr lang="en-US" sz="3200" b="1" strike="noStrike" spc="-1">
                <a:solidFill>
                  <a:srgbClr val="535353"/>
                </a:solidFill>
                <a:latin typeface="Arial"/>
                <a:ea typeface="Arial"/>
              </a:rPr>
              <a:t>BONUSINIAI BALAI</a:t>
            </a:r>
            <a:endParaRPr lang="en-US" sz="3200" b="0" strike="noStrike" spc="-1">
              <a:latin typeface="Arial"/>
            </a:endParaRPr>
          </a:p>
          <a:p>
            <a:pPr>
              <a:lnSpc>
                <a:spcPct val="100000"/>
              </a:lnSpc>
            </a:pPr>
            <a:endParaRPr lang="en-US" sz="3200" b="0" strike="noStrike" spc="-1">
              <a:latin typeface="Arial"/>
            </a:endParaRPr>
          </a:p>
          <a:p>
            <a:pPr>
              <a:lnSpc>
                <a:spcPct val="100000"/>
              </a:lnSpc>
            </a:pPr>
            <a:endParaRPr lang="en-US" sz="3200" b="0" strike="noStrike" spc="-1">
              <a:latin typeface="Arial"/>
            </a:endParaRPr>
          </a:p>
          <a:p>
            <a:pPr>
              <a:lnSpc>
                <a:spcPct val="100000"/>
              </a:lnSpc>
            </a:pPr>
            <a:r>
              <a:rPr lang="en-US" sz="3200" b="1" strike="noStrike" spc="-1">
                <a:solidFill>
                  <a:srgbClr val="535353"/>
                </a:solidFill>
                <a:latin typeface="Arial"/>
                <a:ea typeface="Arial"/>
              </a:rPr>
              <a:t>KLUBO KAINA</a:t>
            </a:r>
            <a:endParaRPr lang="en-US" sz="3200" b="0" strike="noStrike" spc="-1">
              <a:latin typeface="Arial"/>
            </a:endParaRPr>
          </a:p>
          <a:p>
            <a:pPr>
              <a:lnSpc>
                <a:spcPct val="100000"/>
              </a:lnSpc>
            </a:pPr>
            <a:endParaRPr lang="en-US" sz="3200" b="0" strike="noStrike" spc="-1">
              <a:latin typeface="Arial"/>
            </a:endParaRPr>
          </a:p>
          <a:p>
            <a:pPr>
              <a:lnSpc>
                <a:spcPct val="100000"/>
              </a:lnSpc>
            </a:pPr>
            <a:endParaRPr lang="en-US" sz="3200" b="0" strike="noStrike" spc="-1">
              <a:latin typeface="Arial"/>
            </a:endParaRPr>
          </a:p>
          <a:p>
            <a:pPr>
              <a:lnSpc>
                <a:spcPct val="100000"/>
              </a:lnSpc>
            </a:pPr>
            <a:r>
              <a:rPr lang="en-US" sz="3200" b="1" strike="noStrike" spc="-1">
                <a:solidFill>
                  <a:srgbClr val="535353"/>
                </a:solidFill>
                <a:latin typeface="Arial"/>
                <a:ea typeface="Arial"/>
              </a:rPr>
              <a:t>MAŽMENINĖ KAINA</a:t>
            </a:r>
            <a:endParaRPr lang="en-US" sz="3200" b="0" strike="noStrike" spc="-1">
              <a:latin typeface="Arial"/>
            </a:endParaRPr>
          </a:p>
        </p:txBody>
      </p:sp>
      <p:sp>
        <p:nvSpPr>
          <p:cNvPr id="246" name="CustomShape 3"/>
          <p:cNvSpPr/>
          <p:nvPr/>
        </p:nvSpPr>
        <p:spPr>
          <a:xfrm>
            <a:off x="7239960" y="5045760"/>
            <a:ext cx="906840" cy="963000"/>
          </a:xfrm>
          <a:prstGeom prst="rect">
            <a:avLst/>
          </a:prstGeom>
          <a:noFill/>
          <a:ln w="12600">
            <a:noFill/>
          </a:ln>
        </p:spPr>
        <p:style>
          <a:lnRef idx="0">
            <a:scrgbClr r="0" g="0" b="0"/>
          </a:lnRef>
          <a:fillRef idx="0">
            <a:scrgbClr r="0" g="0" b="0"/>
          </a:fillRef>
          <a:effectRef idx="0">
            <a:scrgbClr r="0" g="0" b="0"/>
          </a:effectRef>
          <a:fontRef idx="minor"/>
        </p:style>
        <p:txBody>
          <a:bodyPr wrap="none" lIns="85680" tIns="85680" rIns="85680" bIns="85680"/>
          <a:lstStyle/>
          <a:p>
            <a:pPr>
              <a:lnSpc>
                <a:spcPct val="100000"/>
              </a:lnSpc>
            </a:pPr>
            <a:r>
              <a:rPr lang="en-US" sz="5200" b="1" strike="noStrike" spc="-1">
                <a:solidFill>
                  <a:srgbClr val="E22F76"/>
                </a:solidFill>
                <a:latin typeface="Arial"/>
                <a:ea typeface="Arial"/>
              </a:rPr>
              <a:t>60</a:t>
            </a:r>
            <a:endParaRPr lang="en-US" sz="5200" b="0" strike="noStrike" spc="-1">
              <a:latin typeface="Arial"/>
            </a:endParaRPr>
          </a:p>
        </p:txBody>
      </p:sp>
      <p:sp>
        <p:nvSpPr>
          <p:cNvPr id="247" name="CustomShape 4"/>
          <p:cNvSpPr/>
          <p:nvPr/>
        </p:nvSpPr>
        <p:spPr>
          <a:xfrm>
            <a:off x="7160400" y="7850880"/>
            <a:ext cx="3145680" cy="963720"/>
          </a:xfrm>
          <a:prstGeom prst="rect">
            <a:avLst/>
          </a:prstGeom>
          <a:noFill/>
          <a:ln w="12600">
            <a:noFill/>
          </a:ln>
        </p:spPr>
        <p:style>
          <a:lnRef idx="0">
            <a:scrgbClr r="0" g="0" b="0"/>
          </a:lnRef>
          <a:fillRef idx="0">
            <a:scrgbClr r="0" g="0" b="0"/>
          </a:fillRef>
          <a:effectRef idx="0">
            <a:scrgbClr r="0" g="0" b="0"/>
          </a:effectRef>
          <a:fontRef idx="minor"/>
        </p:style>
        <p:txBody>
          <a:bodyPr wrap="none" lIns="85680" tIns="85680" rIns="85680" bIns="85680"/>
          <a:lstStyle/>
          <a:p>
            <a:pPr>
              <a:lnSpc>
                <a:spcPct val="100000"/>
              </a:lnSpc>
            </a:pPr>
            <a:r>
              <a:rPr lang="en-US" sz="5200" b="1" strike="noStrike" spc="-1" dirty="0" smtClean="0">
                <a:solidFill>
                  <a:srgbClr val="E22F76"/>
                </a:solidFill>
                <a:latin typeface="Arial"/>
                <a:ea typeface="Arial"/>
              </a:rPr>
              <a:t>96,78 Eur</a:t>
            </a:r>
            <a:r>
              <a:rPr lang="en-US" sz="3200" b="1" strike="noStrike" spc="-1" dirty="0" smtClean="0">
                <a:solidFill>
                  <a:srgbClr val="E22F76"/>
                </a:solidFill>
                <a:latin typeface="Arial"/>
                <a:ea typeface="Arial"/>
              </a:rPr>
              <a:t>.</a:t>
            </a:r>
            <a:endParaRPr lang="en-US" sz="3200" b="0" strike="noStrike" spc="-1" dirty="0">
              <a:latin typeface="Arial"/>
            </a:endParaRPr>
          </a:p>
        </p:txBody>
      </p:sp>
      <p:sp>
        <p:nvSpPr>
          <p:cNvPr id="248" name="CustomShape 5"/>
          <p:cNvSpPr/>
          <p:nvPr/>
        </p:nvSpPr>
        <p:spPr>
          <a:xfrm>
            <a:off x="7116840" y="6438240"/>
            <a:ext cx="1864080" cy="963720"/>
          </a:xfrm>
          <a:prstGeom prst="rect">
            <a:avLst/>
          </a:prstGeom>
          <a:noFill/>
          <a:ln w="12600">
            <a:noFill/>
          </a:ln>
        </p:spPr>
        <p:style>
          <a:lnRef idx="0">
            <a:scrgbClr r="0" g="0" b="0"/>
          </a:lnRef>
          <a:fillRef idx="0">
            <a:scrgbClr r="0" g="0" b="0"/>
          </a:fillRef>
          <a:effectRef idx="0">
            <a:scrgbClr r="0" g="0" b="0"/>
          </a:effectRef>
          <a:fontRef idx="minor"/>
        </p:style>
        <p:txBody>
          <a:bodyPr wrap="none" lIns="85680" tIns="85680" rIns="85680" bIns="85680"/>
          <a:lstStyle/>
          <a:p>
            <a:pPr>
              <a:lnSpc>
                <a:spcPct val="100000"/>
              </a:lnSpc>
            </a:pPr>
            <a:r>
              <a:rPr lang="en-US" sz="5200" b="1" strike="noStrike" spc="-1" dirty="0" smtClean="0">
                <a:solidFill>
                  <a:srgbClr val="E22F76"/>
                </a:solidFill>
                <a:latin typeface="Arial"/>
                <a:ea typeface="Arial"/>
              </a:rPr>
              <a:t>77,39 Eur.</a:t>
            </a:r>
          </a:p>
          <a:p>
            <a:pPr>
              <a:lnSpc>
                <a:spcPct val="100000"/>
              </a:lnSpc>
            </a:pPr>
            <a:endParaRPr lang="en-US" sz="3200" b="0" strike="noStrike" spc="-1" dirty="0">
              <a:latin typeface="Arial"/>
            </a:endParaRPr>
          </a:p>
        </p:txBody>
      </p:sp>
      <p:sp>
        <p:nvSpPr>
          <p:cNvPr id="249" name="CustomShape 6"/>
          <p:cNvSpPr/>
          <p:nvPr/>
        </p:nvSpPr>
        <p:spPr>
          <a:xfrm>
            <a:off x="7144920" y="4965840"/>
            <a:ext cx="1071360" cy="1071360"/>
          </a:xfrm>
          <a:prstGeom prst="ellipse">
            <a:avLst/>
          </a:prstGeom>
          <a:noFill/>
          <a:ln w="25560">
            <a:solidFill>
              <a:srgbClr val="F989BF"/>
            </a:solidFill>
            <a:round/>
          </a:ln>
        </p:spPr>
        <p:style>
          <a:lnRef idx="0">
            <a:scrgbClr r="0" g="0" b="0"/>
          </a:lnRef>
          <a:fillRef idx="0">
            <a:scrgbClr r="0" g="0" b="0"/>
          </a:fillRef>
          <a:effectRef idx="0">
            <a:scrgbClr r="0" g="0" b="0"/>
          </a:effectRef>
          <a:fontRef idx="minor"/>
        </p:style>
      </p:sp>
      <p:pic>
        <p:nvPicPr>
          <p:cNvPr id="250" name="Рисунок 249"/>
          <p:cNvPicPr/>
          <p:nvPr/>
        </p:nvPicPr>
        <p:blipFill>
          <a:blip r:embed="rId3"/>
          <a:stretch/>
        </p:blipFill>
        <p:spPr>
          <a:xfrm>
            <a:off x="14356080" y="2286000"/>
            <a:ext cx="8229600" cy="8229600"/>
          </a:xfrm>
          <a:prstGeom prst="rect">
            <a:avLst/>
          </a:prstGeom>
          <a:ln>
            <a:noFill/>
          </a:ln>
        </p:spPr>
      </p:pic>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1" name="image28.png"/>
          <p:cNvPicPr/>
          <p:nvPr/>
        </p:nvPicPr>
        <p:blipFill>
          <a:blip r:embed="rId3"/>
          <a:stretch/>
        </p:blipFill>
        <p:spPr>
          <a:xfrm>
            <a:off x="122400" y="-91440"/>
            <a:ext cx="24383520" cy="13708440"/>
          </a:xfrm>
          <a:prstGeom prst="rect">
            <a:avLst/>
          </a:prstGeom>
          <a:ln w="12600">
            <a:noFill/>
          </a:ln>
        </p:spPr>
      </p:pic>
      <p:sp>
        <p:nvSpPr>
          <p:cNvPr id="252" name="CustomShape 1"/>
          <p:cNvSpPr/>
          <p:nvPr/>
        </p:nvSpPr>
        <p:spPr>
          <a:xfrm>
            <a:off x="1914480" y="3371760"/>
            <a:ext cx="9778320" cy="1543320"/>
          </a:xfrm>
          <a:prstGeom prst="rect">
            <a:avLst/>
          </a:prstGeom>
          <a:noFill/>
          <a:ln w="12600">
            <a:noFill/>
          </a:ln>
        </p:spPr>
        <p:style>
          <a:lnRef idx="0">
            <a:scrgbClr r="0" g="0" b="0"/>
          </a:lnRef>
          <a:fillRef idx="0">
            <a:scrgbClr r="0" g="0" b="0"/>
          </a:fillRef>
          <a:effectRef idx="0">
            <a:scrgbClr r="0" g="0" b="0"/>
          </a:effectRef>
          <a:fontRef idx="minor"/>
        </p:style>
        <p:txBody>
          <a:bodyPr lIns="85680" tIns="85680" rIns="85680" bIns="85680"/>
          <a:lstStyle/>
          <a:p>
            <a:pPr>
              <a:lnSpc>
                <a:spcPct val="100000"/>
              </a:lnSpc>
            </a:pPr>
            <a:r>
              <a:rPr lang="en-US" sz="9000" b="1" strike="noStrike" spc="-1">
                <a:solidFill>
                  <a:srgbClr val="FFFFFF"/>
                </a:solidFill>
                <a:latin typeface="Arial"/>
                <a:ea typeface="Arial"/>
              </a:rPr>
              <a:t>Coral Detox Plus</a:t>
            </a:r>
            <a:endParaRPr lang="en-US" sz="9000" b="0" strike="noStrike" spc="-1">
              <a:latin typeface="Arial"/>
            </a:endParaRPr>
          </a:p>
        </p:txBody>
      </p:sp>
      <p:sp>
        <p:nvSpPr>
          <p:cNvPr id="253" name="CustomShape 2"/>
          <p:cNvSpPr/>
          <p:nvPr/>
        </p:nvSpPr>
        <p:spPr>
          <a:xfrm>
            <a:off x="1905480" y="7095240"/>
            <a:ext cx="9037800" cy="1909440"/>
          </a:xfrm>
          <a:prstGeom prst="rect">
            <a:avLst/>
          </a:prstGeom>
          <a:noFill/>
          <a:ln w="12600">
            <a:noFill/>
          </a:ln>
        </p:spPr>
        <p:style>
          <a:lnRef idx="0">
            <a:scrgbClr r="0" g="0" b="0"/>
          </a:lnRef>
          <a:fillRef idx="0">
            <a:scrgbClr r="0" g="0" b="0"/>
          </a:fillRef>
          <a:effectRef idx="0">
            <a:scrgbClr r="0" g="0" b="0"/>
          </a:effectRef>
          <a:fontRef idx="minor"/>
        </p:style>
        <p:txBody>
          <a:bodyPr lIns="85680" tIns="85680" rIns="85680" bIns="85680"/>
          <a:lstStyle/>
          <a:p>
            <a:pPr>
              <a:lnSpc>
                <a:spcPct val="100000"/>
              </a:lnSpc>
            </a:pPr>
            <a:r>
              <a:rPr lang="en-US" sz="3800" b="1" strike="noStrike" cap="all" spc="-1">
                <a:solidFill>
                  <a:srgbClr val="FFFFFF"/>
                </a:solidFill>
                <a:latin typeface="Arial"/>
                <a:ea typeface="Arial"/>
              </a:rPr>
              <a:t>PLATESNIO POVEIKIO</a:t>
            </a:r>
            <a:endParaRPr lang="en-US" sz="3800" b="0" strike="noStrike" spc="-1">
              <a:latin typeface="Arial"/>
            </a:endParaRPr>
          </a:p>
          <a:p>
            <a:pPr>
              <a:lnSpc>
                <a:spcPct val="100000"/>
              </a:lnSpc>
            </a:pPr>
            <a:r>
              <a:rPr lang="en-US" sz="3800" b="1" strike="noStrike" cap="all" spc="-1">
                <a:solidFill>
                  <a:srgbClr val="FFFFFF"/>
                </a:solidFill>
                <a:latin typeface="Arial"/>
                <a:ea typeface="Arial"/>
              </a:rPr>
              <a:t>Coral Detox </a:t>
            </a:r>
            <a:endParaRPr lang="en-US" sz="3800" b="0" strike="noStrike" spc="-1">
              <a:latin typeface="Arial"/>
            </a:endParaRPr>
          </a:p>
          <a:p>
            <a:pPr>
              <a:lnSpc>
                <a:spcPct val="100000"/>
              </a:lnSpc>
            </a:pPr>
            <a:r>
              <a:rPr lang="en-US" sz="3800" b="1" strike="noStrike" cap="all" spc="-1">
                <a:solidFill>
                  <a:srgbClr val="FFFFFF"/>
                </a:solidFill>
                <a:latin typeface="Arial"/>
                <a:ea typeface="Arial"/>
              </a:rPr>
              <a:t>MAKSIMALIAM EFEKTUI GAUTI</a:t>
            </a:r>
            <a:endParaRPr lang="en-US" sz="3800" b="0" strike="noStrike" spc="-1">
              <a:latin typeface="Arial"/>
            </a:endParaRPr>
          </a:p>
        </p:txBody>
      </p:sp>
      <p:pic>
        <p:nvPicPr>
          <p:cNvPr id="254" name="Рисунок 253"/>
          <p:cNvPicPr/>
          <p:nvPr/>
        </p:nvPicPr>
        <p:blipFill>
          <a:blip r:embed="rId4"/>
          <a:stretch/>
        </p:blipFill>
        <p:spPr>
          <a:xfrm>
            <a:off x="13350240" y="1691280"/>
            <a:ext cx="9966960" cy="9966960"/>
          </a:xfrm>
          <a:prstGeom prst="rect">
            <a:avLst/>
          </a:prstGeom>
          <a:ln>
            <a:noFill/>
          </a:ln>
        </p:spPr>
      </p:pic>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9" name="image5.png"/>
          <p:cNvPicPr/>
          <p:nvPr/>
        </p:nvPicPr>
        <p:blipFill>
          <a:blip r:embed="rId3"/>
          <a:stretch/>
        </p:blipFill>
        <p:spPr>
          <a:xfrm>
            <a:off x="0" y="0"/>
            <a:ext cx="24383520" cy="13715640"/>
          </a:xfrm>
          <a:prstGeom prst="rect">
            <a:avLst/>
          </a:prstGeom>
          <a:ln w="12600">
            <a:noFill/>
          </a:ln>
        </p:spPr>
      </p:pic>
      <p:sp>
        <p:nvSpPr>
          <p:cNvPr id="90" name="CustomShape 1"/>
          <p:cNvSpPr/>
          <p:nvPr/>
        </p:nvSpPr>
        <p:spPr>
          <a:xfrm>
            <a:off x="1914480" y="3575160"/>
            <a:ext cx="13685040" cy="5365800"/>
          </a:xfrm>
          <a:prstGeom prst="rect">
            <a:avLst/>
          </a:prstGeom>
          <a:noFill/>
          <a:ln w="12600">
            <a:noFill/>
          </a:ln>
        </p:spPr>
        <p:style>
          <a:lnRef idx="0">
            <a:scrgbClr r="0" g="0" b="0"/>
          </a:lnRef>
          <a:fillRef idx="0">
            <a:scrgbClr r="0" g="0" b="0"/>
          </a:fillRef>
          <a:effectRef idx="0">
            <a:scrgbClr r="0" g="0" b="0"/>
          </a:effectRef>
          <a:fontRef idx="minor"/>
        </p:style>
        <p:txBody>
          <a:bodyPr lIns="85680" tIns="85680" rIns="85680" bIns="85680"/>
          <a:lstStyle/>
          <a:p>
            <a:pPr>
              <a:lnSpc>
                <a:spcPct val="110000"/>
              </a:lnSpc>
            </a:pPr>
            <a:r>
              <a:rPr lang="en-US" sz="6200" b="1" strike="noStrike" cap="all" spc="-1">
                <a:solidFill>
                  <a:srgbClr val="535353"/>
                </a:solidFill>
                <a:latin typeface="Arial"/>
                <a:ea typeface="Arial"/>
              </a:rPr>
              <a:t>žmogus – unikali </a:t>
            </a:r>
            <a:endParaRPr lang="en-US" sz="6200" b="0" strike="noStrike" spc="-1">
              <a:latin typeface="Arial"/>
            </a:endParaRPr>
          </a:p>
          <a:p>
            <a:pPr>
              <a:lnSpc>
                <a:spcPct val="110000"/>
              </a:lnSpc>
            </a:pPr>
            <a:r>
              <a:rPr lang="en-US" sz="6200" b="1" strike="noStrike" cap="all" spc="-1">
                <a:solidFill>
                  <a:srgbClr val="535353"/>
                </a:solidFill>
                <a:latin typeface="Arial"/>
                <a:ea typeface="Arial"/>
              </a:rPr>
              <a:t>gyva sistema, </a:t>
            </a:r>
            <a:endParaRPr lang="en-US" sz="6200" b="0" strike="noStrike" spc="-1">
              <a:latin typeface="Arial"/>
            </a:endParaRPr>
          </a:p>
          <a:p>
            <a:pPr>
              <a:lnSpc>
                <a:spcPct val="110000"/>
              </a:lnSpc>
            </a:pPr>
            <a:r>
              <a:rPr lang="en-US" sz="6200" b="1" strike="noStrike" cap="all" spc="-1">
                <a:solidFill>
                  <a:srgbClr val="535353"/>
                </a:solidFill>
                <a:latin typeface="Arial"/>
                <a:ea typeface="Arial"/>
              </a:rPr>
              <a:t>kurią nuolat veikia </a:t>
            </a:r>
            <a:endParaRPr lang="en-US" sz="6200" b="0" strike="noStrike" spc="-1">
              <a:latin typeface="Arial"/>
            </a:endParaRPr>
          </a:p>
          <a:p>
            <a:pPr>
              <a:lnSpc>
                <a:spcPct val="110000"/>
              </a:lnSpc>
            </a:pPr>
            <a:r>
              <a:rPr lang="en-US" sz="6200" b="1" strike="noStrike" cap="all" spc="-1">
                <a:solidFill>
                  <a:srgbClr val="E23579"/>
                </a:solidFill>
                <a:latin typeface="Arial"/>
                <a:ea typeface="Arial"/>
              </a:rPr>
              <a:t>išoriniai ir vidiniai </a:t>
            </a:r>
            <a:endParaRPr lang="en-US" sz="6200" b="0" strike="noStrike" spc="-1">
              <a:latin typeface="Arial"/>
            </a:endParaRPr>
          </a:p>
          <a:p>
            <a:pPr>
              <a:lnSpc>
                <a:spcPct val="110000"/>
              </a:lnSpc>
            </a:pPr>
            <a:r>
              <a:rPr lang="en-US" sz="6200" b="1" strike="noStrike" cap="all" spc="-1">
                <a:solidFill>
                  <a:srgbClr val="E23579"/>
                </a:solidFill>
                <a:latin typeface="Arial"/>
                <a:ea typeface="Arial"/>
              </a:rPr>
              <a:t>faktoriai</a:t>
            </a:r>
            <a:endParaRPr lang="en-US" sz="6200" b="0" strike="noStrike" spc="-1">
              <a:latin typeface="Arial"/>
            </a:endParaRPr>
          </a:p>
        </p:txBody>
      </p:sp>
      <p:grpSp>
        <p:nvGrpSpPr>
          <p:cNvPr id="91" name="Group 2"/>
          <p:cNvGrpSpPr/>
          <p:nvPr/>
        </p:nvGrpSpPr>
        <p:grpSpPr>
          <a:xfrm>
            <a:off x="15846480" y="1508400"/>
            <a:ext cx="3862080" cy="2329560"/>
            <a:chOff x="15846480" y="1508400"/>
            <a:chExt cx="3862080" cy="2329560"/>
          </a:xfrm>
        </p:grpSpPr>
        <p:sp>
          <p:nvSpPr>
            <p:cNvPr id="92" name="CustomShape 3"/>
            <p:cNvSpPr/>
            <p:nvPr/>
          </p:nvSpPr>
          <p:spPr>
            <a:xfrm>
              <a:off x="16046640" y="2372040"/>
              <a:ext cx="3661920" cy="659160"/>
            </a:xfrm>
            <a:prstGeom prst="rect">
              <a:avLst/>
            </a:prstGeom>
            <a:noFill/>
            <a:ln w="12600">
              <a:noFill/>
            </a:ln>
          </p:spPr>
          <p:style>
            <a:lnRef idx="0">
              <a:scrgbClr r="0" g="0" b="0"/>
            </a:lnRef>
            <a:fillRef idx="0">
              <a:scrgbClr r="0" g="0" b="0"/>
            </a:fillRef>
            <a:effectRef idx="0">
              <a:scrgbClr r="0" g="0" b="0"/>
            </a:effectRef>
            <a:fontRef idx="minor"/>
          </p:style>
          <p:txBody>
            <a:bodyPr lIns="85680" tIns="85680" rIns="85680" bIns="85680"/>
            <a:lstStyle/>
            <a:p>
              <a:pPr>
                <a:lnSpc>
                  <a:spcPct val="100000"/>
                </a:lnSpc>
              </a:pPr>
              <a:r>
                <a:rPr lang="en-US" sz="3200" b="1" strike="noStrike" cap="all" spc="-1">
                  <a:solidFill>
                    <a:srgbClr val="E43078"/>
                  </a:solidFill>
                  <a:latin typeface="Arial"/>
                  <a:ea typeface="Arial"/>
                </a:rPr>
                <a:t>maistas</a:t>
              </a:r>
              <a:endParaRPr lang="en-US" sz="3200" b="0" strike="noStrike" spc="-1">
                <a:latin typeface="Arial"/>
              </a:endParaRPr>
            </a:p>
          </p:txBody>
        </p:sp>
        <p:sp>
          <p:nvSpPr>
            <p:cNvPr id="93" name="CustomShape 4"/>
            <p:cNvSpPr/>
            <p:nvPr/>
          </p:nvSpPr>
          <p:spPr>
            <a:xfrm>
              <a:off x="15846480" y="1508400"/>
              <a:ext cx="2329560" cy="2329560"/>
            </a:xfrm>
            <a:prstGeom prst="ellipse">
              <a:avLst/>
            </a:prstGeom>
            <a:noFill/>
            <a:ln w="50760">
              <a:solidFill>
                <a:srgbClr val="F981B5"/>
              </a:solidFill>
              <a:round/>
            </a:ln>
          </p:spPr>
          <p:style>
            <a:lnRef idx="0">
              <a:scrgbClr r="0" g="0" b="0"/>
            </a:lnRef>
            <a:fillRef idx="0">
              <a:scrgbClr r="0" g="0" b="0"/>
            </a:fillRef>
            <a:effectRef idx="0">
              <a:scrgbClr r="0" g="0" b="0"/>
            </a:effectRef>
            <a:fontRef idx="minor"/>
          </p:style>
        </p:sp>
      </p:grpSp>
      <p:grpSp>
        <p:nvGrpSpPr>
          <p:cNvPr id="94" name="Group 5"/>
          <p:cNvGrpSpPr/>
          <p:nvPr/>
        </p:nvGrpSpPr>
        <p:grpSpPr>
          <a:xfrm>
            <a:off x="18361800" y="1231200"/>
            <a:ext cx="4795200" cy="11253240"/>
            <a:chOff x="18361800" y="1231200"/>
            <a:chExt cx="4795200" cy="11253240"/>
          </a:xfrm>
        </p:grpSpPr>
        <p:pic>
          <p:nvPicPr>
            <p:cNvPr id="95" name="image6.png"/>
            <p:cNvPicPr/>
            <p:nvPr/>
          </p:nvPicPr>
          <p:blipFill>
            <a:blip r:embed="rId4"/>
            <a:stretch/>
          </p:blipFill>
          <p:spPr>
            <a:xfrm>
              <a:off x="18361800" y="1231200"/>
              <a:ext cx="3661920" cy="11253240"/>
            </a:xfrm>
            <a:prstGeom prst="rect">
              <a:avLst/>
            </a:prstGeom>
            <a:ln w="12600">
              <a:noFill/>
            </a:ln>
          </p:spPr>
        </p:pic>
        <p:sp>
          <p:nvSpPr>
            <p:cNvPr id="96" name="CustomShape 6"/>
            <p:cNvSpPr/>
            <p:nvPr/>
          </p:nvSpPr>
          <p:spPr>
            <a:xfrm>
              <a:off x="19726920" y="2911680"/>
              <a:ext cx="3430080" cy="3430080"/>
            </a:xfrm>
            <a:prstGeom prst="ellipse">
              <a:avLst/>
            </a:prstGeom>
            <a:solidFill>
              <a:srgbClr val="EAEAEA"/>
            </a:solidFill>
            <a:ln w="76320">
              <a:solidFill>
                <a:srgbClr val="E43078"/>
              </a:solidFill>
              <a:round/>
            </a:ln>
          </p:spPr>
          <p:style>
            <a:lnRef idx="0">
              <a:scrgbClr r="0" g="0" b="0"/>
            </a:lnRef>
            <a:fillRef idx="0">
              <a:scrgbClr r="0" g="0" b="0"/>
            </a:fillRef>
            <a:effectRef idx="0">
              <a:scrgbClr r="0" g="0" b="0"/>
            </a:effectRef>
            <a:fontRef idx="minor"/>
          </p:style>
        </p:sp>
      </p:grpSp>
      <p:sp>
        <p:nvSpPr>
          <p:cNvPr id="97" name="CustomShape 7"/>
          <p:cNvSpPr/>
          <p:nvPr/>
        </p:nvSpPr>
        <p:spPr>
          <a:xfrm>
            <a:off x="18892800" y="3842640"/>
            <a:ext cx="5097600" cy="1634040"/>
          </a:xfrm>
          <a:prstGeom prst="rect">
            <a:avLst/>
          </a:prstGeom>
          <a:noFill/>
          <a:ln w="12600">
            <a:noFill/>
          </a:ln>
        </p:spPr>
        <p:style>
          <a:lnRef idx="0">
            <a:scrgbClr r="0" g="0" b="0"/>
          </a:lnRef>
          <a:fillRef idx="0">
            <a:scrgbClr r="0" g="0" b="0"/>
          </a:fillRef>
          <a:effectRef idx="0">
            <a:scrgbClr r="0" g="0" b="0"/>
          </a:effectRef>
          <a:fontRef idx="minor"/>
        </p:style>
        <p:txBody>
          <a:bodyPr lIns="85680" tIns="85680" rIns="85680" bIns="85680"/>
          <a:lstStyle/>
          <a:p>
            <a:pPr algn="ctr">
              <a:lnSpc>
                <a:spcPct val="100000"/>
              </a:lnSpc>
            </a:pPr>
            <a:r>
              <a:rPr lang="en-US" sz="3200" b="1" strike="noStrike" cap="all" spc="-1">
                <a:solidFill>
                  <a:srgbClr val="E43078"/>
                </a:solidFill>
                <a:latin typeface="Arial"/>
                <a:ea typeface="Arial"/>
              </a:rPr>
              <a:t>gyvybinė </a:t>
            </a:r>
            <a:endParaRPr lang="en-US" sz="3200" b="0" strike="noStrike" spc="-1">
              <a:latin typeface="Arial"/>
            </a:endParaRPr>
          </a:p>
          <a:p>
            <a:pPr algn="ctr">
              <a:lnSpc>
                <a:spcPct val="100000"/>
              </a:lnSpc>
            </a:pPr>
            <a:r>
              <a:rPr lang="en-US" sz="3200" b="1" strike="noStrike" cap="all" spc="-1">
                <a:solidFill>
                  <a:srgbClr val="E43078"/>
                </a:solidFill>
                <a:latin typeface="Arial"/>
                <a:ea typeface="Arial"/>
              </a:rPr>
              <a:t>organizmo </a:t>
            </a:r>
            <a:endParaRPr lang="en-US" sz="3200" b="0" strike="noStrike" spc="-1">
              <a:latin typeface="Arial"/>
            </a:endParaRPr>
          </a:p>
          <a:p>
            <a:pPr algn="ctr">
              <a:lnSpc>
                <a:spcPct val="100000"/>
              </a:lnSpc>
            </a:pPr>
            <a:r>
              <a:rPr lang="en-US" sz="3200" b="1" strike="noStrike" cap="all" spc="-1">
                <a:solidFill>
                  <a:srgbClr val="E43078"/>
                </a:solidFill>
                <a:latin typeface="Arial"/>
                <a:ea typeface="Arial"/>
              </a:rPr>
              <a:t>veikla</a:t>
            </a:r>
            <a:endParaRPr lang="en-US" sz="3200" b="0" strike="noStrike" spc="-1">
              <a:latin typeface="Arial"/>
            </a:endParaRPr>
          </a:p>
        </p:txBody>
      </p:sp>
      <p:grpSp>
        <p:nvGrpSpPr>
          <p:cNvPr id="98" name="Group 8"/>
          <p:cNvGrpSpPr/>
          <p:nvPr/>
        </p:nvGrpSpPr>
        <p:grpSpPr>
          <a:xfrm>
            <a:off x="14128920" y="4565160"/>
            <a:ext cx="3620880" cy="2329560"/>
            <a:chOff x="14128920" y="4565160"/>
            <a:chExt cx="3620880" cy="2329560"/>
          </a:xfrm>
        </p:grpSpPr>
        <p:sp>
          <p:nvSpPr>
            <p:cNvPr id="99" name="CustomShape 9"/>
            <p:cNvSpPr/>
            <p:nvPr/>
          </p:nvSpPr>
          <p:spPr>
            <a:xfrm>
              <a:off x="14357520" y="5466960"/>
              <a:ext cx="3392280" cy="659160"/>
            </a:xfrm>
            <a:prstGeom prst="rect">
              <a:avLst/>
            </a:prstGeom>
            <a:noFill/>
            <a:ln w="12600">
              <a:noFill/>
            </a:ln>
          </p:spPr>
          <p:style>
            <a:lnRef idx="0">
              <a:scrgbClr r="0" g="0" b="0"/>
            </a:lnRef>
            <a:fillRef idx="0">
              <a:scrgbClr r="0" g="0" b="0"/>
            </a:fillRef>
            <a:effectRef idx="0">
              <a:scrgbClr r="0" g="0" b="0"/>
            </a:effectRef>
            <a:fontRef idx="minor"/>
          </p:style>
          <p:txBody>
            <a:bodyPr lIns="85680" tIns="85680" rIns="85680" bIns="85680"/>
            <a:lstStyle/>
            <a:p>
              <a:pPr>
                <a:lnSpc>
                  <a:spcPct val="100000"/>
                </a:lnSpc>
              </a:pPr>
              <a:r>
                <a:rPr lang="en-US" sz="3200" b="1" strike="noStrike" cap="all" spc="-1">
                  <a:solidFill>
                    <a:srgbClr val="E43078"/>
                  </a:solidFill>
                  <a:latin typeface="Arial"/>
                  <a:ea typeface="Arial"/>
                </a:rPr>
                <a:t>oras</a:t>
              </a:r>
              <a:endParaRPr lang="en-US" sz="3200" b="0" strike="noStrike" spc="-1">
                <a:latin typeface="Arial"/>
              </a:endParaRPr>
            </a:p>
          </p:txBody>
        </p:sp>
        <p:sp>
          <p:nvSpPr>
            <p:cNvPr id="100" name="CustomShape 10"/>
            <p:cNvSpPr/>
            <p:nvPr/>
          </p:nvSpPr>
          <p:spPr>
            <a:xfrm>
              <a:off x="14128920" y="4565160"/>
              <a:ext cx="2329560" cy="2329560"/>
            </a:xfrm>
            <a:prstGeom prst="ellipse">
              <a:avLst/>
            </a:prstGeom>
            <a:noFill/>
            <a:ln w="50760">
              <a:solidFill>
                <a:srgbClr val="F981B5"/>
              </a:solidFill>
              <a:round/>
            </a:ln>
          </p:spPr>
          <p:style>
            <a:lnRef idx="0">
              <a:scrgbClr r="0" g="0" b="0"/>
            </a:lnRef>
            <a:fillRef idx="0">
              <a:scrgbClr r="0" g="0" b="0"/>
            </a:fillRef>
            <a:effectRef idx="0">
              <a:scrgbClr r="0" g="0" b="0"/>
            </a:effectRef>
            <a:fontRef idx="minor"/>
          </p:style>
        </p:sp>
      </p:grpSp>
      <p:grpSp>
        <p:nvGrpSpPr>
          <p:cNvPr id="101" name="Group 11"/>
          <p:cNvGrpSpPr/>
          <p:nvPr/>
        </p:nvGrpSpPr>
        <p:grpSpPr>
          <a:xfrm>
            <a:off x="15913080" y="8938440"/>
            <a:ext cx="3729240" cy="1962000"/>
            <a:chOff x="15913080" y="8938440"/>
            <a:chExt cx="3729240" cy="1962000"/>
          </a:xfrm>
        </p:grpSpPr>
        <p:sp>
          <p:nvSpPr>
            <p:cNvPr id="102" name="CustomShape 12"/>
            <p:cNvSpPr/>
            <p:nvPr/>
          </p:nvSpPr>
          <p:spPr>
            <a:xfrm>
              <a:off x="16002000" y="9630720"/>
              <a:ext cx="3640320" cy="659160"/>
            </a:xfrm>
            <a:prstGeom prst="rect">
              <a:avLst/>
            </a:prstGeom>
            <a:noFill/>
            <a:ln w="12600">
              <a:noFill/>
            </a:ln>
          </p:spPr>
          <p:style>
            <a:lnRef idx="0">
              <a:scrgbClr r="0" g="0" b="0"/>
            </a:lnRef>
            <a:fillRef idx="0">
              <a:scrgbClr r="0" g="0" b="0"/>
            </a:fillRef>
            <a:effectRef idx="0">
              <a:scrgbClr r="0" g="0" b="0"/>
            </a:effectRef>
            <a:fontRef idx="minor"/>
          </p:style>
          <p:txBody>
            <a:bodyPr lIns="85680" tIns="85680" rIns="85680" bIns="85680"/>
            <a:lstStyle/>
            <a:p>
              <a:pPr>
                <a:lnSpc>
                  <a:spcPct val="100000"/>
                </a:lnSpc>
              </a:pPr>
              <a:r>
                <a:rPr lang="en-US" sz="3200" b="1" strike="noStrike" cap="all" spc="-1">
                  <a:solidFill>
                    <a:srgbClr val="E43078"/>
                  </a:solidFill>
                  <a:latin typeface="Arial"/>
                  <a:ea typeface="Arial"/>
                </a:rPr>
                <a:t>vanduo</a:t>
              </a:r>
              <a:endParaRPr lang="en-US" sz="3200" b="0" strike="noStrike" spc="-1">
                <a:latin typeface="Arial"/>
              </a:endParaRPr>
            </a:p>
          </p:txBody>
        </p:sp>
        <p:sp>
          <p:nvSpPr>
            <p:cNvPr id="103" name="CustomShape 13"/>
            <p:cNvSpPr/>
            <p:nvPr/>
          </p:nvSpPr>
          <p:spPr>
            <a:xfrm>
              <a:off x="15913080" y="8938440"/>
              <a:ext cx="1962000" cy="1962000"/>
            </a:xfrm>
            <a:prstGeom prst="ellipse">
              <a:avLst/>
            </a:prstGeom>
            <a:noFill/>
            <a:ln w="50760">
              <a:solidFill>
                <a:srgbClr val="F981B5"/>
              </a:solidFill>
              <a:round/>
            </a:ln>
          </p:spPr>
          <p:style>
            <a:lnRef idx="0">
              <a:scrgbClr r="0" g="0" b="0"/>
            </a:lnRef>
            <a:fillRef idx="0">
              <a:scrgbClr r="0" g="0" b="0"/>
            </a:fillRef>
            <a:effectRef idx="0">
              <a:scrgbClr r="0" g="0" b="0"/>
            </a:effectRef>
            <a:fontRef idx="minor"/>
          </p:style>
        </p:sp>
      </p:grpSp>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5" name="image5.png"/>
          <p:cNvPicPr/>
          <p:nvPr/>
        </p:nvPicPr>
        <p:blipFill>
          <a:blip r:embed="rId3"/>
          <a:stretch/>
        </p:blipFill>
        <p:spPr>
          <a:xfrm>
            <a:off x="0" y="0"/>
            <a:ext cx="24383520" cy="13715640"/>
          </a:xfrm>
          <a:prstGeom prst="rect">
            <a:avLst/>
          </a:prstGeom>
          <a:ln w="12600">
            <a:noFill/>
          </a:ln>
        </p:spPr>
      </p:pic>
      <p:sp>
        <p:nvSpPr>
          <p:cNvPr id="256" name="CustomShape 1"/>
          <p:cNvSpPr/>
          <p:nvPr/>
        </p:nvSpPr>
        <p:spPr>
          <a:xfrm>
            <a:off x="1919880" y="1060560"/>
            <a:ext cx="8711280" cy="1276920"/>
          </a:xfrm>
          <a:prstGeom prst="rect">
            <a:avLst/>
          </a:prstGeom>
          <a:noFill/>
          <a:ln w="12600">
            <a:noFill/>
          </a:ln>
        </p:spPr>
        <p:style>
          <a:lnRef idx="0">
            <a:scrgbClr r="0" g="0" b="0"/>
          </a:lnRef>
          <a:fillRef idx="0">
            <a:scrgbClr r="0" g="0" b="0"/>
          </a:fillRef>
          <a:effectRef idx="0">
            <a:scrgbClr r="0" g="0" b="0"/>
          </a:effectRef>
          <a:fontRef idx="minor"/>
        </p:style>
        <p:txBody>
          <a:bodyPr wrap="none" lIns="85680" tIns="85680" rIns="85680" bIns="85680"/>
          <a:lstStyle/>
          <a:p>
            <a:pPr>
              <a:lnSpc>
                <a:spcPct val="110000"/>
              </a:lnSpc>
            </a:pPr>
            <a:r>
              <a:rPr lang="en-US" sz="6600" b="1" strike="noStrike" cap="all" spc="-1">
                <a:solidFill>
                  <a:srgbClr val="E0397A"/>
                </a:solidFill>
                <a:latin typeface="Arial"/>
                <a:ea typeface="Arial"/>
              </a:rPr>
              <a:t>Coral Detox plus</a:t>
            </a:r>
            <a:endParaRPr lang="en-US" sz="6600" b="0" strike="noStrike" spc="-1">
              <a:latin typeface="Arial"/>
            </a:endParaRPr>
          </a:p>
        </p:txBody>
      </p:sp>
      <p:sp>
        <p:nvSpPr>
          <p:cNvPr id="257" name="CustomShape 2"/>
          <p:cNvSpPr/>
          <p:nvPr/>
        </p:nvSpPr>
        <p:spPr>
          <a:xfrm>
            <a:off x="6706080" y="4072680"/>
            <a:ext cx="8053920" cy="1146600"/>
          </a:xfrm>
          <a:prstGeom prst="rect">
            <a:avLst/>
          </a:prstGeom>
          <a:noFill/>
          <a:ln w="12600">
            <a:noFill/>
          </a:ln>
        </p:spPr>
        <p:style>
          <a:lnRef idx="0">
            <a:scrgbClr r="0" g="0" b="0"/>
          </a:lnRef>
          <a:fillRef idx="0">
            <a:scrgbClr r="0" g="0" b="0"/>
          </a:fillRef>
          <a:effectRef idx="0">
            <a:scrgbClr r="0" g="0" b="0"/>
          </a:effectRef>
          <a:fontRef idx="minor"/>
        </p:style>
        <p:txBody>
          <a:bodyPr lIns="85680" tIns="85680" rIns="85680" bIns="85680"/>
          <a:lstStyle/>
          <a:p>
            <a:pPr>
              <a:lnSpc>
                <a:spcPct val="100000"/>
              </a:lnSpc>
            </a:pPr>
            <a:r>
              <a:rPr lang="en-US" sz="3200" b="1" strike="noStrike" cap="all" spc="-1">
                <a:solidFill>
                  <a:srgbClr val="DE3D7B"/>
                </a:solidFill>
                <a:latin typeface="Arial"/>
                <a:ea typeface="Arial"/>
              </a:rPr>
              <a:t>vandenyje tirpių</a:t>
            </a:r>
            <a:r>
              <a:rPr lang="en-US" sz="3200" b="1" strike="noStrike" cap="all" spc="-1">
                <a:solidFill>
                  <a:srgbClr val="535353"/>
                </a:solidFill>
                <a:latin typeface="Arial"/>
                <a:ea typeface="Arial"/>
              </a:rPr>
              <a:t> </a:t>
            </a:r>
            <a:endParaRPr lang="en-US" sz="3200" b="0" strike="noStrike" spc="-1">
              <a:latin typeface="Arial"/>
            </a:endParaRPr>
          </a:p>
          <a:p>
            <a:pPr>
              <a:lnSpc>
                <a:spcPct val="100000"/>
              </a:lnSpc>
            </a:pPr>
            <a:r>
              <a:rPr lang="en-US" sz="3200" b="1" strike="noStrike" cap="all" spc="-1">
                <a:solidFill>
                  <a:srgbClr val="535353"/>
                </a:solidFill>
                <a:latin typeface="Arial"/>
                <a:ea typeface="Arial"/>
              </a:rPr>
              <a:t>toksinų šalinimui</a:t>
            </a:r>
            <a:endParaRPr lang="en-US" sz="3200" b="0" strike="noStrike" spc="-1">
              <a:latin typeface="Arial"/>
            </a:endParaRPr>
          </a:p>
        </p:txBody>
      </p:sp>
      <p:sp>
        <p:nvSpPr>
          <p:cNvPr id="258" name="CustomShape 3"/>
          <p:cNvSpPr/>
          <p:nvPr/>
        </p:nvSpPr>
        <p:spPr>
          <a:xfrm>
            <a:off x="17678880" y="4072680"/>
            <a:ext cx="8053920" cy="1634040"/>
          </a:xfrm>
          <a:prstGeom prst="rect">
            <a:avLst/>
          </a:prstGeom>
          <a:noFill/>
          <a:ln w="12600">
            <a:noFill/>
          </a:ln>
        </p:spPr>
        <p:style>
          <a:lnRef idx="0">
            <a:scrgbClr r="0" g="0" b="0"/>
          </a:lnRef>
          <a:fillRef idx="0">
            <a:scrgbClr r="0" g="0" b="0"/>
          </a:fillRef>
          <a:effectRef idx="0">
            <a:scrgbClr r="0" g="0" b="0"/>
          </a:effectRef>
          <a:fontRef idx="minor"/>
        </p:style>
        <p:txBody>
          <a:bodyPr lIns="85680" tIns="85680" rIns="85680" bIns="85680"/>
          <a:lstStyle/>
          <a:p>
            <a:pPr>
              <a:lnSpc>
                <a:spcPct val="100000"/>
              </a:lnSpc>
            </a:pPr>
            <a:r>
              <a:rPr lang="en-US" sz="3200" b="1" strike="noStrike" cap="all" spc="-1">
                <a:solidFill>
                  <a:srgbClr val="DE3D7B"/>
                </a:solidFill>
                <a:latin typeface="Arial"/>
                <a:ea typeface="Arial"/>
              </a:rPr>
              <a:t>riebaluose tirpių</a:t>
            </a:r>
            <a:r>
              <a:rPr lang="en-US" sz="3200" b="1" strike="noStrike" cap="all" spc="-1">
                <a:solidFill>
                  <a:srgbClr val="535353"/>
                </a:solidFill>
                <a:latin typeface="Arial"/>
                <a:ea typeface="Arial"/>
              </a:rPr>
              <a:t> </a:t>
            </a:r>
            <a:endParaRPr lang="en-US" sz="3200" b="0" strike="noStrike" spc="-1">
              <a:latin typeface="Arial"/>
            </a:endParaRPr>
          </a:p>
          <a:p>
            <a:pPr>
              <a:lnSpc>
                <a:spcPct val="100000"/>
              </a:lnSpc>
            </a:pPr>
            <a:r>
              <a:rPr lang="en-US" sz="3200" b="1" strike="noStrike" cap="all" spc="-1">
                <a:solidFill>
                  <a:srgbClr val="535353"/>
                </a:solidFill>
                <a:latin typeface="Arial"/>
                <a:ea typeface="Arial"/>
              </a:rPr>
              <a:t>toksinų šalinimui</a:t>
            </a:r>
            <a:endParaRPr lang="en-US" sz="3200" b="0" strike="noStrike" spc="-1">
              <a:latin typeface="Arial"/>
            </a:endParaRPr>
          </a:p>
          <a:p>
            <a:pPr>
              <a:lnSpc>
                <a:spcPct val="100000"/>
              </a:lnSpc>
            </a:pPr>
            <a:endParaRPr lang="en-US" sz="3200" b="0" strike="noStrike" spc="-1">
              <a:latin typeface="Arial"/>
            </a:endParaRPr>
          </a:p>
        </p:txBody>
      </p:sp>
      <p:pic>
        <p:nvPicPr>
          <p:cNvPr id="259" name="image29.png"/>
          <p:cNvPicPr/>
          <p:nvPr/>
        </p:nvPicPr>
        <p:blipFill>
          <a:blip r:embed="rId4"/>
          <a:stretch/>
        </p:blipFill>
        <p:spPr>
          <a:xfrm>
            <a:off x="1944000" y="3294360"/>
            <a:ext cx="2314080" cy="2942280"/>
          </a:xfrm>
          <a:prstGeom prst="rect">
            <a:avLst/>
          </a:prstGeom>
          <a:ln w="12600">
            <a:noFill/>
          </a:ln>
        </p:spPr>
      </p:pic>
      <p:grpSp>
        <p:nvGrpSpPr>
          <p:cNvPr id="260" name="Group 4"/>
          <p:cNvGrpSpPr/>
          <p:nvPr/>
        </p:nvGrpSpPr>
        <p:grpSpPr>
          <a:xfrm>
            <a:off x="12412440" y="2907000"/>
            <a:ext cx="5015520" cy="3898800"/>
            <a:chOff x="12412440" y="2907000"/>
            <a:chExt cx="5015520" cy="3898800"/>
          </a:xfrm>
        </p:grpSpPr>
        <p:pic>
          <p:nvPicPr>
            <p:cNvPr id="261" name="image30.png"/>
            <p:cNvPicPr/>
            <p:nvPr/>
          </p:nvPicPr>
          <p:blipFill>
            <a:blip r:embed="rId5"/>
            <a:stretch/>
          </p:blipFill>
          <p:spPr>
            <a:xfrm>
              <a:off x="12412440" y="3479400"/>
              <a:ext cx="2377800" cy="3087000"/>
            </a:xfrm>
            <a:prstGeom prst="rect">
              <a:avLst/>
            </a:prstGeom>
            <a:ln w="12600">
              <a:noFill/>
            </a:ln>
          </p:spPr>
        </p:pic>
        <p:pic>
          <p:nvPicPr>
            <p:cNvPr id="262" name="image31.png"/>
            <p:cNvPicPr/>
            <p:nvPr/>
          </p:nvPicPr>
          <p:blipFill>
            <a:blip r:embed="rId6"/>
            <a:stretch/>
          </p:blipFill>
          <p:spPr>
            <a:xfrm>
              <a:off x="14424840" y="2907000"/>
              <a:ext cx="3003120" cy="3898800"/>
            </a:xfrm>
            <a:prstGeom prst="rect">
              <a:avLst/>
            </a:prstGeom>
            <a:ln w="12600">
              <a:noFill/>
            </a:ln>
          </p:spPr>
        </p:pic>
      </p:grpSp>
      <p:sp>
        <p:nvSpPr>
          <p:cNvPr id="263" name="Line 5"/>
          <p:cNvSpPr/>
          <p:nvPr/>
        </p:nvSpPr>
        <p:spPr>
          <a:xfrm flipV="1">
            <a:off x="11683800" y="2640960"/>
            <a:ext cx="0" cy="9652680"/>
          </a:xfrm>
          <a:prstGeom prst="line">
            <a:avLst/>
          </a:prstGeom>
          <a:ln w="38160">
            <a:solidFill>
              <a:srgbClr val="DE3D7B"/>
            </a:solidFill>
            <a:round/>
          </a:ln>
        </p:spPr>
        <p:style>
          <a:lnRef idx="0">
            <a:scrgbClr r="0" g="0" b="0"/>
          </a:lnRef>
          <a:fillRef idx="0">
            <a:scrgbClr r="0" g="0" b="0"/>
          </a:fillRef>
          <a:effectRef idx="0">
            <a:scrgbClr r="0" g="0" b="0"/>
          </a:effectRef>
          <a:fontRef idx="minor"/>
        </p:style>
      </p:sp>
      <p:sp>
        <p:nvSpPr>
          <p:cNvPr id="264" name="Line 6"/>
          <p:cNvSpPr/>
          <p:nvPr/>
        </p:nvSpPr>
        <p:spPr>
          <a:xfrm>
            <a:off x="1871280" y="7467480"/>
            <a:ext cx="21546720" cy="0"/>
          </a:xfrm>
          <a:prstGeom prst="line">
            <a:avLst/>
          </a:prstGeom>
          <a:ln w="38160">
            <a:solidFill>
              <a:srgbClr val="DE3D7B"/>
            </a:solidFill>
            <a:round/>
          </a:ln>
        </p:spPr>
        <p:style>
          <a:lnRef idx="0">
            <a:scrgbClr r="0" g="0" b="0"/>
          </a:lnRef>
          <a:fillRef idx="0">
            <a:scrgbClr r="0" g="0" b="0"/>
          </a:fillRef>
          <a:effectRef idx="0">
            <a:scrgbClr r="0" g="0" b="0"/>
          </a:effectRef>
          <a:fontRef idx="minor"/>
        </p:style>
      </p:sp>
      <p:sp>
        <p:nvSpPr>
          <p:cNvPr id="265" name="CustomShape 7"/>
          <p:cNvSpPr/>
          <p:nvPr/>
        </p:nvSpPr>
        <p:spPr>
          <a:xfrm>
            <a:off x="6706080" y="9294480"/>
            <a:ext cx="8053920" cy="1146600"/>
          </a:xfrm>
          <a:prstGeom prst="rect">
            <a:avLst/>
          </a:prstGeom>
          <a:noFill/>
          <a:ln w="12600">
            <a:noFill/>
          </a:ln>
        </p:spPr>
        <p:style>
          <a:lnRef idx="0">
            <a:scrgbClr r="0" g="0" b="0"/>
          </a:lnRef>
          <a:fillRef idx="0">
            <a:scrgbClr r="0" g="0" b="0"/>
          </a:fillRef>
          <a:effectRef idx="0">
            <a:scrgbClr r="0" g="0" b="0"/>
          </a:effectRef>
          <a:fontRef idx="minor"/>
        </p:style>
        <p:txBody>
          <a:bodyPr lIns="85680" tIns="85680" rIns="85680" bIns="85680"/>
          <a:lstStyle/>
          <a:p>
            <a:pPr>
              <a:lnSpc>
                <a:spcPct val="100000"/>
              </a:lnSpc>
            </a:pPr>
            <a:r>
              <a:rPr lang="en-US" sz="3200" b="1" strike="noStrike" cap="all" spc="-1">
                <a:solidFill>
                  <a:srgbClr val="535353"/>
                </a:solidFill>
                <a:latin typeface="Arial"/>
                <a:ea typeface="Arial"/>
              </a:rPr>
              <a:t>mikrofloros </a:t>
            </a:r>
            <a:endParaRPr lang="en-US" sz="3200" b="0" strike="noStrike" spc="-1">
              <a:latin typeface="Arial"/>
            </a:endParaRPr>
          </a:p>
          <a:p>
            <a:pPr>
              <a:lnSpc>
                <a:spcPct val="100000"/>
              </a:lnSpc>
            </a:pPr>
            <a:r>
              <a:rPr lang="en-US" sz="3200" b="1" strike="noStrike" cap="all" spc="-1">
                <a:solidFill>
                  <a:srgbClr val="535353"/>
                </a:solidFill>
                <a:latin typeface="Arial"/>
                <a:ea typeface="Arial"/>
              </a:rPr>
              <a:t>mitybai</a:t>
            </a:r>
            <a:endParaRPr lang="en-US" sz="3200" b="0" strike="noStrike" spc="-1">
              <a:latin typeface="Arial"/>
            </a:endParaRPr>
          </a:p>
        </p:txBody>
      </p:sp>
      <p:sp>
        <p:nvSpPr>
          <p:cNvPr id="266" name="CustomShape 8"/>
          <p:cNvSpPr/>
          <p:nvPr/>
        </p:nvSpPr>
        <p:spPr>
          <a:xfrm>
            <a:off x="17678880" y="9294480"/>
            <a:ext cx="8053920" cy="1146600"/>
          </a:xfrm>
          <a:prstGeom prst="rect">
            <a:avLst/>
          </a:prstGeom>
          <a:noFill/>
          <a:ln w="12600">
            <a:noFill/>
          </a:ln>
        </p:spPr>
        <p:style>
          <a:lnRef idx="0">
            <a:scrgbClr r="0" g="0" b="0"/>
          </a:lnRef>
          <a:fillRef idx="0">
            <a:scrgbClr r="0" g="0" b="0"/>
          </a:fillRef>
          <a:effectRef idx="0">
            <a:scrgbClr r="0" g="0" b="0"/>
          </a:effectRef>
          <a:fontRef idx="minor"/>
        </p:style>
        <p:txBody>
          <a:bodyPr lIns="85680" tIns="85680" rIns="85680" bIns="85680"/>
          <a:lstStyle/>
          <a:p>
            <a:pPr>
              <a:lnSpc>
                <a:spcPct val="100000"/>
              </a:lnSpc>
            </a:pPr>
            <a:r>
              <a:rPr lang="en-US" sz="3200" b="1" strike="noStrike" cap="all" spc="-1">
                <a:solidFill>
                  <a:srgbClr val="535353"/>
                </a:solidFill>
                <a:latin typeface="Arial"/>
                <a:ea typeface="Arial"/>
              </a:rPr>
              <a:t>ląstelių </a:t>
            </a:r>
            <a:endParaRPr lang="en-US" sz="3200" b="0" strike="noStrike" spc="-1">
              <a:latin typeface="Arial"/>
            </a:endParaRPr>
          </a:p>
          <a:p>
            <a:pPr>
              <a:lnSpc>
                <a:spcPct val="100000"/>
              </a:lnSpc>
            </a:pPr>
            <a:r>
              <a:rPr lang="en-US" sz="3200" b="1" strike="noStrike" cap="all" spc="-1">
                <a:solidFill>
                  <a:srgbClr val="535353"/>
                </a:solidFill>
                <a:latin typeface="Arial"/>
                <a:ea typeface="Arial"/>
              </a:rPr>
              <a:t>sveikatai</a:t>
            </a:r>
            <a:endParaRPr lang="en-US" sz="3200" b="0" strike="noStrike" spc="-1">
              <a:latin typeface="Arial"/>
            </a:endParaRPr>
          </a:p>
        </p:txBody>
      </p:sp>
      <p:grpSp>
        <p:nvGrpSpPr>
          <p:cNvPr id="267" name="Group 9"/>
          <p:cNvGrpSpPr/>
          <p:nvPr/>
        </p:nvGrpSpPr>
        <p:grpSpPr>
          <a:xfrm>
            <a:off x="12390480" y="7120080"/>
            <a:ext cx="5059800" cy="5918760"/>
            <a:chOff x="12390480" y="7120080"/>
            <a:chExt cx="5059800" cy="5918760"/>
          </a:xfrm>
        </p:grpSpPr>
        <p:pic>
          <p:nvPicPr>
            <p:cNvPr id="268" name="image39.png"/>
            <p:cNvPicPr/>
            <p:nvPr/>
          </p:nvPicPr>
          <p:blipFill>
            <a:blip r:embed="rId7"/>
            <a:stretch/>
          </p:blipFill>
          <p:spPr>
            <a:xfrm>
              <a:off x="12390480" y="7120080"/>
              <a:ext cx="3766680" cy="5918760"/>
            </a:xfrm>
            <a:prstGeom prst="rect">
              <a:avLst/>
            </a:prstGeom>
            <a:ln w="12600">
              <a:noFill/>
            </a:ln>
          </p:spPr>
        </p:pic>
        <p:pic>
          <p:nvPicPr>
            <p:cNvPr id="269" name="image39.png"/>
            <p:cNvPicPr/>
            <p:nvPr/>
          </p:nvPicPr>
          <p:blipFill>
            <a:blip r:embed="rId7"/>
            <a:stretch/>
          </p:blipFill>
          <p:spPr>
            <a:xfrm>
              <a:off x="13683600" y="7120080"/>
              <a:ext cx="3766680" cy="5918760"/>
            </a:xfrm>
            <a:prstGeom prst="rect">
              <a:avLst/>
            </a:prstGeom>
            <a:ln w="12600">
              <a:noFill/>
            </a:ln>
          </p:spPr>
        </p:pic>
      </p:grpSp>
      <p:pic>
        <p:nvPicPr>
          <p:cNvPr id="270" name="image26.png"/>
          <p:cNvPicPr/>
          <p:nvPr/>
        </p:nvPicPr>
        <p:blipFill>
          <a:blip r:embed="rId8"/>
          <a:stretch/>
        </p:blipFill>
        <p:spPr>
          <a:xfrm>
            <a:off x="2611080" y="8128800"/>
            <a:ext cx="3078000" cy="3996000"/>
          </a:xfrm>
          <a:prstGeom prst="rect">
            <a:avLst/>
          </a:prstGeom>
          <a:ln w="12600">
            <a:noFill/>
          </a:ln>
        </p:spPr>
      </p:pic>
      <p:pic>
        <p:nvPicPr>
          <p:cNvPr id="271" name="image24.png"/>
          <p:cNvPicPr/>
          <p:nvPr/>
        </p:nvPicPr>
        <p:blipFill>
          <a:blip r:embed="rId9"/>
          <a:stretch/>
        </p:blipFill>
        <p:spPr>
          <a:xfrm>
            <a:off x="4782960" y="3590280"/>
            <a:ext cx="1398240" cy="2633760"/>
          </a:xfrm>
          <a:prstGeom prst="rect">
            <a:avLst/>
          </a:prstGeom>
          <a:ln w="12600">
            <a:noFill/>
          </a:ln>
        </p:spPr>
      </p:pic>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2" name="image33.png"/>
          <p:cNvPicPr/>
          <p:nvPr/>
        </p:nvPicPr>
        <p:blipFill>
          <a:blip r:embed="rId3"/>
          <a:stretch/>
        </p:blipFill>
        <p:spPr>
          <a:xfrm>
            <a:off x="0" y="3600"/>
            <a:ext cx="24383520" cy="13708440"/>
          </a:xfrm>
          <a:prstGeom prst="rect">
            <a:avLst/>
          </a:prstGeom>
          <a:ln w="12600">
            <a:noFill/>
          </a:ln>
        </p:spPr>
      </p:pic>
      <p:sp>
        <p:nvSpPr>
          <p:cNvPr id="273" name="CustomShape 1"/>
          <p:cNvSpPr/>
          <p:nvPr/>
        </p:nvSpPr>
        <p:spPr>
          <a:xfrm>
            <a:off x="1920240" y="1060560"/>
            <a:ext cx="4860360" cy="1276920"/>
          </a:xfrm>
          <a:prstGeom prst="rect">
            <a:avLst/>
          </a:prstGeom>
          <a:noFill/>
          <a:ln w="12600">
            <a:noFill/>
          </a:ln>
        </p:spPr>
        <p:style>
          <a:lnRef idx="0">
            <a:scrgbClr r="0" g="0" b="0"/>
          </a:lnRef>
          <a:fillRef idx="0">
            <a:scrgbClr r="0" g="0" b="0"/>
          </a:fillRef>
          <a:effectRef idx="0">
            <a:scrgbClr r="0" g="0" b="0"/>
          </a:effectRef>
          <a:fontRef idx="minor"/>
        </p:style>
        <p:txBody>
          <a:bodyPr wrap="none" lIns="85680" tIns="85680" rIns="85680" bIns="85680"/>
          <a:lstStyle/>
          <a:p>
            <a:pPr>
              <a:lnSpc>
                <a:spcPct val="110000"/>
              </a:lnSpc>
            </a:pPr>
            <a:r>
              <a:rPr lang="en-US" sz="6600" b="1" strike="noStrike" cap="all" spc="-1">
                <a:solidFill>
                  <a:srgbClr val="535353"/>
                </a:solidFill>
                <a:latin typeface="Arial"/>
                <a:ea typeface="Arial"/>
              </a:rPr>
              <a:t>PentoKan</a:t>
            </a:r>
            <a:endParaRPr lang="en-US" sz="6600" b="0" strike="noStrike" spc="-1">
              <a:latin typeface="Arial"/>
            </a:endParaRPr>
          </a:p>
        </p:txBody>
      </p:sp>
      <p:sp>
        <p:nvSpPr>
          <p:cNvPr id="274" name="CustomShape 2"/>
          <p:cNvSpPr/>
          <p:nvPr/>
        </p:nvSpPr>
        <p:spPr>
          <a:xfrm>
            <a:off x="1905480" y="2599560"/>
            <a:ext cx="8053920" cy="659160"/>
          </a:xfrm>
          <a:prstGeom prst="rect">
            <a:avLst/>
          </a:prstGeom>
          <a:noFill/>
          <a:ln w="12600">
            <a:noFill/>
          </a:ln>
        </p:spPr>
        <p:style>
          <a:lnRef idx="0">
            <a:scrgbClr r="0" g="0" b="0"/>
          </a:lnRef>
          <a:fillRef idx="0">
            <a:scrgbClr r="0" g="0" b="0"/>
          </a:fillRef>
          <a:effectRef idx="0">
            <a:scrgbClr r="0" g="0" b="0"/>
          </a:effectRef>
          <a:fontRef idx="minor"/>
        </p:style>
        <p:txBody>
          <a:bodyPr lIns="85680" tIns="85680" rIns="85680" bIns="85680"/>
          <a:lstStyle/>
          <a:p>
            <a:pPr>
              <a:lnSpc>
                <a:spcPct val="100000"/>
              </a:lnSpc>
            </a:pPr>
            <a:r>
              <a:rPr lang="en-US" sz="3200" b="1" strike="noStrike" cap="all" spc="-1">
                <a:solidFill>
                  <a:srgbClr val="A81756"/>
                </a:solidFill>
                <a:latin typeface="Arial"/>
                <a:ea typeface="Arial"/>
              </a:rPr>
              <a:t>organizmo ląstelių sveikatai</a:t>
            </a:r>
            <a:endParaRPr lang="en-US" sz="3200" b="0" strike="noStrike" spc="-1">
              <a:latin typeface="Arial"/>
            </a:endParaRPr>
          </a:p>
        </p:txBody>
      </p:sp>
      <p:sp>
        <p:nvSpPr>
          <p:cNvPr id="275" name="CustomShape 3"/>
          <p:cNvSpPr/>
          <p:nvPr/>
        </p:nvSpPr>
        <p:spPr>
          <a:xfrm>
            <a:off x="1905480" y="4885560"/>
            <a:ext cx="9037800" cy="5351400"/>
          </a:xfrm>
          <a:prstGeom prst="rect">
            <a:avLst/>
          </a:prstGeom>
          <a:noFill/>
          <a:ln w="12600">
            <a:noFill/>
          </a:ln>
        </p:spPr>
        <p:style>
          <a:lnRef idx="0">
            <a:scrgbClr r="0" g="0" b="0"/>
          </a:lnRef>
          <a:fillRef idx="0">
            <a:scrgbClr r="0" g="0" b="0"/>
          </a:fillRef>
          <a:effectRef idx="0">
            <a:scrgbClr r="0" g="0" b="0"/>
          </a:effectRef>
          <a:fontRef idx="minor"/>
        </p:style>
        <p:txBody>
          <a:bodyPr lIns="85680" tIns="85680" rIns="85680" bIns="85680"/>
          <a:lstStyle/>
          <a:p>
            <a:pPr marL="285840" indent="-285120">
              <a:lnSpc>
                <a:spcPct val="100000"/>
              </a:lnSpc>
              <a:spcBef>
                <a:spcPts val="601"/>
              </a:spcBef>
              <a:buClr>
                <a:srgbClr val="535353"/>
              </a:buClr>
              <a:buSzPct val="150000"/>
              <a:buFont typeface="Arial"/>
              <a:buChar char="•"/>
            </a:pPr>
            <a:r>
              <a:rPr lang="en-US" sz="3200" b="1" strike="noStrike" spc="-1">
                <a:solidFill>
                  <a:srgbClr val="535353"/>
                </a:solidFill>
                <a:latin typeface="Arial"/>
                <a:ea typeface="Arial"/>
              </a:rPr>
              <a:t>Makroelemento kalio – viduląstelinio metabolizmo nepakeičiamo komponento šaltinis.</a:t>
            </a:r>
            <a:endParaRPr lang="en-US" sz="3200" b="0" strike="noStrike" spc="-1">
              <a:latin typeface="Arial"/>
            </a:endParaRPr>
          </a:p>
          <a:p>
            <a:pPr>
              <a:lnSpc>
                <a:spcPct val="100000"/>
              </a:lnSpc>
              <a:spcBef>
                <a:spcPts val="601"/>
              </a:spcBef>
            </a:pPr>
            <a:endParaRPr lang="en-US" sz="3200" b="0" strike="noStrike" spc="-1">
              <a:latin typeface="Arial"/>
            </a:endParaRPr>
          </a:p>
          <a:p>
            <a:pPr marL="285840" indent="-285120">
              <a:lnSpc>
                <a:spcPct val="100000"/>
              </a:lnSpc>
              <a:spcBef>
                <a:spcPts val="601"/>
              </a:spcBef>
              <a:buClr>
                <a:srgbClr val="535353"/>
              </a:buClr>
              <a:buSzPct val="150000"/>
              <a:buFont typeface="Arial"/>
              <a:buChar char="•"/>
            </a:pPr>
            <a:r>
              <a:rPr lang="en-US" sz="3200" b="1" strike="noStrike" spc="-1">
                <a:solidFill>
                  <a:srgbClr val="535353"/>
                </a:solidFill>
                <a:latin typeface="Arial"/>
                <a:ea typeface="Arial"/>
              </a:rPr>
              <a:t>Aktyvi formulė su vitaminu С ir riboze efektyviam kalio pristatymui į ląstelę ir jo įsisavinimui. </a:t>
            </a:r>
            <a:endParaRPr lang="en-US" sz="3200" b="0" strike="noStrike" spc="-1">
              <a:latin typeface="Arial"/>
            </a:endParaRPr>
          </a:p>
          <a:p>
            <a:pPr>
              <a:lnSpc>
                <a:spcPct val="100000"/>
              </a:lnSpc>
              <a:spcBef>
                <a:spcPts val="601"/>
              </a:spcBef>
            </a:pPr>
            <a:endParaRPr lang="en-US" sz="3200" b="0" strike="noStrike" spc="-1">
              <a:latin typeface="Arial"/>
            </a:endParaRPr>
          </a:p>
          <a:p>
            <a:pPr marL="285840" indent="-285120">
              <a:lnSpc>
                <a:spcPct val="100000"/>
              </a:lnSpc>
              <a:spcBef>
                <a:spcPts val="601"/>
              </a:spcBef>
              <a:buClr>
                <a:srgbClr val="535353"/>
              </a:buClr>
              <a:buSzPct val="150000"/>
              <a:buFont typeface="Arial"/>
              <a:buChar char="•"/>
            </a:pPr>
            <a:r>
              <a:rPr lang="en-US" sz="3200" b="1" strike="noStrike" spc="-1">
                <a:solidFill>
                  <a:srgbClr val="535353"/>
                </a:solidFill>
                <a:latin typeface="Arial"/>
                <a:ea typeface="Arial"/>
              </a:rPr>
              <a:t>Palaiko organizmo energijos apykaitą ir darbingumą.</a:t>
            </a:r>
            <a:endParaRPr lang="en-US" sz="3200" b="0" strike="noStrike" spc="-1">
              <a:latin typeface="Arial"/>
            </a:endParaRPr>
          </a:p>
        </p:txBody>
      </p:sp>
      <p:pic>
        <p:nvPicPr>
          <p:cNvPr id="276" name="image39.png"/>
          <p:cNvPicPr/>
          <p:nvPr/>
        </p:nvPicPr>
        <p:blipFill>
          <a:blip r:embed="rId4"/>
          <a:stretch/>
        </p:blipFill>
        <p:spPr>
          <a:xfrm>
            <a:off x="14000040" y="-292320"/>
            <a:ext cx="8874000" cy="13944960"/>
          </a:xfrm>
          <a:prstGeom prst="rect">
            <a:avLst/>
          </a:prstGeom>
          <a:ln w="12600">
            <a:noFill/>
          </a:ln>
        </p:spPr>
      </p:pic>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7" name="image33.png"/>
          <p:cNvPicPr/>
          <p:nvPr/>
        </p:nvPicPr>
        <p:blipFill>
          <a:blip r:embed="rId3"/>
          <a:stretch/>
        </p:blipFill>
        <p:spPr>
          <a:xfrm>
            <a:off x="0" y="3600"/>
            <a:ext cx="24383520" cy="13708440"/>
          </a:xfrm>
          <a:prstGeom prst="rect">
            <a:avLst/>
          </a:prstGeom>
          <a:ln w="12600">
            <a:noFill/>
          </a:ln>
        </p:spPr>
      </p:pic>
      <p:sp>
        <p:nvSpPr>
          <p:cNvPr id="278" name="CustomShape 1"/>
          <p:cNvSpPr/>
          <p:nvPr/>
        </p:nvSpPr>
        <p:spPr>
          <a:xfrm>
            <a:off x="1919880" y="1060560"/>
            <a:ext cx="7312320" cy="1276920"/>
          </a:xfrm>
          <a:prstGeom prst="rect">
            <a:avLst/>
          </a:prstGeom>
          <a:noFill/>
          <a:ln w="12600">
            <a:noFill/>
          </a:ln>
        </p:spPr>
        <p:style>
          <a:lnRef idx="0">
            <a:scrgbClr r="0" g="0" b="0"/>
          </a:lnRef>
          <a:fillRef idx="0">
            <a:scrgbClr r="0" g="0" b="0"/>
          </a:fillRef>
          <a:effectRef idx="0">
            <a:scrgbClr r="0" g="0" b="0"/>
          </a:effectRef>
          <a:fontRef idx="minor"/>
        </p:style>
        <p:txBody>
          <a:bodyPr wrap="none" lIns="85680" tIns="85680" rIns="85680" bIns="85680"/>
          <a:lstStyle/>
          <a:p>
            <a:pPr>
              <a:lnSpc>
                <a:spcPct val="110000"/>
              </a:lnSpc>
            </a:pPr>
            <a:r>
              <a:rPr lang="en-US" sz="6600" b="1" strike="noStrike" cap="all" spc="-1">
                <a:solidFill>
                  <a:srgbClr val="535353"/>
                </a:solidFill>
                <a:latin typeface="Arial"/>
                <a:ea typeface="Arial"/>
              </a:rPr>
              <a:t>Coral Alfalfa </a:t>
            </a:r>
            <a:endParaRPr lang="en-US" sz="6600" b="0" strike="noStrike" spc="-1">
              <a:latin typeface="Arial"/>
            </a:endParaRPr>
          </a:p>
        </p:txBody>
      </p:sp>
      <p:sp>
        <p:nvSpPr>
          <p:cNvPr id="279" name="CustomShape 2"/>
          <p:cNvSpPr/>
          <p:nvPr/>
        </p:nvSpPr>
        <p:spPr>
          <a:xfrm>
            <a:off x="1905480" y="2599560"/>
            <a:ext cx="8053920" cy="659160"/>
          </a:xfrm>
          <a:prstGeom prst="rect">
            <a:avLst/>
          </a:prstGeom>
          <a:noFill/>
          <a:ln w="12600">
            <a:noFill/>
          </a:ln>
        </p:spPr>
        <p:style>
          <a:lnRef idx="0">
            <a:scrgbClr r="0" g="0" b="0"/>
          </a:lnRef>
          <a:fillRef idx="0">
            <a:scrgbClr r="0" g="0" b="0"/>
          </a:fillRef>
          <a:effectRef idx="0">
            <a:scrgbClr r="0" g="0" b="0"/>
          </a:effectRef>
          <a:fontRef idx="minor"/>
        </p:style>
        <p:txBody>
          <a:bodyPr lIns="85680" tIns="85680" rIns="85680" bIns="85680"/>
          <a:lstStyle/>
          <a:p>
            <a:pPr>
              <a:lnSpc>
                <a:spcPct val="100000"/>
              </a:lnSpc>
            </a:pPr>
            <a:r>
              <a:rPr lang="en-US" sz="3200" b="1" strike="noStrike" cap="all" spc="-1">
                <a:solidFill>
                  <a:srgbClr val="A81756"/>
                </a:solidFill>
                <a:latin typeface="Arial"/>
                <a:ea typeface="Arial"/>
              </a:rPr>
              <a:t>žarnyno mikrofloros mitybai</a:t>
            </a:r>
            <a:endParaRPr lang="en-US" sz="3200" b="0" strike="noStrike" spc="-1">
              <a:latin typeface="Arial"/>
            </a:endParaRPr>
          </a:p>
        </p:txBody>
      </p:sp>
      <p:sp>
        <p:nvSpPr>
          <p:cNvPr id="280" name="CustomShape 3"/>
          <p:cNvSpPr/>
          <p:nvPr/>
        </p:nvSpPr>
        <p:spPr>
          <a:xfrm>
            <a:off x="1905480" y="4885560"/>
            <a:ext cx="9037800" cy="3889080"/>
          </a:xfrm>
          <a:prstGeom prst="rect">
            <a:avLst/>
          </a:prstGeom>
          <a:noFill/>
          <a:ln w="12600">
            <a:noFill/>
          </a:ln>
        </p:spPr>
        <p:style>
          <a:lnRef idx="0">
            <a:scrgbClr r="0" g="0" b="0"/>
          </a:lnRef>
          <a:fillRef idx="0">
            <a:scrgbClr r="0" g="0" b="0"/>
          </a:fillRef>
          <a:effectRef idx="0">
            <a:scrgbClr r="0" g="0" b="0"/>
          </a:effectRef>
          <a:fontRef idx="minor"/>
        </p:style>
        <p:txBody>
          <a:bodyPr lIns="85680" tIns="85680" rIns="85680" bIns="85680"/>
          <a:lstStyle/>
          <a:p>
            <a:pPr marL="285840" indent="-285120">
              <a:lnSpc>
                <a:spcPct val="100000"/>
              </a:lnSpc>
              <a:spcBef>
                <a:spcPts val="601"/>
              </a:spcBef>
              <a:buClr>
                <a:srgbClr val="535353"/>
              </a:buClr>
              <a:buSzPct val="150000"/>
              <a:buFont typeface="Arial"/>
              <a:buChar char="•"/>
            </a:pPr>
            <a:r>
              <a:rPr lang="en-US" sz="3200" b="1" strike="noStrike" spc="-1">
                <a:solidFill>
                  <a:srgbClr val="535353"/>
                </a:solidFill>
                <a:latin typeface="Arial"/>
                <a:ea typeface="Arial"/>
              </a:rPr>
              <a:t>Ląstelienos, kurios labai trūksta šiuolaikiniame racione, šaltinis.</a:t>
            </a:r>
            <a:endParaRPr lang="en-US" sz="3200" b="0" strike="noStrike" spc="-1">
              <a:latin typeface="Arial"/>
            </a:endParaRPr>
          </a:p>
          <a:p>
            <a:pPr>
              <a:lnSpc>
                <a:spcPct val="100000"/>
              </a:lnSpc>
              <a:spcBef>
                <a:spcPts val="601"/>
              </a:spcBef>
            </a:pPr>
            <a:endParaRPr lang="en-US" sz="3200" b="0" strike="noStrike" spc="-1">
              <a:latin typeface="Arial"/>
            </a:endParaRPr>
          </a:p>
          <a:p>
            <a:pPr marL="285840" indent="-285120">
              <a:lnSpc>
                <a:spcPct val="100000"/>
              </a:lnSpc>
              <a:spcBef>
                <a:spcPts val="601"/>
              </a:spcBef>
              <a:buClr>
                <a:srgbClr val="535353"/>
              </a:buClr>
              <a:buSzPct val="150000"/>
              <a:buFont typeface="Arial"/>
              <a:buChar char="•"/>
            </a:pPr>
            <a:r>
              <a:rPr lang="en-US" sz="3200" b="1" strike="noStrike" spc="-1">
                <a:solidFill>
                  <a:srgbClr val="535353"/>
                </a:solidFill>
                <a:latin typeface="Arial"/>
                <a:ea typeface="Arial"/>
              </a:rPr>
              <a:t>Natūralių gamtos sukurtų vitaminų ir mineralų šaltinis.</a:t>
            </a:r>
            <a:endParaRPr lang="en-US" sz="3200" b="0" strike="noStrike" spc="-1">
              <a:latin typeface="Arial"/>
            </a:endParaRPr>
          </a:p>
          <a:p>
            <a:pPr>
              <a:lnSpc>
                <a:spcPct val="100000"/>
              </a:lnSpc>
              <a:spcBef>
                <a:spcPts val="601"/>
              </a:spcBef>
            </a:pPr>
            <a:endParaRPr lang="en-US" sz="3200" b="0" strike="noStrike" spc="-1">
              <a:latin typeface="Arial"/>
            </a:endParaRPr>
          </a:p>
          <a:p>
            <a:pPr marL="285840" indent="-285120">
              <a:lnSpc>
                <a:spcPct val="100000"/>
              </a:lnSpc>
              <a:spcBef>
                <a:spcPts val="601"/>
              </a:spcBef>
              <a:buClr>
                <a:srgbClr val="535353"/>
              </a:buClr>
              <a:buSzPct val="150000"/>
              <a:buFont typeface="Arial"/>
              <a:buChar char="•"/>
            </a:pPr>
            <a:r>
              <a:rPr lang="en-US" sz="3200" b="1" strike="noStrike" spc="-1">
                <a:solidFill>
                  <a:srgbClr val="535353"/>
                </a:solidFill>
                <a:latin typeface="Arial"/>
                <a:ea typeface="Arial"/>
              </a:rPr>
              <a:t>Padeda detoksikuoti organizmą.</a:t>
            </a:r>
            <a:endParaRPr lang="en-US" sz="3200" b="0" strike="noStrike" spc="-1">
              <a:latin typeface="Arial"/>
            </a:endParaRPr>
          </a:p>
        </p:txBody>
      </p:sp>
      <p:pic>
        <p:nvPicPr>
          <p:cNvPr id="281" name="image26.png"/>
          <p:cNvPicPr/>
          <p:nvPr/>
        </p:nvPicPr>
        <p:blipFill>
          <a:blip r:embed="rId4"/>
          <a:stretch/>
        </p:blipFill>
        <p:spPr>
          <a:xfrm>
            <a:off x="15177240" y="2527920"/>
            <a:ext cx="6521040" cy="8466480"/>
          </a:xfrm>
          <a:prstGeom prst="rect">
            <a:avLst/>
          </a:prstGeom>
          <a:ln w="12600">
            <a:noFill/>
          </a:ln>
        </p:spPr>
      </p:pic>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2" name="image13.png"/>
          <p:cNvPicPr/>
          <p:nvPr/>
        </p:nvPicPr>
        <p:blipFill>
          <a:blip r:embed="rId2"/>
          <a:stretch/>
        </p:blipFill>
        <p:spPr>
          <a:xfrm>
            <a:off x="0" y="3600"/>
            <a:ext cx="24383520" cy="13708440"/>
          </a:xfrm>
          <a:prstGeom prst="rect">
            <a:avLst/>
          </a:prstGeom>
          <a:ln w="12600">
            <a:noFill/>
          </a:ln>
        </p:spPr>
      </p:pic>
      <p:sp>
        <p:nvSpPr>
          <p:cNvPr id="283" name="CustomShape 1"/>
          <p:cNvSpPr/>
          <p:nvPr/>
        </p:nvSpPr>
        <p:spPr>
          <a:xfrm>
            <a:off x="7602840" y="1060560"/>
            <a:ext cx="9177840" cy="1276920"/>
          </a:xfrm>
          <a:prstGeom prst="rect">
            <a:avLst/>
          </a:prstGeom>
          <a:noFill/>
          <a:ln w="12600">
            <a:noFill/>
          </a:ln>
        </p:spPr>
        <p:style>
          <a:lnRef idx="0">
            <a:scrgbClr r="0" g="0" b="0"/>
          </a:lnRef>
          <a:fillRef idx="0">
            <a:scrgbClr r="0" g="0" b="0"/>
          </a:fillRef>
          <a:effectRef idx="0">
            <a:scrgbClr r="0" g="0" b="0"/>
          </a:effectRef>
          <a:fontRef idx="minor"/>
        </p:style>
        <p:txBody>
          <a:bodyPr wrap="none" lIns="85680" tIns="85680" rIns="85680" bIns="85680"/>
          <a:lstStyle/>
          <a:p>
            <a:pPr algn="ctr">
              <a:lnSpc>
                <a:spcPct val="110000"/>
              </a:lnSpc>
            </a:pPr>
            <a:r>
              <a:rPr lang="en-US" sz="6600" b="1" strike="noStrike" cap="all" spc="-1">
                <a:solidFill>
                  <a:srgbClr val="FFFFFF"/>
                </a:solidFill>
                <a:latin typeface="Arial"/>
                <a:ea typeface="Arial"/>
              </a:rPr>
              <a:t>CORAL DETOX plus  </a:t>
            </a:r>
            <a:endParaRPr lang="en-US" sz="6600" b="0" strike="noStrike" spc="-1">
              <a:latin typeface="Arial"/>
            </a:endParaRPr>
          </a:p>
        </p:txBody>
      </p:sp>
      <p:sp>
        <p:nvSpPr>
          <p:cNvPr id="284" name="CustomShape 2"/>
          <p:cNvSpPr/>
          <p:nvPr/>
        </p:nvSpPr>
        <p:spPr>
          <a:xfrm>
            <a:off x="1382760" y="5651640"/>
            <a:ext cx="8053920" cy="1146600"/>
          </a:xfrm>
          <a:prstGeom prst="rect">
            <a:avLst/>
          </a:prstGeom>
          <a:noFill/>
          <a:ln w="12600">
            <a:noFill/>
          </a:ln>
        </p:spPr>
        <p:style>
          <a:lnRef idx="0">
            <a:scrgbClr r="0" g="0" b="0"/>
          </a:lnRef>
          <a:fillRef idx="0">
            <a:scrgbClr r="0" g="0" b="0"/>
          </a:fillRef>
          <a:effectRef idx="0">
            <a:scrgbClr r="0" g="0" b="0"/>
          </a:effectRef>
          <a:fontRef idx="minor"/>
        </p:style>
        <p:txBody>
          <a:bodyPr lIns="85680" tIns="85680" rIns="85680" bIns="85680"/>
          <a:lstStyle/>
          <a:p>
            <a:pPr algn="ctr">
              <a:lnSpc>
                <a:spcPct val="100000"/>
              </a:lnSpc>
            </a:pPr>
            <a:r>
              <a:rPr lang="en-US" sz="3200" b="1" strike="noStrike" cap="all" spc="-1">
                <a:solidFill>
                  <a:srgbClr val="FFFFFF"/>
                </a:solidFill>
                <a:latin typeface="Arial"/>
                <a:ea typeface="Arial"/>
              </a:rPr>
              <a:t>apsauga nuo </a:t>
            </a:r>
            <a:endParaRPr lang="en-US" sz="3200" b="0" strike="noStrike" spc="-1">
              <a:latin typeface="Arial"/>
            </a:endParaRPr>
          </a:p>
          <a:p>
            <a:pPr algn="ctr">
              <a:lnSpc>
                <a:spcPct val="100000"/>
              </a:lnSpc>
            </a:pPr>
            <a:r>
              <a:rPr lang="en-US" sz="3200" b="1" strike="noStrike" cap="all" spc="-1">
                <a:solidFill>
                  <a:srgbClr val="FFFFFF"/>
                </a:solidFill>
                <a:latin typeface="Arial"/>
                <a:ea typeface="Arial"/>
              </a:rPr>
              <a:t>oksidacinio streso</a:t>
            </a:r>
            <a:endParaRPr lang="en-US" sz="3200" b="0" strike="noStrike" spc="-1">
              <a:latin typeface="Arial"/>
            </a:endParaRPr>
          </a:p>
        </p:txBody>
      </p:sp>
      <p:pic>
        <p:nvPicPr>
          <p:cNvPr id="285" name="image34.png"/>
          <p:cNvPicPr/>
          <p:nvPr/>
        </p:nvPicPr>
        <p:blipFill>
          <a:blip r:embed="rId3"/>
          <a:stretch/>
        </p:blipFill>
        <p:spPr>
          <a:xfrm>
            <a:off x="4266720" y="3168720"/>
            <a:ext cx="2285640" cy="2285640"/>
          </a:xfrm>
          <a:prstGeom prst="rect">
            <a:avLst/>
          </a:prstGeom>
          <a:ln w="12600">
            <a:noFill/>
          </a:ln>
        </p:spPr>
      </p:pic>
      <p:pic>
        <p:nvPicPr>
          <p:cNvPr id="286" name="image35.png"/>
          <p:cNvPicPr/>
          <p:nvPr/>
        </p:nvPicPr>
        <p:blipFill>
          <a:blip r:embed="rId4"/>
          <a:stretch/>
        </p:blipFill>
        <p:spPr>
          <a:xfrm>
            <a:off x="11046240" y="3168720"/>
            <a:ext cx="2291400" cy="2285640"/>
          </a:xfrm>
          <a:prstGeom prst="rect">
            <a:avLst/>
          </a:prstGeom>
          <a:ln w="12600">
            <a:noFill/>
          </a:ln>
        </p:spPr>
      </p:pic>
      <p:pic>
        <p:nvPicPr>
          <p:cNvPr id="287" name="image36.png"/>
          <p:cNvPicPr/>
          <p:nvPr/>
        </p:nvPicPr>
        <p:blipFill>
          <a:blip r:embed="rId5"/>
          <a:stretch/>
        </p:blipFill>
        <p:spPr>
          <a:xfrm>
            <a:off x="7001280" y="7873560"/>
            <a:ext cx="2285640" cy="2285640"/>
          </a:xfrm>
          <a:prstGeom prst="rect">
            <a:avLst/>
          </a:prstGeom>
          <a:ln w="12600">
            <a:noFill/>
          </a:ln>
        </p:spPr>
      </p:pic>
      <p:pic>
        <p:nvPicPr>
          <p:cNvPr id="288" name="image37.png"/>
          <p:cNvPicPr/>
          <p:nvPr/>
        </p:nvPicPr>
        <p:blipFill>
          <a:blip r:embed="rId6"/>
          <a:stretch/>
        </p:blipFill>
        <p:spPr>
          <a:xfrm>
            <a:off x="17831160" y="3168720"/>
            <a:ext cx="2285640" cy="2285640"/>
          </a:xfrm>
          <a:prstGeom prst="rect">
            <a:avLst/>
          </a:prstGeom>
          <a:ln w="12600">
            <a:noFill/>
          </a:ln>
        </p:spPr>
      </p:pic>
      <p:sp>
        <p:nvSpPr>
          <p:cNvPr id="289" name="CustomShape 3"/>
          <p:cNvSpPr/>
          <p:nvPr/>
        </p:nvSpPr>
        <p:spPr>
          <a:xfrm>
            <a:off x="8164800" y="5886720"/>
            <a:ext cx="8053920" cy="1146600"/>
          </a:xfrm>
          <a:prstGeom prst="rect">
            <a:avLst/>
          </a:prstGeom>
          <a:noFill/>
          <a:ln w="12600">
            <a:noFill/>
          </a:ln>
        </p:spPr>
        <p:style>
          <a:lnRef idx="0">
            <a:scrgbClr r="0" g="0" b="0"/>
          </a:lnRef>
          <a:fillRef idx="0">
            <a:scrgbClr r="0" g="0" b="0"/>
          </a:fillRef>
          <a:effectRef idx="0">
            <a:scrgbClr r="0" g="0" b="0"/>
          </a:effectRef>
          <a:fontRef idx="minor"/>
        </p:style>
        <p:txBody>
          <a:bodyPr lIns="85680" tIns="85680" rIns="85680" bIns="85680"/>
          <a:lstStyle/>
          <a:p>
            <a:pPr algn="ctr">
              <a:lnSpc>
                <a:spcPct val="100000"/>
              </a:lnSpc>
            </a:pPr>
            <a:r>
              <a:rPr lang="en-US" sz="3200" b="1" strike="noStrike" cap="all" spc="-1">
                <a:solidFill>
                  <a:srgbClr val="FFFFFF"/>
                </a:solidFill>
                <a:latin typeface="Arial"/>
                <a:ea typeface="Arial"/>
              </a:rPr>
              <a:t>virškinimo </a:t>
            </a:r>
            <a:endParaRPr lang="en-US" sz="3200" b="0" strike="noStrike" spc="-1">
              <a:latin typeface="Arial"/>
            </a:endParaRPr>
          </a:p>
          <a:p>
            <a:pPr algn="ctr">
              <a:lnSpc>
                <a:spcPct val="100000"/>
              </a:lnSpc>
            </a:pPr>
            <a:r>
              <a:rPr lang="en-US" sz="3200" b="1" strike="noStrike" cap="all" spc="-1">
                <a:solidFill>
                  <a:srgbClr val="FFFFFF"/>
                </a:solidFill>
                <a:latin typeface="Arial"/>
                <a:ea typeface="Arial"/>
              </a:rPr>
              <a:t>optimizavimas</a:t>
            </a:r>
            <a:endParaRPr lang="en-US" sz="3200" b="0" strike="noStrike" spc="-1">
              <a:latin typeface="Arial"/>
            </a:endParaRPr>
          </a:p>
        </p:txBody>
      </p:sp>
      <p:sp>
        <p:nvSpPr>
          <p:cNvPr id="290" name="CustomShape 4"/>
          <p:cNvSpPr/>
          <p:nvPr/>
        </p:nvSpPr>
        <p:spPr>
          <a:xfrm>
            <a:off x="4117320" y="10382040"/>
            <a:ext cx="8053920" cy="1146600"/>
          </a:xfrm>
          <a:prstGeom prst="rect">
            <a:avLst/>
          </a:prstGeom>
          <a:noFill/>
          <a:ln w="12600">
            <a:noFill/>
          </a:ln>
        </p:spPr>
        <p:style>
          <a:lnRef idx="0">
            <a:scrgbClr r="0" g="0" b="0"/>
          </a:lnRef>
          <a:fillRef idx="0">
            <a:scrgbClr r="0" g="0" b="0"/>
          </a:fillRef>
          <a:effectRef idx="0">
            <a:scrgbClr r="0" g="0" b="0"/>
          </a:effectRef>
          <a:fontRef idx="minor"/>
        </p:style>
        <p:txBody>
          <a:bodyPr lIns="85680" tIns="85680" rIns="85680" bIns="85680"/>
          <a:lstStyle/>
          <a:p>
            <a:pPr algn="ctr">
              <a:lnSpc>
                <a:spcPct val="100000"/>
              </a:lnSpc>
            </a:pPr>
            <a:r>
              <a:rPr lang="en-US" sz="3200" b="1" strike="noStrike" cap="all" spc="-1">
                <a:solidFill>
                  <a:srgbClr val="FFFFFF"/>
                </a:solidFill>
                <a:latin typeface="Arial"/>
                <a:ea typeface="Arial"/>
              </a:rPr>
              <a:t>puikus darbingumas ir atsparumas krūviams</a:t>
            </a:r>
            <a:endParaRPr lang="en-US" sz="3200" b="0" strike="noStrike" spc="-1">
              <a:latin typeface="Arial"/>
            </a:endParaRPr>
          </a:p>
        </p:txBody>
      </p:sp>
      <p:sp>
        <p:nvSpPr>
          <p:cNvPr id="291" name="CustomShape 5"/>
          <p:cNvSpPr/>
          <p:nvPr/>
        </p:nvSpPr>
        <p:spPr>
          <a:xfrm>
            <a:off x="14947200" y="5886720"/>
            <a:ext cx="8053920" cy="1146600"/>
          </a:xfrm>
          <a:prstGeom prst="rect">
            <a:avLst/>
          </a:prstGeom>
          <a:noFill/>
          <a:ln w="12600">
            <a:noFill/>
          </a:ln>
        </p:spPr>
        <p:style>
          <a:lnRef idx="0">
            <a:scrgbClr r="0" g="0" b="0"/>
          </a:lnRef>
          <a:fillRef idx="0">
            <a:scrgbClr r="0" g="0" b="0"/>
          </a:fillRef>
          <a:effectRef idx="0">
            <a:scrgbClr r="0" g="0" b="0"/>
          </a:effectRef>
          <a:fontRef idx="minor"/>
        </p:style>
        <p:txBody>
          <a:bodyPr lIns="85680" tIns="85680" rIns="85680" bIns="85680"/>
          <a:lstStyle/>
          <a:p>
            <a:pPr algn="ctr">
              <a:lnSpc>
                <a:spcPct val="100000"/>
              </a:lnSpc>
            </a:pPr>
            <a:r>
              <a:rPr lang="en-US" sz="3200" b="1" strike="noStrike" cap="all" spc="-1">
                <a:solidFill>
                  <a:srgbClr val="FFFFFF"/>
                </a:solidFill>
                <a:latin typeface="Arial"/>
                <a:ea typeface="Arial"/>
              </a:rPr>
              <a:t>aktyvus </a:t>
            </a:r>
            <a:endParaRPr lang="en-US" sz="3200" b="0" strike="noStrike" spc="-1">
              <a:latin typeface="Arial"/>
            </a:endParaRPr>
          </a:p>
          <a:p>
            <a:pPr algn="ctr">
              <a:lnSpc>
                <a:spcPct val="100000"/>
              </a:lnSpc>
            </a:pPr>
            <a:r>
              <a:rPr lang="en-US" sz="3200" b="1" strike="noStrike" cap="all" spc="-1">
                <a:solidFill>
                  <a:srgbClr val="FFFFFF"/>
                </a:solidFill>
                <a:latin typeface="Arial"/>
                <a:ea typeface="Arial"/>
              </a:rPr>
              <a:t>ilgaamžiškumas</a:t>
            </a:r>
            <a:endParaRPr lang="en-US" sz="3200" b="0" strike="noStrike" spc="-1">
              <a:latin typeface="Arial"/>
            </a:endParaRPr>
          </a:p>
        </p:txBody>
      </p:sp>
      <p:pic>
        <p:nvPicPr>
          <p:cNvPr id="292" name="image41.png"/>
          <p:cNvPicPr/>
          <p:nvPr/>
        </p:nvPicPr>
        <p:blipFill>
          <a:blip r:embed="rId7"/>
          <a:stretch/>
        </p:blipFill>
        <p:spPr>
          <a:xfrm>
            <a:off x="15668280" y="7873560"/>
            <a:ext cx="2285640" cy="2285640"/>
          </a:xfrm>
          <a:prstGeom prst="rect">
            <a:avLst/>
          </a:prstGeom>
          <a:ln w="12600">
            <a:noFill/>
          </a:ln>
        </p:spPr>
      </p:pic>
      <p:sp>
        <p:nvSpPr>
          <p:cNvPr id="293" name="CustomShape 6"/>
          <p:cNvSpPr/>
          <p:nvPr/>
        </p:nvSpPr>
        <p:spPr>
          <a:xfrm>
            <a:off x="12783960" y="10382040"/>
            <a:ext cx="8053920" cy="1146600"/>
          </a:xfrm>
          <a:prstGeom prst="rect">
            <a:avLst/>
          </a:prstGeom>
          <a:noFill/>
          <a:ln w="12600">
            <a:noFill/>
          </a:ln>
        </p:spPr>
        <p:style>
          <a:lnRef idx="0">
            <a:scrgbClr r="0" g="0" b="0"/>
          </a:lnRef>
          <a:fillRef idx="0">
            <a:scrgbClr r="0" g="0" b="0"/>
          </a:fillRef>
          <a:effectRef idx="0">
            <a:scrgbClr r="0" g="0" b="0"/>
          </a:effectRef>
          <a:fontRef idx="minor"/>
        </p:style>
        <p:txBody>
          <a:bodyPr lIns="85680" tIns="85680" rIns="85680" bIns="85680"/>
          <a:lstStyle/>
          <a:p>
            <a:pPr algn="ctr">
              <a:lnSpc>
                <a:spcPct val="100000"/>
              </a:lnSpc>
            </a:pPr>
            <a:r>
              <a:rPr lang="en-US" sz="3200" b="1" strike="noStrike" cap="all" spc="-1">
                <a:solidFill>
                  <a:srgbClr val="FFFFFF"/>
                </a:solidFill>
                <a:latin typeface="Arial"/>
                <a:ea typeface="Arial"/>
              </a:rPr>
              <a:t>papildomas vitaminų </a:t>
            </a:r>
            <a:endParaRPr lang="en-US" sz="3200" b="0" strike="noStrike" spc="-1">
              <a:latin typeface="Arial"/>
            </a:endParaRPr>
          </a:p>
          <a:p>
            <a:pPr algn="ctr">
              <a:lnSpc>
                <a:spcPct val="100000"/>
              </a:lnSpc>
            </a:pPr>
            <a:r>
              <a:rPr lang="en-US" sz="3200" b="1" strike="noStrike" cap="all" spc="-1">
                <a:solidFill>
                  <a:srgbClr val="FFFFFF"/>
                </a:solidFill>
                <a:latin typeface="Arial"/>
                <a:ea typeface="Arial"/>
              </a:rPr>
              <a:t>ir mineralų šaltinis</a:t>
            </a:r>
            <a:endParaRPr lang="en-US" sz="3200" b="0" strike="noStrike" spc="-1">
              <a:latin typeface="Arial"/>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4" name="image38.png"/>
          <p:cNvPicPr/>
          <p:nvPr/>
        </p:nvPicPr>
        <p:blipFill>
          <a:blip r:embed="rId2"/>
          <a:stretch/>
        </p:blipFill>
        <p:spPr>
          <a:xfrm>
            <a:off x="360" y="7560"/>
            <a:ext cx="24383520" cy="13708440"/>
          </a:xfrm>
          <a:prstGeom prst="rect">
            <a:avLst/>
          </a:prstGeom>
          <a:ln w="12600">
            <a:noFill/>
          </a:ln>
        </p:spPr>
      </p:pic>
      <p:sp>
        <p:nvSpPr>
          <p:cNvPr id="295" name="CustomShape 1"/>
          <p:cNvSpPr/>
          <p:nvPr/>
        </p:nvSpPr>
        <p:spPr>
          <a:xfrm>
            <a:off x="1928160" y="1756080"/>
            <a:ext cx="6881040" cy="1176480"/>
          </a:xfrm>
          <a:prstGeom prst="rect">
            <a:avLst/>
          </a:prstGeom>
          <a:noFill/>
          <a:ln w="12600">
            <a:noFill/>
          </a:ln>
        </p:spPr>
        <p:style>
          <a:lnRef idx="0">
            <a:scrgbClr r="0" g="0" b="0"/>
          </a:lnRef>
          <a:fillRef idx="0">
            <a:scrgbClr r="0" g="0" b="0"/>
          </a:fillRef>
          <a:effectRef idx="0">
            <a:scrgbClr r="0" g="0" b="0"/>
          </a:effectRef>
          <a:fontRef idx="minor"/>
        </p:style>
        <p:txBody>
          <a:bodyPr wrap="none" lIns="85680" tIns="85680" rIns="85680" bIns="85680"/>
          <a:lstStyle/>
          <a:p>
            <a:pPr>
              <a:lnSpc>
                <a:spcPct val="100000"/>
              </a:lnSpc>
            </a:pPr>
            <a:r>
              <a:rPr lang="en-US" sz="6600" b="1" strike="noStrike" spc="-1">
                <a:solidFill>
                  <a:srgbClr val="E22F76"/>
                </a:solidFill>
                <a:latin typeface="Arial"/>
                <a:ea typeface="Arial"/>
              </a:rPr>
              <a:t>Coral Detox Plus</a:t>
            </a:r>
            <a:endParaRPr lang="en-US" sz="6600" b="0" strike="noStrike" spc="-1">
              <a:latin typeface="Arial"/>
            </a:endParaRPr>
          </a:p>
        </p:txBody>
      </p:sp>
      <p:sp>
        <p:nvSpPr>
          <p:cNvPr id="296" name="CustomShape 2"/>
          <p:cNvSpPr/>
          <p:nvPr/>
        </p:nvSpPr>
        <p:spPr>
          <a:xfrm>
            <a:off x="1933920" y="5234040"/>
            <a:ext cx="4037400" cy="3583800"/>
          </a:xfrm>
          <a:prstGeom prst="rect">
            <a:avLst/>
          </a:prstGeom>
          <a:noFill/>
          <a:ln w="12600">
            <a:noFill/>
          </a:ln>
        </p:spPr>
        <p:style>
          <a:lnRef idx="0">
            <a:scrgbClr r="0" g="0" b="0"/>
          </a:lnRef>
          <a:fillRef idx="0">
            <a:scrgbClr r="0" g="0" b="0"/>
          </a:fillRef>
          <a:effectRef idx="0">
            <a:scrgbClr r="0" g="0" b="0"/>
          </a:effectRef>
          <a:fontRef idx="minor"/>
        </p:style>
        <p:txBody>
          <a:bodyPr wrap="none" lIns="85680" tIns="85680" rIns="85680" bIns="85680"/>
          <a:lstStyle/>
          <a:p>
            <a:pPr>
              <a:lnSpc>
                <a:spcPct val="100000"/>
              </a:lnSpc>
            </a:pPr>
            <a:r>
              <a:rPr lang="en-US" sz="3200" b="1" strike="noStrike" spc="-1">
                <a:solidFill>
                  <a:srgbClr val="535353"/>
                </a:solidFill>
                <a:latin typeface="Arial"/>
                <a:ea typeface="Arial"/>
              </a:rPr>
              <a:t>BONUSINIAI BALAI</a:t>
            </a:r>
            <a:endParaRPr lang="en-US" sz="3200" b="0" strike="noStrike" spc="-1">
              <a:latin typeface="Arial"/>
            </a:endParaRPr>
          </a:p>
          <a:p>
            <a:pPr>
              <a:lnSpc>
                <a:spcPct val="100000"/>
              </a:lnSpc>
            </a:pPr>
            <a:endParaRPr lang="en-US" sz="3200" b="0" strike="noStrike" spc="-1">
              <a:latin typeface="Arial"/>
            </a:endParaRPr>
          </a:p>
          <a:p>
            <a:pPr>
              <a:lnSpc>
                <a:spcPct val="100000"/>
              </a:lnSpc>
            </a:pPr>
            <a:endParaRPr lang="en-US" sz="3200" b="0" strike="noStrike" spc="-1">
              <a:latin typeface="Arial"/>
            </a:endParaRPr>
          </a:p>
          <a:p>
            <a:pPr>
              <a:lnSpc>
                <a:spcPct val="100000"/>
              </a:lnSpc>
            </a:pPr>
            <a:r>
              <a:rPr lang="en-US" sz="3200" b="1" strike="noStrike" spc="-1">
                <a:solidFill>
                  <a:srgbClr val="535353"/>
                </a:solidFill>
                <a:latin typeface="Arial"/>
                <a:ea typeface="Arial"/>
              </a:rPr>
              <a:t>KLUBO KAINA</a:t>
            </a:r>
            <a:endParaRPr lang="en-US" sz="3200" b="0" strike="noStrike" spc="-1">
              <a:latin typeface="Arial"/>
            </a:endParaRPr>
          </a:p>
          <a:p>
            <a:pPr>
              <a:lnSpc>
                <a:spcPct val="100000"/>
              </a:lnSpc>
            </a:pPr>
            <a:endParaRPr lang="en-US" sz="3200" b="0" strike="noStrike" spc="-1">
              <a:latin typeface="Arial"/>
            </a:endParaRPr>
          </a:p>
          <a:p>
            <a:pPr>
              <a:lnSpc>
                <a:spcPct val="100000"/>
              </a:lnSpc>
            </a:pPr>
            <a:endParaRPr lang="en-US" sz="3200" b="0" strike="noStrike" spc="-1">
              <a:latin typeface="Arial"/>
            </a:endParaRPr>
          </a:p>
          <a:p>
            <a:pPr>
              <a:lnSpc>
                <a:spcPct val="100000"/>
              </a:lnSpc>
            </a:pPr>
            <a:r>
              <a:rPr lang="en-US" sz="3200" b="1" strike="noStrike" spc="-1">
                <a:solidFill>
                  <a:srgbClr val="535353"/>
                </a:solidFill>
                <a:latin typeface="Arial"/>
                <a:ea typeface="Arial"/>
              </a:rPr>
              <a:t>MAŽMENINĖ KAINA</a:t>
            </a:r>
            <a:endParaRPr lang="en-US" sz="3200" b="0" strike="noStrike" spc="-1">
              <a:latin typeface="Arial"/>
            </a:endParaRPr>
          </a:p>
        </p:txBody>
      </p:sp>
      <p:sp>
        <p:nvSpPr>
          <p:cNvPr id="297" name="CustomShape 3"/>
          <p:cNvSpPr/>
          <p:nvPr/>
        </p:nvSpPr>
        <p:spPr>
          <a:xfrm>
            <a:off x="7239960" y="5045760"/>
            <a:ext cx="906840" cy="963000"/>
          </a:xfrm>
          <a:prstGeom prst="rect">
            <a:avLst/>
          </a:prstGeom>
          <a:noFill/>
          <a:ln w="12600">
            <a:noFill/>
          </a:ln>
        </p:spPr>
        <p:style>
          <a:lnRef idx="0">
            <a:scrgbClr r="0" g="0" b="0"/>
          </a:lnRef>
          <a:fillRef idx="0">
            <a:scrgbClr r="0" g="0" b="0"/>
          </a:fillRef>
          <a:effectRef idx="0">
            <a:scrgbClr r="0" g="0" b="0"/>
          </a:effectRef>
          <a:fontRef idx="minor"/>
        </p:style>
        <p:txBody>
          <a:bodyPr wrap="none" lIns="85680" tIns="85680" rIns="85680" bIns="85680"/>
          <a:lstStyle/>
          <a:p>
            <a:pPr>
              <a:lnSpc>
                <a:spcPct val="100000"/>
              </a:lnSpc>
            </a:pPr>
            <a:r>
              <a:rPr lang="en-US" sz="5200" b="1" strike="noStrike" spc="-1">
                <a:solidFill>
                  <a:srgbClr val="E22F76"/>
                </a:solidFill>
                <a:latin typeface="Arial"/>
                <a:ea typeface="Arial"/>
              </a:rPr>
              <a:t>83</a:t>
            </a:r>
            <a:endParaRPr lang="en-US" sz="5200" b="0" strike="noStrike" spc="-1">
              <a:latin typeface="Arial"/>
            </a:endParaRPr>
          </a:p>
        </p:txBody>
      </p:sp>
      <p:sp>
        <p:nvSpPr>
          <p:cNvPr id="298" name="CustomShape 4"/>
          <p:cNvSpPr/>
          <p:nvPr/>
        </p:nvSpPr>
        <p:spPr>
          <a:xfrm>
            <a:off x="7124040" y="7850880"/>
            <a:ext cx="3218760" cy="963720"/>
          </a:xfrm>
          <a:prstGeom prst="rect">
            <a:avLst/>
          </a:prstGeom>
          <a:noFill/>
          <a:ln w="12600">
            <a:noFill/>
          </a:ln>
        </p:spPr>
        <p:style>
          <a:lnRef idx="0">
            <a:scrgbClr r="0" g="0" b="0"/>
          </a:lnRef>
          <a:fillRef idx="0">
            <a:scrgbClr r="0" g="0" b="0"/>
          </a:fillRef>
          <a:effectRef idx="0">
            <a:scrgbClr r="0" g="0" b="0"/>
          </a:effectRef>
          <a:fontRef idx="minor"/>
        </p:style>
        <p:txBody>
          <a:bodyPr wrap="none" lIns="85680" tIns="85680" rIns="85680" bIns="85680"/>
          <a:lstStyle/>
          <a:p>
            <a:pPr>
              <a:lnSpc>
                <a:spcPct val="100000"/>
              </a:lnSpc>
            </a:pPr>
            <a:r>
              <a:rPr lang="en-US" sz="5200" b="1" strike="noStrike" spc="-1" dirty="0" smtClean="0">
                <a:solidFill>
                  <a:srgbClr val="E22F76"/>
                </a:solidFill>
                <a:latin typeface="Arial"/>
                <a:ea typeface="Arial"/>
              </a:rPr>
              <a:t>133,70 </a:t>
            </a:r>
            <a:r>
              <a:rPr lang="en-US" sz="5200" b="1" spc="-1" dirty="0" smtClean="0">
                <a:solidFill>
                  <a:srgbClr val="E22F76"/>
                </a:solidFill>
                <a:latin typeface="Arial"/>
                <a:ea typeface="Arial"/>
              </a:rPr>
              <a:t>Eur.</a:t>
            </a:r>
            <a:endParaRPr lang="en-US" sz="3200" b="1" spc="-1" dirty="0">
              <a:solidFill>
                <a:srgbClr val="E22F76"/>
              </a:solidFill>
              <a:latin typeface="Arial"/>
              <a:ea typeface="Arial"/>
            </a:endParaRPr>
          </a:p>
          <a:p>
            <a:pPr>
              <a:lnSpc>
                <a:spcPct val="100000"/>
              </a:lnSpc>
            </a:pPr>
            <a:endParaRPr lang="en-US" sz="3200" b="0" strike="noStrike" spc="-1" dirty="0">
              <a:latin typeface="Arial"/>
            </a:endParaRPr>
          </a:p>
        </p:txBody>
      </p:sp>
      <p:sp>
        <p:nvSpPr>
          <p:cNvPr id="299" name="CustomShape 5"/>
          <p:cNvSpPr/>
          <p:nvPr/>
        </p:nvSpPr>
        <p:spPr>
          <a:xfrm>
            <a:off x="7118280" y="6438240"/>
            <a:ext cx="2231640" cy="963720"/>
          </a:xfrm>
          <a:prstGeom prst="rect">
            <a:avLst/>
          </a:prstGeom>
          <a:noFill/>
          <a:ln w="12600">
            <a:noFill/>
          </a:ln>
        </p:spPr>
        <p:style>
          <a:lnRef idx="0">
            <a:scrgbClr r="0" g="0" b="0"/>
          </a:lnRef>
          <a:fillRef idx="0">
            <a:scrgbClr r="0" g="0" b="0"/>
          </a:fillRef>
          <a:effectRef idx="0">
            <a:scrgbClr r="0" g="0" b="0"/>
          </a:effectRef>
          <a:fontRef idx="minor"/>
        </p:style>
        <p:txBody>
          <a:bodyPr wrap="none" lIns="85680" tIns="85680" rIns="85680" bIns="85680"/>
          <a:lstStyle/>
          <a:p>
            <a:pPr>
              <a:lnSpc>
                <a:spcPct val="100000"/>
              </a:lnSpc>
            </a:pPr>
            <a:r>
              <a:rPr lang="en-US" sz="5200" b="1" strike="noStrike" spc="-1" dirty="0" smtClean="0">
                <a:solidFill>
                  <a:srgbClr val="E22F76"/>
                </a:solidFill>
                <a:latin typeface="Arial"/>
                <a:ea typeface="Arial"/>
              </a:rPr>
              <a:t>106,96 Eur</a:t>
            </a:r>
            <a:r>
              <a:rPr lang="en-US" sz="3200" b="1" strike="noStrike" spc="-1" dirty="0" smtClean="0">
                <a:solidFill>
                  <a:srgbClr val="E22F76"/>
                </a:solidFill>
                <a:latin typeface="Arial"/>
                <a:ea typeface="Arial"/>
              </a:rPr>
              <a:t>.</a:t>
            </a:r>
            <a:endParaRPr lang="en-US" sz="3200" b="0" strike="noStrike" spc="-1" dirty="0">
              <a:latin typeface="Arial"/>
            </a:endParaRPr>
          </a:p>
        </p:txBody>
      </p:sp>
      <p:sp>
        <p:nvSpPr>
          <p:cNvPr id="300" name="CustomShape 6"/>
          <p:cNvSpPr/>
          <p:nvPr/>
        </p:nvSpPr>
        <p:spPr>
          <a:xfrm>
            <a:off x="7144920" y="4965840"/>
            <a:ext cx="1071360" cy="1071360"/>
          </a:xfrm>
          <a:prstGeom prst="ellipse">
            <a:avLst/>
          </a:prstGeom>
          <a:noFill/>
          <a:ln w="25560">
            <a:solidFill>
              <a:srgbClr val="F989BF"/>
            </a:solidFill>
            <a:round/>
          </a:ln>
        </p:spPr>
        <p:style>
          <a:lnRef idx="0">
            <a:scrgbClr r="0" g="0" b="0"/>
          </a:lnRef>
          <a:fillRef idx="0">
            <a:scrgbClr r="0" g="0" b="0"/>
          </a:fillRef>
          <a:effectRef idx="0">
            <a:scrgbClr r="0" g="0" b="0"/>
          </a:effectRef>
          <a:fontRef idx="minor"/>
        </p:style>
      </p:sp>
      <p:pic>
        <p:nvPicPr>
          <p:cNvPr id="301" name="Рисунок 300"/>
          <p:cNvPicPr/>
          <p:nvPr/>
        </p:nvPicPr>
        <p:blipFill>
          <a:blip r:embed="rId3"/>
          <a:stretch/>
        </p:blipFill>
        <p:spPr>
          <a:xfrm>
            <a:off x="13762080" y="2011680"/>
            <a:ext cx="9189360" cy="9189360"/>
          </a:xfrm>
          <a:prstGeom prst="rect">
            <a:avLst/>
          </a:prstGeom>
          <a:ln>
            <a:noFill/>
          </a:ln>
        </p:spPr>
      </p:pic>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2" name="CustomShape 1"/>
          <p:cNvSpPr/>
          <p:nvPr/>
        </p:nvSpPr>
        <p:spPr>
          <a:xfrm>
            <a:off x="-36720" y="-50760"/>
            <a:ext cx="24456960" cy="13817160"/>
          </a:xfrm>
          <a:prstGeom prst="rect">
            <a:avLst/>
          </a:prstGeom>
          <a:solidFill>
            <a:srgbClr val="E43078"/>
          </a:solidFill>
          <a:ln w="12600">
            <a:noFill/>
          </a:ln>
        </p:spPr>
        <p:style>
          <a:lnRef idx="0">
            <a:scrgbClr r="0" g="0" b="0"/>
          </a:lnRef>
          <a:fillRef idx="0">
            <a:scrgbClr r="0" g="0" b="0"/>
          </a:fillRef>
          <a:effectRef idx="0">
            <a:scrgbClr r="0" g="0" b="0"/>
          </a:effectRef>
          <a:fontRef idx="minor"/>
        </p:style>
      </p:sp>
      <p:sp>
        <p:nvSpPr>
          <p:cNvPr id="303" name="CustomShape 2"/>
          <p:cNvSpPr/>
          <p:nvPr/>
        </p:nvSpPr>
        <p:spPr>
          <a:xfrm>
            <a:off x="4239360" y="5844960"/>
            <a:ext cx="17764200" cy="1109160"/>
          </a:xfrm>
          <a:prstGeom prst="rect">
            <a:avLst/>
          </a:prstGeom>
          <a:noFill/>
          <a:ln w="12600">
            <a:noFill/>
          </a:ln>
        </p:spPr>
        <p:style>
          <a:lnRef idx="0">
            <a:scrgbClr r="0" g="0" b="0"/>
          </a:lnRef>
          <a:fillRef idx="0">
            <a:scrgbClr r="0" g="0" b="0"/>
          </a:fillRef>
          <a:effectRef idx="0">
            <a:scrgbClr r="0" g="0" b="0"/>
          </a:effectRef>
          <a:fontRef idx="minor"/>
        </p:style>
        <p:txBody>
          <a:bodyPr lIns="85680" tIns="85680" rIns="85680" bIns="85680"/>
          <a:lstStyle/>
          <a:p>
            <a:pPr>
              <a:lnSpc>
                <a:spcPct val="140000"/>
              </a:lnSpc>
            </a:pPr>
            <a:r>
              <a:rPr lang="en-US" sz="4400" b="1" strike="noStrike" cap="all" spc="-1">
                <a:solidFill>
                  <a:srgbClr val="FFFFFF"/>
                </a:solidFill>
                <a:latin typeface="Arial"/>
                <a:ea typeface="Arial"/>
              </a:rPr>
              <a:t>​ organizmo Natūralaus valymosi suaktyvinimas</a:t>
            </a:r>
            <a:endParaRPr lang="en-US" sz="4400" b="0" strike="noStrike" spc="-1">
              <a:latin typeface="Arial"/>
            </a:endParaRPr>
          </a:p>
        </p:txBody>
      </p:sp>
      <p:pic>
        <p:nvPicPr>
          <p:cNvPr id="304" name="image2.png"/>
          <p:cNvPicPr/>
          <p:nvPr/>
        </p:nvPicPr>
        <p:blipFill>
          <a:blip r:embed="rId3"/>
          <a:stretch/>
        </p:blipFill>
        <p:spPr>
          <a:xfrm>
            <a:off x="9607680" y="8436240"/>
            <a:ext cx="5168520" cy="909000"/>
          </a:xfrm>
          <a:prstGeom prst="rect">
            <a:avLst/>
          </a:prstGeom>
          <a:ln w="12600">
            <a:noFill/>
          </a:ln>
        </p:spPr>
      </p:pic>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4" name="image7.png"/>
          <p:cNvPicPr/>
          <p:nvPr/>
        </p:nvPicPr>
        <p:blipFill>
          <a:blip r:embed="rId3"/>
          <a:stretch/>
        </p:blipFill>
        <p:spPr>
          <a:xfrm>
            <a:off x="0" y="0"/>
            <a:ext cx="24383520" cy="13715640"/>
          </a:xfrm>
          <a:prstGeom prst="rect">
            <a:avLst/>
          </a:prstGeom>
          <a:ln w="12600">
            <a:noFill/>
          </a:ln>
        </p:spPr>
      </p:pic>
      <p:pic>
        <p:nvPicPr>
          <p:cNvPr id="105" name="image8.png"/>
          <p:cNvPicPr/>
          <p:nvPr/>
        </p:nvPicPr>
        <p:blipFill>
          <a:blip r:embed="rId4"/>
          <a:stretch/>
        </p:blipFill>
        <p:spPr>
          <a:xfrm>
            <a:off x="0" y="3600"/>
            <a:ext cx="24383520" cy="13708440"/>
          </a:xfrm>
          <a:prstGeom prst="rect">
            <a:avLst/>
          </a:prstGeom>
          <a:ln w="12600">
            <a:noFill/>
          </a:ln>
        </p:spPr>
      </p:pic>
      <p:sp>
        <p:nvSpPr>
          <p:cNvPr id="106" name="CustomShape 1"/>
          <p:cNvSpPr/>
          <p:nvPr/>
        </p:nvSpPr>
        <p:spPr>
          <a:xfrm>
            <a:off x="4839840" y="1060560"/>
            <a:ext cx="14703840" cy="3488760"/>
          </a:xfrm>
          <a:prstGeom prst="rect">
            <a:avLst/>
          </a:prstGeom>
          <a:noFill/>
          <a:ln w="12600">
            <a:noFill/>
          </a:ln>
        </p:spPr>
        <p:style>
          <a:lnRef idx="0">
            <a:scrgbClr r="0" g="0" b="0"/>
          </a:lnRef>
          <a:fillRef idx="0">
            <a:scrgbClr r="0" g="0" b="0"/>
          </a:fillRef>
          <a:effectRef idx="0">
            <a:scrgbClr r="0" g="0" b="0"/>
          </a:effectRef>
          <a:fontRef idx="minor"/>
        </p:style>
        <p:txBody>
          <a:bodyPr wrap="none" lIns="85680" tIns="85680" rIns="85680" bIns="85680"/>
          <a:lstStyle/>
          <a:p>
            <a:pPr algn="ctr">
              <a:lnSpc>
                <a:spcPct val="110000"/>
              </a:lnSpc>
            </a:pPr>
            <a:r>
              <a:rPr lang="en-US" sz="6600" b="1" strike="noStrike" spc="-1">
                <a:solidFill>
                  <a:srgbClr val="000000"/>
                </a:solidFill>
                <a:latin typeface="Arial"/>
                <a:ea typeface="Arial"/>
              </a:rPr>
              <a:t>TOKSINAI</a:t>
            </a:r>
            <a:endParaRPr lang="en-US" sz="6600" b="0" strike="noStrike" spc="-1">
              <a:latin typeface="Arial"/>
            </a:endParaRPr>
          </a:p>
          <a:p>
            <a:pPr algn="ctr">
              <a:lnSpc>
                <a:spcPct val="110000"/>
              </a:lnSpc>
            </a:pPr>
            <a:r>
              <a:rPr lang="en-US" sz="6600" b="1" strike="noStrike" cap="all" spc="-1">
                <a:solidFill>
                  <a:srgbClr val="000000"/>
                </a:solidFill>
                <a:latin typeface="Arial"/>
                <a:ea typeface="Arial"/>
              </a:rPr>
              <a:t>PAKLIŪNA Į ORGANIZMĄ </a:t>
            </a:r>
            <a:r>
              <a:rPr lang="en-US" sz="6600" b="1" strike="noStrike" cap="all" spc="-1">
                <a:solidFill>
                  <a:srgbClr val="A61C56"/>
                </a:solidFill>
                <a:latin typeface="Arial"/>
                <a:ea typeface="Arial"/>
              </a:rPr>
              <a:t>IŠ IŠORĖS</a:t>
            </a:r>
            <a:endParaRPr lang="en-US" sz="6600" b="0" strike="noStrike" spc="-1">
              <a:latin typeface="Arial"/>
            </a:endParaRPr>
          </a:p>
          <a:p>
            <a:pPr algn="ctr">
              <a:lnSpc>
                <a:spcPct val="110000"/>
              </a:lnSpc>
            </a:pPr>
            <a:r>
              <a:rPr lang="en-US" sz="6600" b="1" strike="noStrike" cap="all" spc="-1">
                <a:solidFill>
                  <a:srgbClr val="000000"/>
                </a:solidFill>
                <a:latin typeface="Arial"/>
                <a:ea typeface="Arial"/>
              </a:rPr>
              <a:t>IR SUSIDARO </a:t>
            </a:r>
            <a:r>
              <a:rPr lang="en-US" sz="6600" b="1" strike="noStrike" cap="all" spc="-1">
                <a:solidFill>
                  <a:srgbClr val="A61C56"/>
                </a:solidFill>
                <a:latin typeface="Arial"/>
                <a:ea typeface="Arial"/>
              </a:rPr>
              <a:t>JO</a:t>
            </a:r>
            <a:r>
              <a:rPr lang="en-US" sz="6600" b="1" strike="noStrike" cap="all" spc="-1">
                <a:solidFill>
                  <a:srgbClr val="000000"/>
                </a:solidFill>
                <a:latin typeface="Arial"/>
                <a:ea typeface="Arial"/>
              </a:rPr>
              <a:t> </a:t>
            </a:r>
            <a:r>
              <a:rPr lang="en-US" sz="6600" b="1" strike="noStrike" cap="all" spc="-1">
                <a:solidFill>
                  <a:srgbClr val="A61C56"/>
                </a:solidFill>
                <a:latin typeface="Arial"/>
                <a:ea typeface="Arial"/>
              </a:rPr>
              <a:t>VIDUJE</a:t>
            </a:r>
            <a:r>
              <a:rPr lang="en-US" sz="6600" b="1" strike="noStrike" cap="all" spc="-1">
                <a:solidFill>
                  <a:srgbClr val="000000"/>
                </a:solidFill>
                <a:latin typeface="Arial"/>
                <a:ea typeface="Arial"/>
              </a:rPr>
              <a:t> </a:t>
            </a:r>
            <a:endParaRPr lang="en-US" sz="6600" b="0" strike="noStrike" spc="-1">
              <a:latin typeface="Arial"/>
            </a:endParaRPr>
          </a:p>
        </p:txBody>
      </p:sp>
      <p:sp>
        <p:nvSpPr>
          <p:cNvPr id="107" name="CustomShape 2"/>
          <p:cNvSpPr/>
          <p:nvPr/>
        </p:nvSpPr>
        <p:spPr>
          <a:xfrm>
            <a:off x="15081840" y="9894960"/>
            <a:ext cx="5134680" cy="1176480"/>
          </a:xfrm>
          <a:prstGeom prst="rect">
            <a:avLst/>
          </a:prstGeom>
          <a:noFill/>
          <a:ln w="12600">
            <a:noFill/>
          </a:ln>
        </p:spPr>
        <p:style>
          <a:lnRef idx="0">
            <a:scrgbClr r="0" g="0" b="0"/>
          </a:lnRef>
          <a:fillRef idx="0">
            <a:scrgbClr r="0" g="0" b="0"/>
          </a:fillRef>
          <a:effectRef idx="0">
            <a:scrgbClr r="0" g="0" b="0"/>
          </a:effectRef>
          <a:fontRef idx="minor"/>
        </p:style>
        <p:txBody>
          <a:bodyPr wrap="none" lIns="85680" tIns="85680" rIns="85680" bIns="85680"/>
          <a:lstStyle/>
          <a:p>
            <a:pPr>
              <a:lnSpc>
                <a:spcPct val="150000"/>
              </a:lnSpc>
            </a:pPr>
            <a:r>
              <a:rPr lang="en-US" sz="4400" b="0" strike="noStrike" cap="all" spc="-1">
                <a:solidFill>
                  <a:srgbClr val="A81756"/>
                </a:solidFill>
                <a:latin typeface="Arial Black"/>
                <a:ea typeface="Arial Black"/>
              </a:rPr>
              <a:t>EGZOTOKSINAS</a:t>
            </a:r>
            <a:endParaRPr lang="en-US" sz="4400" b="0" strike="noStrike" spc="-1">
              <a:latin typeface="Arial"/>
            </a:endParaRPr>
          </a:p>
        </p:txBody>
      </p:sp>
      <p:sp>
        <p:nvSpPr>
          <p:cNvPr id="108" name="CustomShape 3"/>
          <p:cNvSpPr/>
          <p:nvPr/>
        </p:nvSpPr>
        <p:spPr>
          <a:xfrm>
            <a:off x="4984560" y="9894240"/>
            <a:ext cx="5164920" cy="1176480"/>
          </a:xfrm>
          <a:prstGeom prst="rect">
            <a:avLst/>
          </a:prstGeom>
          <a:noFill/>
          <a:ln w="12600">
            <a:noFill/>
          </a:ln>
        </p:spPr>
        <p:style>
          <a:lnRef idx="0">
            <a:scrgbClr r="0" g="0" b="0"/>
          </a:lnRef>
          <a:fillRef idx="0">
            <a:scrgbClr r="0" g="0" b="0"/>
          </a:fillRef>
          <a:effectRef idx="0">
            <a:scrgbClr r="0" g="0" b="0"/>
          </a:effectRef>
          <a:fontRef idx="minor"/>
        </p:style>
        <p:txBody>
          <a:bodyPr wrap="none" lIns="85680" tIns="85680" rIns="85680" bIns="85680"/>
          <a:lstStyle/>
          <a:p>
            <a:pPr>
              <a:lnSpc>
                <a:spcPct val="150000"/>
              </a:lnSpc>
            </a:pPr>
            <a:r>
              <a:rPr lang="en-US" sz="4400" b="0" strike="noStrike" cap="all" spc="-1">
                <a:solidFill>
                  <a:srgbClr val="A81756"/>
                </a:solidFill>
                <a:latin typeface="Arial Black"/>
                <a:ea typeface="Arial Black"/>
              </a:rPr>
              <a:t>ENDOTOKSINAS</a:t>
            </a:r>
            <a:endParaRPr lang="en-US" sz="4400" b="0" strike="noStrike" spc="-1">
              <a:latin typeface="Arial"/>
            </a:endParaRPr>
          </a:p>
        </p:txBody>
      </p:sp>
      <p:grpSp>
        <p:nvGrpSpPr>
          <p:cNvPr id="109" name="Group 4"/>
          <p:cNvGrpSpPr/>
          <p:nvPr/>
        </p:nvGrpSpPr>
        <p:grpSpPr>
          <a:xfrm>
            <a:off x="15302880" y="5565960"/>
            <a:ext cx="4006080" cy="4006080"/>
            <a:chOff x="15302880" y="5565960"/>
            <a:chExt cx="4006080" cy="4006080"/>
          </a:xfrm>
        </p:grpSpPr>
        <p:pic>
          <p:nvPicPr>
            <p:cNvPr id="110" name="image9.png"/>
            <p:cNvPicPr/>
            <p:nvPr/>
          </p:nvPicPr>
          <p:blipFill>
            <a:blip r:embed="rId5"/>
            <a:stretch/>
          </p:blipFill>
          <p:spPr>
            <a:xfrm>
              <a:off x="15838200" y="6069240"/>
              <a:ext cx="2935080" cy="2999160"/>
            </a:xfrm>
            <a:prstGeom prst="rect">
              <a:avLst/>
            </a:prstGeom>
            <a:ln w="12600">
              <a:noFill/>
            </a:ln>
          </p:spPr>
        </p:pic>
        <p:sp>
          <p:nvSpPr>
            <p:cNvPr id="111" name="CustomShape 5"/>
            <p:cNvSpPr/>
            <p:nvPr/>
          </p:nvSpPr>
          <p:spPr>
            <a:xfrm>
              <a:off x="15302880" y="5565960"/>
              <a:ext cx="4006080" cy="4006080"/>
            </a:xfrm>
            <a:prstGeom prst="ellipse">
              <a:avLst/>
            </a:prstGeom>
            <a:noFill/>
            <a:ln w="76320">
              <a:solidFill>
                <a:srgbClr val="E43078"/>
              </a:solidFill>
              <a:round/>
            </a:ln>
          </p:spPr>
          <p:style>
            <a:lnRef idx="0">
              <a:scrgbClr r="0" g="0" b="0"/>
            </a:lnRef>
            <a:fillRef idx="0">
              <a:scrgbClr r="0" g="0" b="0"/>
            </a:fillRef>
            <a:effectRef idx="0">
              <a:scrgbClr r="0" g="0" b="0"/>
            </a:effectRef>
            <a:fontRef idx="minor"/>
          </p:style>
        </p:sp>
      </p:grpSp>
      <p:sp>
        <p:nvSpPr>
          <p:cNvPr id="112" name="CustomShape 6"/>
          <p:cNvSpPr/>
          <p:nvPr/>
        </p:nvSpPr>
        <p:spPr>
          <a:xfrm>
            <a:off x="4955760" y="10958400"/>
            <a:ext cx="4670280" cy="1146600"/>
          </a:xfrm>
          <a:prstGeom prst="rect">
            <a:avLst/>
          </a:prstGeom>
          <a:noFill/>
          <a:ln w="12600">
            <a:noFill/>
          </a:ln>
        </p:spPr>
        <p:style>
          <a:lnRef idx="0">
            <a:scrgbClr r="0" g="0" b="0"/>
          </a:lnRef>
          <a:fillRef idx="0">
            <a:scrgbClr r="0" g="0" b="0"/>
          </a:fillRef>
          <a:effectRef idx="0">
            <a:scrgbClr r="0" g="0" b="0"/>
          </a:effectRef>
          <a:fontRef idx="minor"/>
        </p:style>
        <p:txBody>
          <a:bodyPr lIns="85680" tIns="85680" rIns="85680" bIns="85680"/>
          <a:lstStyle/>
          <a:p>
            <a:pPr algn="ctr">
              <a:lnSpc>
                <a:spcPct val="100000"/>
              </a:lnSpc>
            </a:pPr>
            <a:r>
              <a:rPr lang="en-US" sz="3200" b="1" strike="noStrike" cap="all" spc="-1">
                <a:solidFill>
                  <a:srgbClr val="000000"/>
                </a:solidFill>
                <a:latin typeface="Arial"/>
                <a:ea typeface="Arial"/>
              </a:rPr>
              <a:t>SUSIDARO VIDUJE ORGANIZMO</a:t>
            </a:r>
            <a:endParaRPr lang="en-US" sz="3200" b="0" strike="noStrike" spc="-1">
              <a:latin typeface="Arial"/>
            </a:endParaRPr>
          </a:p>
        </p:txBody>
      </p:sp>
      <p:grpSp>
        <p:nvGrpSpPr>
          <p:cNvPr id="113" name="Group 7"/>
          <p:cNvGrpSpPr/>
          <p:nvPr/>
        </p:nvGrpSpPr>
        <p:grpSpPr>
          <a:xfrm>
            <a:off x="5288040" y="5565960"/>
            <a:ext cx="4006080" cy="4006080"/>
            <a:chOff x="5288040" y="5565960"/>
            <a:chExt cx="4006080" cy="4006080"/>
          </a:xfrm>
        </p:grpSpPr>
        <p:pic>
          <p:nvPicPr>
            <p:cNvPr id="114" name="image10.png"/>
            <p:cNvPicPr/>
            <p:nvPr/>
          </p:nvPicPr>
          <p:blipFill>
            <a:blip r:embed="rId6"/>
            <a:stretch/>
          </p:blipFill>
          <p:spPr>
            <a:xfrm>
              <a:off x="5823360" y="6172560"/>
              <a:ext cx="2935080" cy="2548080"/>
            </a:xfrm>
            <a:prstGeom prst="rect">
              <a:avLst/>
            </a:prstGeom>
            <a:ln w="12600">
              <a:noFill/>
            </a:ln>
          </p:spPr>
        </p:pic>
        <p:sp>
          <p:nvSpPr>
            <p:cNvPr id="115" name="CustomShape 8"/>
            <p:cNvSpPr/>
            <p:nvPr/>
          </p:nvSpPr>
          <p:spPr>
            <a:xfrm>
              <a:off x="5288040" y="5565960"/>
              <a:ext cx="4006080" cy="4006080"/>
            </a:xfrm>
            <a:prstGeom prst="ellipse">
              <a:avLst/>
            </a:prstGeom>
            <a:noFill/>
            <a:ln w="76320">
              <a:solidFill>
                <a:srgbClr val="E43078"/>
              </a:solidFill>
              <a:round/>
            </a:ln>
          </p:spPr>
          <p:style>
            <a:lnRef idx="0">
              <a:scrgbClr r="0" g="0" b="0"/>
            </a:lnRef>
            <a:fillRef idx="0">
              <a:scrgbClr r="0" g="0" b="0"/>
            </a:fillRef>
            <a:effectRef idx="0">
              <a:scrgbClr r="0" g="0" b="0"/>
            </a:effectRef>
            <a:fontRef idx="minor"/>
          </p:style>
        </p:sp>
      </p:grpSp>
      <p:sp>
        <p:nvSpPr>
          <p:cNvPr id="116" name="CustomShape 9"/>
          <p:cNvSpPr/>
          <p:nvPr/>
        </p:nvSpPr>
        <p:spPr>
          <a:xfrm>
            <a:off x="14475960" y="10958400"/>
            <a:ext cx="6249960" cy="1146600"/>
          </a:xfrm>
          <a:prstGeom prst="rect">
            <a:avLst/>
          </a:prstGeom>
          <a:noFill/>
          <a:ln w="12600">
            <a:noFill/>
          </a:ln>
        </p:spPr>
        <p:style>
          <a:lnRef idx="0">
            <a:scrgbClr r="0" g="0" b="0"/>
          </a:lnRef>
          <a:fillRef idx="0">
            <a:scrgbClr r="0" g="0" b="0"/>
          </a:fillRef>
          <a:effectRef idx="0">
            <a:scrgbClr r="0" g="0" b="0"/>
          </a:effectRef>
          <a:fontRef idx="minor"/>
        </p:style>
        <p:txBody>
          <a:bodyPr lIns="85680" tIns="85680" rIns="85680" bIns="85680"/>
          <a:lstStyle/>
          <a:p>
            <a:pPr algn="ctr">
              <a:lnSpc>
                <a:spcPct val="100000"/>
              </a:lnSpc>
            </a:pPr>
            <a:r>
              <a:rPr lang="en-US" sz="3200" b="1" strike="noStrike" cap="all" spc="-1">
                <a:solidFill>
                  <a:srgbClr val="000000"/>
                </a:solidFill>
                <a:latin typeface="Arial"/>
                <a:ea typeface="Arial"/>
              </a:rPr>
              <a:t>PATENKA Į ORGANIZMĄ </a:t>
            </a:r>
            <a:endParaRPr lang="en-US" sz="3200" b="0" strike="noStrike" spc="-1">
              <a:latin typeface="Arial"/>
            </a:endParaRPr>
          </a:p>
          <a:p>
            <a:pPr algn="ctr">
              <a:lnSpc>
                <a:spcPct val="100000"/>
              </a:lnSpc>
            </a:pPr>
            <a:r>
              <a:rPr lang="en-US" sz="3200" b="1" strike="noStrike" cap="all" spc="-1">
                <a:solidFill>
                  <a:srgbClr val="000000"/>
                </a:solidFill>
                <a:latin typeface="Arial"/>
                <a:ea typeface="Arial"/>
              </a:rPr>
              <a:t>IŠ IŠORĖS</a:t>
            </a:r>
            <a:endParaRPr lang="en-US" sz="3200" b="0" strike="noStrike" spc="-1">
              <a:latin typeface="Arial"/>
            </a:endParaRPr>
          </a:p>
        </p:txBody>
      </p:sp>
      <p:sp>
        <p:nvSpPr>
          <p:cNvPr id="117" name="Line 10"/>
          <p:cNvSpPr/>
          <p:nvPr/>
        </p:nvSpPr>
        <p:spPr>
          <a:xfrm flipV="1">
            <a:off x="12191760" y="6171840"/>
            <a:ext cx="360" cy="1975680"/>
          </a:xfrm>
          <a:prstGeom prst="line">
            <a:avLst/>
          </a:prstGeom>
          <a:ln w="63360">
            <a:solidFill>
              <a:srgbClr val="E43078"/>
            </a:solidFill>
            <a:round/>
          </a:ln>
        </p:spPr>
        <p:style>
          <a:lnRef idx="0">
            <a:scrgbClr r="0" g="0" b="0"/>
          </a:lnRef>
          <a:fillRef idx="0">
            <a:scrgbClr r="0" g="0" b="0"/>
          </a:fillRef>
          <a:effectRef idx="0">
            <a:scrgbClr r="0" g="0" b="0"/>
          </a:effectRef>
          <a:fontRef idx="minor"/>
        </p:style>
      </p:sp>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8" name="image5.png"/>
          <p:cNvPicPr/>
          <p:nvPr/>
        </p:nvPicPr>
        <p:blipFill>
          <a:blip r:embed="rId3"/>
          <a:stretch/>
        </p:blipFill>
        <p:spPr>
          <a:xfrm>
            <a:off x="0" y="0"/>
            <a:ext cx="24383520" cy="13715640"/>
          </a:xfrm>
          <a:prstGeom prst="rect">
            <a:avLst/>
          </a:prstGeom>
          <a:ln w="12600">
            <a:noFill/>
          </a:ln>
        </p:spPr>
      </p:pic>
      <p:sp>
        <p:nvSpPr>
          <p:cNvPr id="119" name="CustomShape 1"/>
          <p:cNvSpPr/>
          <p:nvPr/>
        </p:nvSpPr>
        <p:spPr>
          <a:xfrm>
            <a:off x="1989000" y="1060560"/>
            <a:ext cx="12111480" cy="1276920"/>
          </a:xfrm>
          <a:prstGeom prst="rect">
            <a:avLst/>
          </a:prstGeom>
          <a:noFill/>
          <a:ln w="12600">
            <a:noFill/>
          </a:ln>
        </p:spPr>
        <p:style>
          <a:lnRef idx="0">
            <a:scrgbClr r="0" g="0" b="0"/>
          </a:lnRef>
          <a:fillRef idx="0">
            <a:scrgbClr r="0" g="0" b="0"/>
          </a:fillRef>
          <a:effectRef idx="0">
            <a:scrgbClr r="0" g="0" b="0"/>
          </a:effectRef>
          <a:fontRef idx="minor"/>
        </p:style>
        <p:txBody>
          <a:bodyPr wrap="none" lIns="85680" tIns="85680" rIns="85680" bIns="85680"/>
          <a:lstStyle/>
          <a:p>
            <a:pPr>
              <a:lnSpc>
                <a:spcPct val="110000"/>
              </a:lnSpc>
            </a:pPr>
            <a:r>
              <a:rPr lang="en-US" sz="6600" b="1" strike="noStrike" cap="all" spc="-1">
                <a:solidFill>
                  <a:srgbClr val="000000"/>
                </a:solidFill>
                <a:latin typeface="Arial"/>
                <a:ea typeface="Arial"/>
              </a:rPr>
              <a:t>KĄ MES APIE JUOS ŽINOME?</a:t>
            </a:r>
            <a:endParaRPr lang="en-US" sz="6600" b="0" strike="noStrike" spc="-1">
              <a:latin typeface="Arial"/>
            </a:endParaRPr>
          </a:p>
        </p:txBody>
      </p:sp>
      <p:sp>
        <p:nvSpPr>
          <p:cNvPr id="120" name="CustomShape 2"/>
          <p:cNvSpPr/>
          <p:nvPr/>
        </p:nvSpPr>
        <p:spPr>
          <a:xfrm>
            <a:off x="14414760" y="9171720"/>
            <a:ext cx="6507720" cy="1176480"/>
          </a:xfrm>
          <a:prstGeom prst="rect">
            <a:avLst/>
          </a:prstGeom>
          <a:noFill/>
          <a:ln w="12600">
            <a:noFill/>
          </a:ln>
        </p:spPr>
        <p:style>
          <a:lnRef idx="0">
            <a:scrgbClr r="0" g="0" b="0"/>
          </a:lnRef>
          <a:fillRef idx="0">
            <a:scrgbClr r="0" g="0" b="0"/>
          </a:fillRef>
          <a:effectRef idx="0">
            <a:scrgbClr r="0" g="0" b="0"/>
          </a:effectRef>
          <a:fontRef idx="minor"/>
        </p:style>
        <p:txBody>
          <a:bodyPr wrap="none" lIns="85680" tIns="85680" rIns="85680" bIns="85680"/>
          <a:lstStyle/>
          <a:p>
            <a:pPr>
              <a:lnSpc>
                <a:spcPct val="150000"/>
              </a:lnSpc>
            </a:pPr>
            <a:r>
              <a:rPr lang="en-US" sz="4400" b="0" strike="noStrike" cap="all" spc="-1">
                <a:solidFill>
                  <a:srgbClr val="6A6E83"/>
                </a:solidFill>
                <a:latin typeface="Arial Black"/>
                <a:ea typeface="Arial Black"/>
              </a:rPr>
              <a:t>TIRPŪS VANDENYJE</a:t>
            </a:r>
            <a:endParaRPr lang="en-US" sz="4400" b="0" strike="noStrike" spc="-1">
              <a:latin typeface="Arial"/>
            </a:endParaRPr>
          </a:p>
        </p:txBody>
      </p:sp>
      <p:grpSp>
        <p:nvGrpSpPr>
          <p:cNvPr id="121" name="Group 3"/>
          <p:cNvGrpSpPr/>
          <p:nvPr/>
        </p:nvGrpSpPr>
        <p:grpSpPr>
          <a:xfrm>
            <a:off x="1865880" y="4456800"/>
            <a:ext cx="9936720" cy="4743000"/>
            <a:chOff x="1865880" y="4456800"/>
            <a:chExt cx="9936720" cy="4743000"/>
          </a:xfrm>
        </p:grpSpPr>
        <p:sp>
          <p:nvSpPr>
            <p:cNvPr id="122" name="CustomShape 4"/>
            <p:cNvSpPr/>
            <p:nvPr/>
          </p:nvSpPr>
          <p:spPr>
            <a:xfrm>
              <a:off x="5700240" y="4456800"/>
              <a:ext cx="6102360" cy="4743000"/>
            </a:xfrm>
            <a:prstGeom prst="rect">
              <a:avLst/>
            </a:prstGeom>
            <a:noFill/>
            <a:ln w="12600">
              <a:noFill/>
            </a:ln>
          </p:spPr>
          <p:style>
            <a:lnRef idx="0">
              <a:scrgbClr r="0" g="0" b="0"/>
            </a:lnRef>
            <a:fillRef idx="0">
              <a:scrgbClr r="0" g="0" b="0"/>
            </a:fillRef>
            <a:effectRef idx="0">
              <a:scrgbClr r="0" g="0" b="0"/>
            </a:effectRef>
            <a:fontRef idx="minor"/>
          </p:style>
          <p:txBody>
            <a:bodyPr wrap="none" lIns="85680" tIns="85680" rIns="85680" bIns="85680"/>
            <a:lstStyle/>
            <a:p>
              <a:pPr>
                <a:lnSpc>
                  <a:spcPct val="150000"/>
                </a:lnSpc>
              </a:pPr>
              <a:r>
                <a:rPr lang="en-US" sz="20000" b="0" strike="noStrike" cap="all" spc="-1">
                  <a:solidFill>
                    <a:srgbClr val="F8BC3B"/>
                  </a:solidFill>
                  <a:latin typeface="Arial Black"/>
                  <a:ea typeface="Arial Black"/>
                </a:rPr>
                <a:t>20%</a:t>
              </a:r>
              <a:endParaRPr lang="en-US" sz="20000" b="0" strike="noStrike" spc="-1">
                <a:latin typeface="Arial"/>
              </a:endParaRPr>
            </a:p>
          </p:txBody>
        </p:sp>
        <p:pic>
          <p:nvPicPr>
            <p:cNvPr id="123" name="image11.png"/>
            <p:cNvPicPr/>
            <p:nvPr/>
          </p:nvPicPr>
          <p:blipFill>
            <a:blip r:embed="rId4"/>
            <a:stretch/>
          </p:blipFill>
          <p:spPr>
            <a:xfrm>
              <a:off x="1865880" y="4456800"/>
              <a:ext cx="3643560" cy="3752640"/>
            </a:xfrm>
            <a:prstGeom prst="rect">
              <a:avLst/>
            </a:prstGeom>
            <a:ln w="12600">
              <a:noFill/>
            </a:ln>
          </p:spPr>
        </p:pic>
      </p:grpSp>
      <p:grpSp>
        <p:nvGrpSpPr>
          <p:cNvPr id="124" name="Group 5"/>
          <p:cNvGrpSpPr/>
          <p:nvPr/>
        </p:nvGrpSpPr>
        <p:grpSpPr>
          <a:xfrm>
            <a:off x="14217480" y="4050720"/>
            <a:ext cx="9187200" cy="5149080"/>
            <a:chOff x="14217480" y="4050720"/>
            <a:chExt cx="9187200" cy="5149080"/>
          </a:xfrm>
        </p:grpSpPr>
        <p:pic>
          <p:nvPicPr>
            <p:cNvPr id="125" name="image12.png"/>
            <p:cNvPicPr/>
            <p:nvPr/>
          </p:nvPicPr>
          <p:blipFill>
            <a:blip r:embed="rId5"/>
            <a:stretch/>
          </p:blipFill>
          <p:spPr>
            <a:xfrm>
              <a:off x="14217480" y="4050720"/>
              <a:ext cx="2792160" cy="4564080"/>
            </a:xfrm>
            <a:prstGeom prst="rect">
              <a:avLst/>
            </a:prstGeom>
            <a:ln w="12600">
              <a:noFill/>
            </a:ln>
          </p:spPr>
        </p:pic>
        <p:sp>
          <p:nvSpPr>
            <p:cNvPr id="126" name="CustomShape 6"/>
            <p:cNvSpPr/>
            <p:nvPr/>
          </p:nvSpPr>
          <p:spPr>
            <a:xfrm>
              <a:off x="17302320" y="4456800"/>
              <a:ext cx="6102360" cy="4743000"/>
            </a:xfrm>
            <a:prstGeom prst="rect">
              <a:avLst/>
            </a:prstGeom>
            <a:noFill/>
            <a:ln w="12600">
              <a:noFill/>
            </a:ln>
          </p:spPr>
          <p:style>
            <a:lnRef idx="0">
              <a:scrgbClr r="0" g="0" b="0"/>
            </a:lnRef>
            <a:fillRef idx="0">
              <a:scrgbClr r="0" g="0" b="0"/>
            </a:fillRef>
            <a:effectRef idx="0">
              <a:scrgbClr r="0" g="0" b="0"/>
            </a:effectRef>
            <a:fontRef idx="minor"/>
          </p:style>
          <p:txBody>
            <a:bodyPr wrap="none" lIns="85680" tIns="85680" rIns="85680" bIns="85680"/>
            <a:lstStyle/>
            <a:p>
              <a:pPr>
                <a:lnSpc>
                  <a:spcPct val="150000"/>
                </a:lnSpc>
              </a:pPr>
              <a:r>
                <a:rPr lang="en-US" sz="20000" b="0" strike="noStrike" cap="all" spc="-1">
                  <a:solidFill>
                    <a:srgbClr val="3B76FB"/>
                  </a:solidFill>
                  <a:latin typeface="Arial Black"/>
                  <a:ea typeface="Arial Black"/>
                </a:rPr>
                <a:t>80%</a:t>
              </a:r>
              <a:endParaRPr lang="en-US" sz="20000" b="0" strike="noStrike" spc="-1">
                <a:latin typeface="Arial"/>
              </a:endParaRPr>
            </a:p>
          </p:txBody>
        </p:sp>
      </p:grpSp>
      <p:sp>
        <p:nvSpPr>
          <p:cNvPr id="127" name="CustomShape 7"/>
          <p:cNvSpPr/>
          <p:nvPr/>
        </p:nvSpPr>
        <p:spPr>
          <a:xfrm>
            <a:off x="1947600" y="9171720"/>
            <a:ext cx="6702840" cy="1176480"/>
          </a:xfrm>
          <a:prstGeom prst="rect">
            <a:avLst/>
          </a:prstGeom>
          <a:noFill/>
          <a:ln w="12600">
            <a:noFill/>
          </a:ln>
        </p:spPr>
        <p:style>
          <a:lnRef idx="0">
            <a:scrgbClr r="0" g="0" b="0"/>
          </a:lnRef>
          <a:fillRef idx="0">
            <a:scrgbClr r="0" g="0" b="0"/>
          </a:fillRef>
          <a:effectRef idx="0">
            <a:scrgbClr r="0" g="0" b="0"/>
          </a:effectRef>
          <a:fontRef idx="minor"/>
        </p:style>
        <p:txBody>
          <a:bodyPr wrap="none" lIns="85680" tIns="85680" rIns="85680" bIns="85680"/>
          <a:lstStyle/>
          <a:p>
            <a:pPr>
              <a:lnSpc>
                <a:spcPct val="150000"/>
              </a:lnSpc>
            </a:pPr>
            <a:r>
              <a:rPr lang="en-US" sz="4400" b="0" strike="noStrike" cap="all" spc="-1">
                <a:solidFill>
                  <a:srgbClr val="6A6E83"/>
                </a:solidFill>
                <a:latin typeface="Arial Black"/>
                <a:ea typeface="Arial Black"/>
              </a:rPr>
              <a:t>TIRPŪS RIEBALUOSE</a:t>
            </a:r>
            <a:endParaRPr lang="en-US" sz="4400" b="0" strike="noStrike" spc="-1">
              <a:latin typeface="Arial"/>
            </a:endParaRPr>
          </a:p>
        </p:txBody>
      </p:sp>
      <p:sp>
        <p:nvSpPr>
          <p:cNvPr id="128" name="Line 8"/>
          <p:cNvSpPr/>
          <p:nvPr/>
        </p:nvSpPr>
        <p:spPr>
          <a:xfrm flipV="1">
            <a:off x="12699720" y="4400280"/>
            <a:ext cx="0" cy="3865320"/>
          </a:xfrm>
          <a:prstGeom prst="line">
            <a:avLst/>
          </a:prstGeom>
          <a:ln w="63360">
            <a:solidFill>
              <a:srgbClr val="E43078"/>
            </a:solidFill>
            <a:round/>
          </a:ln>
        </p:spPr>
        <p:style>
          <a:lnRef idx="0">
            <a:scrgbClr r="0" g="0" b="0"/>
          </a:lnRef>
          <a:fillRef idx="0">
            <a:scrgbClr r="0" g="0" b="0"/>
          </a:fillRef>
          <a:effectRef idx="0">
            <a:scrgbClr r="0" g="0" b="0"/>
          </a:effectRef>
          <a:fontRef idx="minor"/>
        </p:style>
      </p:sp>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9" name="image13.png"/>
          <p:cNvPicPr/>
          <p:nvPr/>
        </p:nvPicPr>
        <p:blipFill>
          <a:blip r:embed="rId3"/>
          <a:stretch/>
        </p:blipFill>
        <p:spPr>
          <a:xfrm>
            <a:off x="0" y="3600"/>
            <a:ext cx="24383520" cy="13708440"/>
          </a:xfrm>
          <a:prstGeom prst="rect">
            <a:avLst/>
          </a:prstGeom>
          <a:ln w="12600">
            <a:noFill/>
          </a:ln>
        </p:spPr>
      </p:pic>
      <p:sp>
        <p:nvSpPr>
          <p:cNvPr id="130" name="CustomShape 1"/>
          <p:cNvSpPr/>
          <p:nvPr/>
        </p:nvSpPr>
        <p:spPr>
          <a:xfrm>
            <a:off x="2273040" y="1060560"/>
            <a:ext cx="16224120" cy="2382840"/>
          </a:xfrm>
          <a:prstGeom prst="rect">
            <a:avLst/>
          </a:prstGeom>
          <a:noFill/>
          <a:ln w="12600">
            <a:noFill/>
          </a:ln>
        </p:spPr>
        <p:style>
          <a:lnRef idx="0">
            <a:scrgbClr r="0" g="0" b="0"/>
          </a:lnRef>
          <a:fillRef idx="0">
            <a:scrgbClr r="0" g="0" b="0"/>
          </a:fillRef>
          <a:effectRef idx="0">
            <a:scrgbClr r="0" g="0" b="0"/>
          </a:effectRef>
          <a:fontRef idx="minor"/>
        </p:style>
        <p:txBody>
          <a:bodyPr lIns="85680" tIns="85680" rIns="85680" bIns="85680"/>
          <a:lstStyle/>
          <a:p>
            <a:pPr>
              <a:lnSpc>
                <a:spcPct val="110000"/>
              </a:lnSpc>
            </a:pPr>
            <a:r>
              <a:rPr lang="en-US" sz="6600" b="1" strike="noStrike" cap="all" spc="-1">
                <a:solidFill>
                  <a:srgbClr val="FFFFFF"/>
                </a:solidFill>
                <a:latin typeface="Arial"/>
                <a:ea typeface="Arial"/>
              </a:rPr>
              <a:t>JEIGU ŠALINIMO ORGANAI </a:t>
            </a:r>
            <a:endParaRPr lang="en-US" sz="6600" b="0" strike="noStrike" spc="-1">
              <a:latin typeface="Arial"/>
            </a:endParaRPr>
          </a:p>
          <a:p>
            <a:pPr>
              <a:lnSpc>
                <a:spcPct val="110000"/>
              </a:lnSpc>
            </a:pPr>
            <a:r>
              <a:rPr lang="en-US" sz="6600" b="1" strike="noStrike" cap="all" spc="-1">
                <a:solidFill>
                  <a:srgbClr val="F480B4"/>
                </a:solidFill>
                <a:latin typeface="Arial"/>
                <a:ea typeface="Arial"/>
              </a:rPr>
              <a:t>LAIKU NEPAŠALINA TOKSINŲ:</a:t>
            </a:r>
            <a:endParaRPr lang="en-US" sz="6600" b="0" strike="noStrike" spc="-1">
              <a:latin typeface="Arial"/>
            </a:endParaRPr>
          </a:p>
        </p:txBody>
      </p:sp>
      <p:pic>
        <p:nvPicPr>
          <p:cNvPr id="131" name="image14.png"/>
          <p:cNvPicPr/>
          <p:nvPr/>
        </p:nvPicPr>
        <p:blipFill>
          <a:blip r:embed="rId4"/>
          <a:stretch/>
        </p:blipFill>
        <p:spPr>
          <a:xfrm>
            <a:off x="17214840" y="1914480"/>
            <a:ext cx="4216680" cy="10583640"/>
          </a:xfrm>
          <a:prstGeom prst="rect">
            <a:avLst/>
          </a:prstGeom>
          <a:ln w="12600">
            <a:noFill/>
          </a:ln>
        </p:spPr>
      </p:pic>
      <p:sp>
        <p:nvSpPr>
          <p:cNvPr id="132" name="CustomShape 2"/>
          <p:cNvSpPr/>
          <p:nvPr/>
        </p:nvSpPr>
        <p:spPr>
          <a:xfrm>
            <a:off x="2084400" y="5095440"/>
            <a:ext cx="10429200" cy="7159680"/>
          </a:xfrm>
          <a:prstGeom prst="rect">
            <a:avLst/>
          </a:prstGeom>
          <a:noFill/>
          <a:ln w="12600">
            <a:noFill/>
          </a:ln>
        </p:spPr>
        <p:style>
          <a:lnRef idx="0">
            <a:scrgbClr r="0" g="0" b="0"/>
          </a:lnRef>
          <a:fillRef idx="0">
            <a:scrgbClr r="0" g="0" b="0"/>
          </a:fillRef>
          <a:effectRef idx="0">
            <a:scrgbClr r="0" g="0" b="0"/>
          </a:effectRef>
          <a:fontRef idx="minor"/>
        </p:style>
        <p:txBody>
          <a:bodyPr lIns="85680" tIns="85680" rIns="85680" bIns="85680"/>
          <a:lstStyle/>
          <a:p>
            <a:pPr>
              <a:lnSpc>
                <a:spcPct val="170000"/>
              </a:lnSpc>
            </a:pPr>
            <a:r>
              <a:rPr lang="en-US" sz="3000" b="1" strike="noStrike" spc="-1">
                <a:solidFill>
                  <a:srgbClr val="FFFFFF"/>
                </a:solidFill>
                <a:latin typeface="Arial"/>
                <a:ea typeface="Arial"/>
              </a:rPr>
              <a:t>- ODOS PROBLEMOS</a:t>
            </a:r>
            <a:endParaRPr lang="en-US" sz="3000" b="0" strike="noStrike" spc="-1">
              <a:latin typeface="Arial"/>
            </a:endParaRPr>
          </a:p>
          <a:p>
            <a:pPr>
              <a:lnSpc>
                <a:spcPct val="170000"/>
              </a:lnSpc>
            </a:pPr>
            <a:r>
              <a:rPr lang="en-US" sz="3000" b="1" strike="noStrike" spc="-1">
                <a:solidFill>
                  <a:srgbClr val="FFFFFF"/>
                </a:solidFill>
                <a:latin typeface="Arial"/>
                <a:ea typeface="Arial"/>
              </a:rPr>
              <a:t>- VIRŠKINIMO SUTRIKIMAI</a:t>
            </a:r>
            <a:endParaRPr lang="en-US" sz="3000" b="0" strike="noStrike" spc="-1">
              <a:latin typeface="Arial"/>
            </a:endParaRPr>
          </a:p>
          <a:p>
            <a:pPr>
              <a:lnSpc>
                <a:spcPct val="170000"/>
              </a:lnSpc>
            </a:pPr>
            <a:r>
              <a:rPr lang="en-US" sz="3000" b="1" strike="noStrike" spc="-1">
                <a:solidFill>
                  <a:srgbClr val="FFFFFF"/>
                </a:solidFill>
                <a:latin typeface="Arial"/>
                <a:ea typeface="Arial"/>
              </a:rPr>
              <a:t>- KVĖPAVIMO SISTEMOS SUSIRGIMAI</a:t>
            </a:r>
            <a:endParaRPr lang="en-US" sz="3000" b="0" strike="noStrike" spc="-1">
              <a:latin typeface="Arial"/>
            </a:endParaRPr>
          </a:p>
          <a:p>
            <a:pPr>
              <a:lnSpc>
                <a:spcPct val="170000"/>
              </a:lnSpc>
            </a:pPr>
            <a:r>
              <a:rPr lang="en-US" sz="3000" b="1" strike="noStrike" spc="-1">
                <a:solidFill>
                  <a:srgbClr val="FFFFFF"/>
                </a:solidFill>
                <a:latin typeface="Arial"/>
                <a:ea typeface="Arial"/>
              </a:rPr>
              <a:t>- SĄNARIŲ IR KAULŲ PAŽEIDIMAI</a:t>
            </a:r>
            <a:endParaRPr lang="en-US" sz="3000" b="0" strike="noStrike" spc="-1">
              <a:latin typeface="Arial"/>
            </a:endParaRPr>
          </a:p>
          <a:p>
            <a:pPr>
              <a:lnSpc>
                <a:spcPct val="170000"/>
              </a:lnSpc>
            </a:pPr>
            <a:r>
              <a:rPr lang="en-US" sz="3000" b="1" strike="noStrike" spc="-1">
                <a:solidFill>
                  <a:srgbClr val="FFFFFF"/>
                </a:solidFill>
                <a:latin typeface="Arial"/>
                <a:ea typeface="Arial"/>
              </a:rPr>
              <a:t>- PSICHOLOGINIAI SUTRIKIMAI</a:t>
            </a:r>
            <a:endParaRPr lang="en-US" sz="3000" b="0" strike="noStrike" spc="-1">
              <a:latin typeface="Arial"/>
            </a:endParaRPr>
          </a:p>
          <a:p>
            <a:pPr>
              <a:lnSpc>
                <a:spcPct val="170000"/>
              </a:lnSpc>
            </a:pPr>
            <a:r>
              <a:rPr lang="en-US" sz="3000" b="1" strike="noStrike" spc="-1">
                <a:solidFill>
                  <a:srgbClr val="FFFFFF"/>
                </a:solidFill>
                <a:latin typeface="Arial"/>
                <a:ea typeface="Arial"/>
              </a:rPr>
              <a:t>- ARTERINIO KRAUJOSPŪDŽIO SUTRIKIMAI</a:t>
            </a:r>
            <a:endParaRPr lang="en-US" sz="3000" b="0" strike="noStrike" spc="-1">
              <a:latin typeface="Arial"/>
            </a:endParaRPr>
          </a:p>
          <a:p>
            <a:pPr>
              <a:lnSpc>
                <a:spcPct val="170000"/>
              </a:lnSpc>
            </a:pPr>
            <a:r>
              <a:rPr lang="en-US" sz="3000" b="1" strike="noStrike" spc="-1">
                <a:solidFill>
                  <a:srgbClr val="FFFFFF"/>
                </a:solidFill>
                <a:latin typeface="Arial"/>
                <a:ea typeface="Arial"/>
              </a:rPr>
              <a:t>- GINEKOLOGINĖS PROBLEMOS</a:t>
            </a:r>
            <a:endParaRPr lang="en-US" sz="3000" b="0" strike="noStrike" spc="-1">
              <a:latin typeface="Arial"/>
            </a:endParaRPr>
          </a:p>
          <a:p>
            <a:pPr>
              <a:lnSpc>
                <a:spcPct val="170000"/>
              </a:lnSpc>
            </a:pPr>
            <a:r>
              <a:rPr lang="en-US" sz="3000" b="1" strike="noStrike" spc="-1">
                <a:solidFill>
                  <a:srgbClr val="FFFFFF"/>
                </a:solidFill>
                <a:latin typeface="Arial"/>
                <a:ea typeface="Arial"/>
              </a:rPr>
              <a:t>- TINIMAI</a:t>
            </a:r>
            <a:endParaRPr lang="en-US" sz="3000" b="0" strike="noStrike" spc="-1">
              <a:latin typeface="Arial"/>
            </a:endParaRPr>
          </a:p>
          <a:p>
            <a:pPr>
              <a:lnSpc>
                <a:spcPct val="170000"/>
              </a:lnSpc>
            </a:pPr>
            <a:r>
              <a:rPr lang="en-US" sz="3000" b="1" strike="noStrike" spc="-1">
                <a:solidFill>
                  <a:srgbClr val="FFFFFF"/>
                </a:solidFill>
                <a:latin typeface="Arial"/>
                <a:ea typeface="Arial"/>
              </a:rPr>
              <a:t>- KITOS SVEIKATOS PROBLEMOS</a:t>
            </a:r>
            <a:endParaRPr lang="en-US" sz="3000" b="0" strike="noStrike" spc="-1">
              <a:latin typeface="Arial"/>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 name="image5.png"/>
          <p:cNvPicPr/>
          <p:nvPr/>
        </p:nvPicPr>
        <p:blipFill>
          <a:blip r:embed="rId3"/>
          <a:stretch/>
        </p:blipFill>
        <p:spPr>
          <a:xfrm>
            <a:off x="25200" y="0"/>
            <a:ext cx="24383520" cy="13715640"/>
          </a:xfrm>
          <a:prstGeom prst="rect">
            <a:avLst/>
          </a:prstGeom>
          <a:ln w="12600">
            <a:noFill/>
          </a:ln>
        </p:spPr>
      </p:pic>
      <p:sp>
        <p:nvSpPr>
          <p:cNvPr id="134" name="CustomShape 1"/>
          <p:cNvSpPr/>
          <p:nvPr/>
        </p:nvSpPr>
        <p:spPr>
          <a:xfrm>
            <a:off x="2060640" y="1060560"/>
            <a:ext cx="10509840" cy="1276920"/>
          </a:xfrm>
          <a:prstGeom prst="rect">
            <a:avLst/>
          </a:prstGeom>
          <a:noFill/>
          <a:ln w="12600">
            <a:noFill/>
          </a:ln>
        </p:spPr>
        <p:style>
          <a:lnRef idx="0">
            <a:scrgbClr r="0" g="0" b="0"/>
          </a:lnRef>
          <a:fillRef idx="0">
            <a:scrgbClr r="0" g="0" b="0"/>
          </a:fillRef>
          <a:effectRef idx="0">
            <a:scrgbClr r="0" g="0" b="0"/>
          </a:effectRef>
          <a:fontRef idx="minor"/>
        </p:style>
        <p:txBody>
          <a:bodyPr wrap="none" lIns="85680" tIns="85680" rIns="85680" bIns="85680"/>
          <a:lstStyle/>
          <a:p>
            <a:pPr>
              <a:lnSpc>
                <a:spcPct val="110000"/>
              </a:lnSpc>
            </a:pPr>
            <a:r>
              <a:rPr lang="en-US" sz="6600" b="1" strike="noStrike" cap="all" spc="-1">
                <a:solidFill>
                  <a:srgbClr val="535353"/>
                </a:solidFill>
                <a:latin typeface="Arial"/>
                <a:ea typeface="Arial"/>
              </a:rPr>
              <a:t>KODĖL TAIP atsitinka? </a:t>
            </a:r>
            <a:endParaRPr lang="en-US" sz="6600" b="0" strike="noStrike" spc="-1">
              <a:latin typeface="Arial"/>
            </a:endParaRPr>
          </a:p>
        </p:txBody>
      </p:sp>
      <p:sp>
        <p:nvSpPr>
          <p:cNvPr id="135" name="CustomShape 2"/>
          <p:cNvSpPr/>
          <p:nvPr/>
        </p:nvSpPr>
        <p:spPr>
          <a:xfrm>
            <a:off x="1905480" y="7450920"/>
            <a:ext cx="8053920" cy="2608920"/>
          </a:xfrm>
          <a:prstGeom prst="rect">
            <a:avLst/>
          </a:prstGeom>
          <a:noFill/>
          <a:ln w="12600">
            <a:noFill/>
          </a:ln>
        </p:spPr>
        <p:style>
          <a:lnRef idx="0">
            <a:scrgbClr r="0" g="0" b="0"/>
          </a:lnRef>
          <a:fillRef idx="0">
            <a:scrgbClr r="0" g="0" b="0"/>
          </a:fillRef>
          <a:effectRef idx="0">
            <a:scrgbClr r="0" g="0" b="0"/>
          </a:effectRef>
          <a:fontRef idx="minor"/>
        </p:style>
        <p:txBody>
          <a:bodyPr lIns="85680" tIns="85680" rIns="85680" bIns="85680"/>
          <a:lstStyle/>
          <a:p>
            <a:pPr>
              <a:lnSpc>
                <a:spcPct val="100000"/>
              </a:lnSpc>
            </a:pPr>
            <a:r>
              <a:rPr lang="en-US" sz="3200" b="1" strike="noStrike" cap="all" spc="-1">
                <a:solidFill>
                  <a:srgbClr val="535353"/>
                </a:solidFill>
                <a:latin typeface="Arial"/>
                <a:ea typeface="Arial"/>
              </a:rPr>
              <a:t>toksinų kiekis, kuris </a:t>
            </a:r>
            <a:endParaRPr lang="en-US" sz="3200" b="0" strike="noStrike" spc="-1">
              <a:latin typeface="Arial"/>
            </a:endParaRPr>
          </a:p>
          <a:p>
            <a:pPr>
              <a:lnSpc>
                <a:spcPct val="100000"/>
              </a:lnSpc>
            </a:pPr>
            <a:r>
              <a:rPr lang="en-US" sz="3200" b="1" strike="noStrike" cap="all" spc="-1">
                <a:solidFill>
                  <a:srgbClr val="535353"/>
                </a:solidFill>
                <a:latin typeface="Arial"/>
                <a:ea typeface="Arial"/>
              </a:rPr>
              <a:t>susidaro organizmo viduje, </a:t>
            </a:r>
            <a:endParaRPr lang="en-US" sz="3200" b="0" strike="noStrike" spc="-1">
              <a:latin typeface="Arial"/>
            </a:endParaRPr>
          </a:p>
          <a:p>
            <a:pPr>
              <a:lnSpc>
                <a:spcPct val="100000"/>
              </a:lnSpc>
            </a:pPr>
            <a:r>
              <a:rPr lang="en-US" sz="3200" b="1" strike="noStrike" cap="all" spc="-1">
                <a:solidFill>
                  <a:srgbClr val="535353"/>
                </a:solidFill>
                <a:latin typeface="Arial"/>
                <a:ea typeface="Arial"/>
              </a:rPr>
              <a:t>yra per didelis, ir organizmas </a:t>
            </a:r>
            <a:endParaRPr lang="en-US" sz="3200" b="0" strike="noStrike" spc="-1">
              <a:latin typeface="Arial"/>
            </a:endParaRPr>
          </a:p>
          <a:p>
            <a:pPr>
              <a:lnSpc>
                <a:spcPct val="100000"/>
              </a:lnSpc>
            </a:pPr>
            <a:r>
              <a:rPr lang="en-US" sz="3200" b="1" strike="noStrike" cap="all" spc="-1">
                <a:solidFill>
                  <a:srgbClr val="535353"/>
                </a:solidFill>
                <a:latin typeface="Arial"/>
                <a:ea typeface="Arial"/>
              </a:rPr>
              <a:t>be pagalbos negali </a:t>
            </a:r>
            <a:endParaRPr lang="en-US" sz="3200" b="0" strike="noStrike" spc="-1">
              <a:latin typeface="Arial"/>
            </a:endParaRPr>
          </a:p>
          <a:p>
            <a:pPr>
              <a:lnSpc>
                <a:spcPct val="100000"/>
              </a:lnSpc>
            </a:pPr>
            <a:r>
              <a:rPr lang="en-US" sz="3200" b="1" strike="noStrike" cap="all" spc="-1">
                <a:solidFill>
                  <a:srgbClr val="535353"/>
                </a:solidFill>
                <a:latin typeface="Arial"/>
                <a:ea typeface="Arial"/>
              </a:rPr>
              <a:t>jų visų pašalinti</a:t>
            </a:r>
            <a:endParaRPr lang="en-US" sz="3200" b="0" strike="noStrike" spc="-1">
              <a:latin typeface="Arial"/>
            </a:endParaRPr>
          </a:p>
        </p:txBody>
      </p:sp>
      <p:sp>
        <p:nvSpPr>
          <p:cNvPr id="136" name="CustomShape 3"/>
          <p:cNvSpPr/>
          <p:nvPr/>
        </p:nvSpPr>
        <p:spPr>
          <a:xfrm>
            <a:off x="11172240" y="7450920"/>
            <a:ext cx="5524920" cy="1634040"/>
          </a:xfrm>
          <a:prstGeom prst="rect">
            <a:avLst/>
          </a:prstGeom>
          <a:noFill/>
          <a:ln w="12600">
            <a:noFill/>
          </a:ln>
        </p:spPr>
        <p:style>
          <a:lnRef idx="0">
            <a:scrgbClr r="0" g="0" b="0"/>
          </a:lnRef>
          <a:fillRef idx="0">
            <a:scrgbClr r="0" g="0" b="0"/>
          </a:fillRef>
          <a:effectRef idx="0">
            <a:scrgbClr r="0" g="0" b="0"/>
          </a:effectRef>
          <a:fontRef idx="minor"/>
        </p:style>
        <p:txBody>
          <a:bodyPr lIns="85680" tIns="85680" rIns="85680" bIns="85680"/>
          <a:lstStyle/>
          <a:p>
            <a:pPr>
              <a:lnSpc>
                <a:spcPct val="100000"/>
              </a:lnSpc>
            </a:pPr>
            <a:r>
              <a:rPr lang="en-US" sz="3200" b="1" strike="noStrike" cap="all" spc="-1">
                <a:solidFill>
                  <a:srgbClr val="535353"/>
                </a:solidFill>
                <a:latin typeface="Arial"/>
                <a:ea typeface="Arial"/>
              </a:rPr>
              <a:t>išorinė aplinka </a:t>
            </a:r>
            <a:endParaRPr lang="en-US" sz="3200" b="0" strike="noStrike" spc="-1">
              <a:latin typeface="Arial"/>
            </a:endParaRPr>
          </a:p>
          <a:p>
            <a:pPr>
              <a:lnSpc>
                <a:spcPct val="100000"/>
              </a:lnSpc>
            </a:pPr>
            <a:r>
              <a:rPr lang="en-US" sz="3200" b="1" strike="noStrike" cap="all" spc="-1">
                <a:solidFill>
                  <a:srgbClr val="535353"/>
                </a:solidFill>
                <a:latin typeface="Arial"/>
                <a:ea typeface="Arial"/>
              </a:rPr>
              <a:t>veikia per daug agresyviai</a:t>
            </a:r>
            <a:endParaRPr lang="en-US" sz="3200" b="0" strike="noStrike" spc="-1">
              <a:latin typeface="Arial"/>
            </a:endParaRPr>
          </a:p>
        </p:txBody>
      </p:sp>
      <p:sp>
        <p:nvSpPr>
          <p:cNvPr id="137" name="CustomShape 4"/>
          <p:cNvSpPr/>
          <p:nvPr/>
        </p:nvSpPr>
        <p:spPr>
          <a:xfrm>
            <a:off x="18082800" y="7450920"/>
            <a:ext cx="6275520" cy="1634040"/>
          </a:xfrm>
          <a:prstGeom prst="rect">
            <a:avLst/>
          </a:prstGeom>
          <a:noFill/>
          <a:ln w="12600">
            <a:noFill/>
          </a:ln>
        </p:spPr>
        <p:style>
          <a:lnRef idx="0">
            <a:scrgbClr r="0" g="0" b="0"/>
          </a:lnRef>
          <a:fillRef idx="0">
            <a:scrgbClr r="0" g="0" b="0"/>
          </a:fillRef>
          <a:effectRef idx="0">
            <a:scrgbClr r="0" g="0" b="0"/>
          </a:effectRef>
          <a:fontRef idx="minor"/>
        </p:style>
        <p:txBody>
          <a:bodyPr lIns="85680" tIns="85680" rIns="85680" bIns="85680"/>
          <a:lstStyle/>
          <a:p>
            <a:pPr>
              <a:lnSpc>
                <a:spcPct val="100000"/>
              </a:lnSpc>
            </a:pPr>
            <a:r>
              <a:rPr lang="en-US" sz="3200" b="1" strike="noStrike" cap="all" spc="-1">
                <a:solidFill>
                  <a:srgbClr val="535353"/>
                </a:solidFill>
                <a:latin typeface="Arial"/>
                <a:ea typeface="Arial"/>
              </a:rPr>
              <a:t>vandens </a:t>
            </a:r>
            <a:endParaRPr lang="en-US" sz="3200" b="0" strike="noStrike" spc="-1">
              <a:latin typeface="Arial"/>
            </a:endParaRPr>
          </a:p>
          <a:p>
            <a:pPr>
              <a:lnSpc>
                <a:spcPct val="100000"/>
              </a:lnSpc>
            </a:pPr>
            <a:r>
              <a:rPr lang="en-US" sz="3200" b="1" strike="noStrike" cap="all" spc="-1">
                <a:solidFill>
                  <a:srgbClr val="535353"/>
                </a:solidFill>
                <a:latin typeface="Arial"/>
                <a:ea typeface="Arial"/>
              </a:rPr>
              <a:t>trūkumas </a:t>
            </a:r>
            <a:endParaRPr lang="en-US" sz="3200" b="0" strike="noStrike" spc="-1">
              <a:latin typeface="Arial"/>
            </a:endParaRPr>
          </a:p>
          <a:p>
            <a:pPr>
              <a:lnSpc>
                <a:spcPct val="100000"/>
              </a:lnSpc>
            </a:pPr>
            <a:r>
              <a:rPr lang="en-US" sz="3200" b="1" strike="noStrike" cap="all" spc="-1">
                <a:solidFill>
                  <a:srgbClr val="535353"/>
                </a:solidFill>
                <a:latin typeface="Arial"/>
                <a:ea typeface="Arial"/>
              </a:rPr>
              <a:t>organizme</a:t>
            </a:r>
            <a:endParaRPr lang="en-US" sz="3200" b="0" strike="noStrike" spc="-1">
              <a:latin typeface="Arial"/>
            </a:endParaRPr>
          </a:p>
        </p:txBody>
      </p:sp>
      <p:pic>
        <p:nvPicPr>
          <p:cNvPr id="138" name="image15.png"/>
          <p:cNvPicPr/>
          <p:nvPr/>
        </p:nvPicPr>
        <p:blipFill>
          <a:blip r:embed="rId4"/>
          <a:stretch/>
        </p:blipFill>
        <p:spPr>
          <a:xfrm>
            <a:off x="1997640" y="4684320"/>
            <a:ext cx="2437200" cy="2377800"/>
          </a:xfrm>
          <a:prstGeom prst="rect">
            <a:avLst/>
          </a:prstGeom>
          <a:ln w="12600">
            <a:noFill/>
          </a:ln>
        </p:spPr>
      </p:pic>
      <p:pic>
        <p:nvPicPr>
          <p:cNvPr id="139" name="image16.png"/>
          <p:cNvPicPr/>
          <p:nvPr/>
        </p:nvPicPr>
        <p:blipFill>
          <a:blip r:embed="rId5"/>
          <a:stretch/>
        </p:blipFill>
        <p:spPr>
          <a:xfrm>
            <a:off x="18196560" y="4701240"/>
            <a:ext cx="1587960" cy="2344680"/>
          </a:xfrm>
          <a:prstGeom prst="rect">
            <a:avLst/>
          </a:prstGeom>
          <a:ln w="12600">
            <a:noFill/>
          </a:ln>
        </p:spPr>
      </p:pic>
      <p:pic>
        <p:nvPicPr>
          <p:cNvPr id="140" name="image17.png"/>
          <p:cNvPicPr/>
          <p:nvPr/>
        </p:nvPicPr>
        <p:blipFill>
          <a:blip r:embed="rId6"/>
          <a:stretch/>
        </p:blipFill>
        <p:spPr>
          <a:xfrm>
            <a:off x="11334240" y="4677120"/>
            <a:ext cx="2187000" cy="2283480"/>
          </a:xfrm>
          <a:prstGeom prst="rect">
            <a:avLst/>
          </a:prstGeom>
          <a:ln w="12600">
            <a:noFill/>
          </a:ln>
        </p:spPr>
      </p:pic>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1" name="image5.png"/>
          <p:cNvPicPr/>
          <p:nvPr/>
        </p:nvPicPr>
        <p:blipFill>
          <a:blip r:embed="rId3"/>
          <a:stretch/>
        </p:blipFill>
        <p:spPr>
          <a:xfrm>
            <a:off x="-4320" y="0"/>
            <a:ext cx="24383520" cy="13715640"/>
          </a:xfrm>
          <a:prstGeom prst="rect">
            <a:avLst/>
          </a:prstGeom>
          <a:ln w="12600">
            <a:noFill/>
          </a:ln>
        </p:spPr>
      </p:pic>
      <p:sp>
        <p:nvSpPr>
          <p:cNvPr id="142" name="CustomShape 1"/>
          <p:cNvSpPr/>
          <p:nvPr/>
        </p:nvSpPr>
        <p:spPr>
          <a:xfrm>
            <a:off x="4952880" y="1060560"/>
            <a:ext cx="13182120" cy="1276920"/>
          </a:xfrm>
          <a:prstGeom prst="rect">
            <a:avLst/>
          </a:prstGeom>
          <a:noFill/>
          <a:ln w="12600">
            <a:noFill/>
          </a:ln>
        </p:spPr>
        <p:style>
          <a:lnRef idx="0">
            <a:scrgbClr r="0" g="0" b="0"/>
          </a:lnRef>
          <a:fillRef idx="0">
            <a:scrgbClr r="0" g="0" b="0"/>
          </a:fillRef>
          <a:effectRef idx="0">
            <a:scrgbClr r="0" g="0" b="0"/>
          </a:effectRef>
          <a:fontRef idx="minor"/>
        </p:style>
        <p:txBody>
          <a:bodyPr lIns="85680" tIns="85680" rIns="85680" bIns="85680"/>
          <a:lstStyle/>
          <a:p>
            <a:pPr algn="ctr">
              <a:lnSpc>
                <a:spcPct val="110000"/>
              </a:lnSpc>
            </a:pPr>
            <a:r>
              <a:rPr lang="en-US" sz="6600" b="1" strike="noStrike" cap="all" spc="-1">
                <a:solidFill>
                  <a:srgbClr val="E0397A"/>
                </a:solidFill>
                <a:latin typeface="Arial"/>
                <a:ea typeface="Arial"/>
              </a:rPr>
              <a:t>intoksikacijos </a:t>
            </a:r>
            <a:r>
              <a:rPr lang="en-US" sz="6600" b="1" strike="noStrike" cap="all" spc="-1">
                <a:solidFill>
                  <a:srgbClr val="535353"/>
                </a:solidFill>
                <a:latin typeface="Arial"/>
                <a:ea typeface="Arial"/>
              </a:rPr>
              <a:t>simptomai </a:t>
            </a:r>
            <a:endParaRPr lang="en-US" sz="6600" b="0" strike="noStrike" spc="-1">
              <a:latin typeface="Arial"/>
            </a:endParaRPr>
          </a:p>
        </p:txBody>
      </p:sp>
      <p:sp>
        <p:nvSpPr>
          <p:cNvPr id="143" name="CustomShape 2"/>
          <p:cNvSpPr/>
          <p:nvPr/>
        </p:nvSpPr>
        <p:spPr>
          <a:xfrm>
            <a:off x="16515000" y="4099680"/>
            <a:ext cx="3551040" cy="1634040"/>
          </a:xfrm>
          <a:prstGeom prst="rect">
            <a:avLst/>
          </a:prstGeom>
          <a:noFill/>
          <a:ln w="12600">
            <a:noFill/>
          </a:ln>
        </p:spPr>
        <p:style>
          <a:lnRef idx="0">
            <a:scrgbClr r="0" g="0" b="0"/>
          </a:lnRef>
          <a:fillRef idx="0">
            <a:scrgbClr r="0" g="0" b="0"/>
          </a:fillRef>
          <a:effectRef idx="0">
            <a:scrgbClr r="0" g="0" b="0"/>
          </a:effectRef>
          <a:fontRef idx="minor"/>
        </p:style>
        <p:txBody>
          <a:bodyPr lIns="85680" tIns="85680" rIns="85680" bIns="85680"/>
          <a:lstStyle/>
          <a:p>
            <a:pPr>
              <a:lnSpc>
                <a:spcPct val="100000"/>
              </a:lnSpc>
            </a:pPr>
            <a:r>
              <a:rPr lang="en-US" sz="3200" b="1" strike="noStrike" cap="all" spc="-1">
                <a:solidFill>
                  <a:srgbClr val="535353"/>
                </a:solidFill>
                <a:latin typeface="Arial"/>
                <a:ea typeface="Arial"/>
              </a:rPr>
              <a:t>lėtinių </a:t>
            </a:r>
            <a:endParaRPr lang="en-US" sz="3200" b="0" strike="noStrike" spc="-1">
              <a:latin typeface="Arial"/>
            </a:endParaRPr>
          </a:p>
          <a:p>
            <a:pPr>
              <a:lnSpc>
                <a:spcPct val="100000"/>
              </a:lnSpc>
            </a:pPr>
            <a:r>
              <a:rPr lang="en-US" sz="3200" b="1" strike="noStrike" cap="all" spc="-1">
                <a:solidFill>
                  <a:srgbClr val="535353"/>
                </a:solidFill>
                <a:latin typeface="Arial"/>
                <a:ea typeface="Arial"/>
              </a:rPr>
              <a:t>ligų </a:t>
            </a:r>
            <a:endParaRPr lang="en-US" sz="3200" b="0" strike="noStrike" spc="-1">
              <a:latin typeface="Arial"/>
            </a:endParaRPr>
          </a:p>
          <a:p>
            <a:pPr>
              <a:lnSpc>
                <a:spcPct val="100000"/>
              </a:lnSpc>
            </a:pPr>
            <a:r>
              <a:rPr lang="en-US" sz="3200" b="1" strike="noStrike" cap="all" spc="-1">
                <a:solidFill>
                  <a:srgbClr val="535353"/>
                </a:solidFill>
                <a:latin typeface="Arial"/>
                <a:ea typeface="Arial"/>
              </a:rPr>
              <a:t>paūmėjimas</a:t>
            </a:r>
            <a:endParaRPr lang="en-US" sz="3200" b="0" strike="noStrike" spc="-1">
              <a:latin typeface="Arial"/>
            </a:endParaRPr>
          </a:p>
        </p:txBody>
      </p:sp>
      <p:sp>
        <p:nvSpPr>
          <p:cNvPr id="144" name="CustomShape 3"/>
          <p:cNvSpPr/>
          <p:nvPr/>
        </p:nvSpPr>
        <p:spPr>
          <a:xfrm>
            <a:off x="16513920" y="8471520"/>
            <a:ext cx="3373200" cy="1634040"/>
          </a:xfrm>
          <a:prstGeom prst="rect">
            <a:avLst/>
          </a:prstGeom>
          <a:noFill/>
          <a:ln w="12600">
            <a:noFill/>
          </a:ln>
        </p:spPr>
        <p:style>
          <a:lnRef idx="0">
            <a:scrgbClr r="0" g="0" b="0"/>
          </a:lnRef>
          <a:fillRef idx="0">
            <a:scrgbClr r="0" g="0" b="0"/>
          </a:fillRef>
          <a:effectRef idx="0">
            <a:scrgbClr r="0" g="0" b="0"/>
          </a:effectRef>
          <a:fontRef idx="minor"/>
        </p:style>
        <p:txBody>
          <a:bodyPr lIns="85680" tIns="85680" rIns="85680" bIns="85680"/>
          <a:lstStyle/>
          <a:p>
            <a:pPr>
              <a:lnSpc>
                <a:spcPct val="100000"/>
              </a:lnSpc>
            </a:pPr>
            <a:r>
              <a:rPr lang="en-US" sz="3200" b="1" strike="noStrike" cap="all" spc="-1">
                <a:solidFill>
                  <a:srgbClr val="535353"/>
                </a:solidFill>
                <a:latin typeface="Arial"/>
                <a:ea typeface="Arial"/>
              </a:rPr>
              <a:t>nervų sistemos pažeidimai</a:t>
            </a:r>
            <a:endParaRPr lang="en-US" sz="3200" b="0" strike="noStrike" spc="-1">
              <a:latin typeface="Arial"/>
            </a:endParaRPr>
          </a:p>
        </p:txBody>
      </p:sp>
      <p:sp>
        <p:nvSpPr>
          <p:cNvPr id="145" name="CustomShape 4"/>
          <p:cNvSpPr/>
          <p:nvPr/>
        </p:nvSpPr>
        <p:spPr>
          <a:xfrm>
            <a:off x="20142000" y="7536960"/>
            <a:ext cx="3625920" cy="1634040"/>
          </a:xfrm>
          <a:prstGeom prst="rect">
            <a:avLst/>
          </a:prstGeom>
          <a:noFill/>
          <a:ln w="12600">
            <a:noFill/>
          </a:ln>
        </p:spPr>
        <p:style>
          <a:lnRef idx="0">
            <a:scrgbClr r="0" g="0" b="0"/>
          </a:lnRef>
          <a:fillRef idx="0">
            <a:scrgbClr r="0" g="0" b="0"/>
          </a:fillRef>
          <a:effectRef idx="0">
            <a:scrgbClr r="0" g="0" b="0"/>
          </a:effectRef>
          <a:fontRef idx="minor"/>
        </p:style>
        <p:txBody>
          <a:bodyPr lIns="85680" tIns="85680" rIns="85680" bIns="85680"/>
          <a:lstStyle/>
          <a:p>
            <a:pPr algn="ctr">
              <a:lnSpc>
                <a:spcPct val="100000"/>
              </a:lnSpc>
            </a:pPr>
            <a:r>
              <a:rPr lang="en-US" sz="3200" b="1" strike="noStrike" cap="all" spc="-1">
                <a:solidFill>
                  <a:srgbClr val="535353"/>
                </a:solidFill>
                <a:latin typeface="Arial"/>
                <a:ea typeface="Arial"/>
              </a:rPr>
              <a:t>negrįžtami organų pakitimai</a:t>
            </a:r>
            <a:endParaRPr lang="en-US" sz="3200" b="0" strike="noStrike" spc="-1">
              <a:latin typeface="Arial"/>
            </a:endParaRPr>
          </a:p>
        </p:txBody>
      </p:sp>
      <p:sp>
        <p:nvSpPr>
          <p:cNvPr id="146" name="CustomShape 5"/>
          <p:cNvSpPr/>
          <p:nvPr/>
        </p:nvSpPr>
        <p:spPr>
          <a:xfrm>
            <a:off x="3644280" y="4403160"/>
            <a:ext cx="3364920" cy="1146600"/>
          </a:xfrm>
          <a:prstGeom prst="rect">
            <a:avLst/>
          </a:prstGeom>
          <a:noFill/>
          <a:ln w="12600">
            <a:noFill/>
          </a:ln>
        </p:spPr>
        <p:style>
          <a:lnRef idx="0">
            <a:scrgbClr r="0" g="0" b="0"/>
          </a:lnRef>
          <a:fillRef idx="0">
            <a:scrgbClr r="0" g="0" b="0"/>
          </a:fillRef>
          <a:effectRef idx="0">
            <a:scrgbClr r="0" g="0" b="0"/>
          </a:effectRef>
          <a:fontRef idx="minor"/>
        </p:style>
        <p:txBody>
          <a:bodyPr lIns="85680" tIns="85680" rIns="85680" bIns="85680"/>
          <a:lstStyle/>
          <a:p>
            <a:pPr>
              <a:lnSpc>
                <a:spcPct val="100000"/>
              </a:lnSpc>
            </a:pPr>
            <a:r>
              <a:rPr lang="en-US" sz="3200" b="1" strike="noStrike" cap="all" spc="-1">
                <a:solidFill>
                  <a:srgbClr val="535353"/>
                </a:solidFill>
                <a:latin typeface="Arial"/>
                <a:ea typeface="Arial"/>
              </a:rPr>
              <a:t>bendras nuovargis</a:t>
            </a:r>
            <a:endParaRPr lang="en-US" sz="3200" b="0" strike="noStrike" spc="-1">
              <a:latin typeface="Arial"/>
            </a:endParaRPr>
          </a:p>
        </p:txBody>
      </p:sp>
      <p:sp>
        <p:nvSpPr>
          <p:cNvPr id="147" name="CustomShape 6"/>
          <p:cNvSpPr/>
          <p:nvPr/>
        </p:nvSpPr>
        <p:spPr>
          <a:xfrm>
            <a:off x="3395880" y="8226720"/>
            <a:ext cx="3617280" cy="2121480"/>
          </a:xfrm>
          <a:prstGeom prst="rect">
            <a:avLst/>
          </a:prstGeom>
          <a:noFill/>
          <a:ln w="12600">
            <a:noFill/>
          </a:ln>
        </p:spPr>
        <p:style>
          <a:lnRef idx="0">
            <a:scrgbClr r="0" g="0" b="0"/>
          </a:lnRef>
          <a:fillRef idx="0">
            <a:scrgbClr r="0" g="0" b="0"/>
          </a:fillRef>
          <a:effectRef idx="0">
            <a:scrgbClr r="0" g="0" b="0"/>
          </a:effectRef>
          <a:fontRef idx="minor"/>
        </p:style>
        <p:txBody>
          <a:bodyPr lIns="85680" tIns="85680" rIns="85680" bIns="85680"/>
          <a:lstStyle/>
          <a:p>
            <a:pPr>
              <a:lnSpc>
                <a:spcPct val="100000"/>
              </a:lnSpc>
            </a:pPr>
            <a:r>
              <a:rPr lang="en-US" sz="3200" b="1" strike="noStrike" cap="all" spc="-1">
                <a:solidFill>
                  <a:srgbClr val="535353"/>
                </a:solidFill>
                <a:latin typeface="Arial"/>
                <a:ea typeface="Arial"/>
              </a:rPr>
              <a:t>diskomfortas sąnariuose </a:t>
            </a:r>
            <a:endParaRPr lang="en-US" sz="3200" b="0" strike="noStrike" spc="-1">
              <a:latin typeface="Arial"/>
            </a:endParaRPr>
          </a:p>
          <a:p>
            <a:pPr>
              <a:lnSpc>
                <a:spcPct val="100000"/>
              </a:lnSpc>
            </a:pPr>
            <a:r>
              <a:rPr lang="en-US" sz="3200" b="1" strike="noStrike" cap="all" spc="-1">
                <a:solidFill>
                  <a:srgbClr val="535353"/>
                </a:solidFill>
                <a:latin typeface="Arial"/>
                <a:ea typeface="Arial"/>
              </a:rPr>
              <a:t>ir raumenų skausmai</a:t>
            </a:r>
            <a:endParaRPr lang="en-US" sz="3200" b="0" strike="noStrike" spc="-1">
              <a:latin typeface="Arial"/>
            </a:endParaRPr>
          </a:p>
        </p:txBody>
      </p:sp>
      <p:sp>
        <p:nvSpPr>
          <p:cNvPr id="148" name="CustomShape 7"/>
          <p:cNvSpPr/>
          <p:nvPr/>
        </p:nvSpPr>
        <p:spPr>
          <a:xfrm>
            <a:off x="9520560" y="8757360"/>
            <a:ext cx="4336920" cy="1146600"/>
          </a:xfrm>
          <a:prstGeom prst="rect">
            <a:avLst/>
          </a:prstGeom>
          <a:noFill/>
          <a:ln w="12600">
            <a:noFill/>
          </a:ln>
        </p:spPr>
        <p:style>
          <a:lnRef idx="0">
            <a:scrgbClr r="0" g="0" b="0"/>
          </a:lnRef>
          <a:fillRef idx="0">
            <a:scrgbClr r="0" g="0" b="0"/>
          </a:fillRef>
          <a:effectRef idx="0">
            <a:scrgbClr r="0" g="0" b="0"/>
          </a:effectRef>
          <a:fontRef idx="minor"/>
        </p:style>
        <p:txBody>
          <a:bodyPr lIns="85680" tIns="85680" rIns="85680" bIns="85680"/>
          <a:lstStyle/>
          <a:p>
            <a:pPr>
              <a:lnSpc>
                <a:spcPct val="100000"/>
              </a:lnSpc>
            </a:pPr>
            <a:r>
              <a:rPr lang="en-US" sz="3200" b="1" strike="noStrike" cap="all" spc="-1">
                <a:solidFill>
                  <a:srgbClr val="535353"/>
                </a:solidFill>
                <a:latin typeface="Arial"/>
                <a:ea typeface="Arial"/>
              </a:rPr>
              <a:t>alerginės reakcijos</a:t>
            </a:r>
            <a:endParaRPr lang="en-US" sz="3200" b="0" strike="noStrike" spc="-1">
              <a:latin typeface="Arial"/>
            </a:endParaRPr>
          </a:p>
        </p:txBody>
      </p:sp>
      <p:sp>
        <p:nvSpPr>
          <p:cNvPr id="149" name="CustomShape 8"/>
          <p:cNvSpPr/>
          <p:nvPr/>
        </p:nvSpPr>
        <p:spPr>
          <a:xfrm>
            <a:off x="9535680" y="4223160"/>
            <a:ext cx="3625920" cy="1634040"/>
          </a:xfrm>
          <a:prstGeom prst="rect">
            <a:avLst/>
          </a:prstGeom>
          <a:noFill/>
          <a:ln w="12600">
            <a:noFill/>
          </a:ln>
        </p:spPr>
        <p:style>
          <a:lnRef idx="0">
            <a:scrgbClr r="0" g="0" b="0"/>
          </a:lnRef>
          <a:fillRef idx="0">
            <a:scrgbClr r="0" g="0" b="0"/>
          </a:fillRef>
          <a:effectRef idx="0">
            <a:scrgbClr r="0" g="0" b="0"/>
          </a:effectRef>
          <a:fontRef idx="minor"/>
        </p:style>
        <p:txBody>
          <a:bodyPr lIns="85680" tIns="85680" rIns="85680" bIns="85680"/>
          <a:lstStyle/>
          <a:p>
            <a:pPr>
              <a:lnSpc>
                <a:spcPct val="100000"/>
              </a:lnSpc>
            </a:pPr>
            <a:r>
              <a:rPr lang="en-US" sz="3200" b="1" strike="noStrike" cap="all" spc="-1">
                <a:solidFill>
                  <a:srgbClr val="535353"/>
                </a:solidFill>
                <a:latin typeface="Arial"/>
                <a:ea typeface="Arial"/>
              </a:rPr>
              <a:t>lėtinių </a:t>
            </a:r>
            <a:endParaRPr lang="en-US" sz="3200" b="0" strike="noStrike" spc="-1">
              <a:latin typeface="Arial"/>
            </a:endParaRPr>
          </a:p>
          <a:p>
            <a:pPr>
              <a:lnSpc>
                <a:spcPct val="100000"/>
              </a:lnSpc>
            </a:pPr>
            <a:r>
              <a:rPr lang="en-US" sz="3200" b="1" strike="noStrike" cap="all" spc="-1">
                <a:solidFill>
                  <a:srgbClr val="535353"/>
                </a:solidFill>
                <a:latin typeface="Arial"/>
                <a:ea typeface="Arial"/>
              </a:rPr>
              <a:t>ligų atsiradimas</a:t>
            </a:r>
            <a:endParaRPr lang="en-US" sz="3200" b="0" strike="noStrike" spc="-1">
              <a:latin typeface="Arial"/>
            </a:endParaRPr>
          </a:p>
        </p:txBody>
      </p:sp>
      <p:grpSp>
        <p:nvGrpSpPr>
          <p:cNvPr id="150" name="Group 9"/>
          <p:cNvGrpSpPr/>
          <p:nvPr/>
        </p:nvGrpSpPr>
        <p:grpSpPr>
          <a:xfrm>
            <a:off x="20811960" y="5105520"/>
            <a:ext cx="2285640" cy="2285640"/>
            <a:chOff x="20811960" y="5105520"/>
            <a:chExt cx="2285640" cy="2285640"/>
          </a:xfrm>
        </p:grpSpPr>
        <p:sp>
          <p:nvSpPr>
            <p:cNvPr id="151" name="CustomShape 10"/>
            <p:cNvSpPr/>
            <p:nvPr/>
          </p:nvSpPr>
          <p:spPr>
            <a:xfrm>
              <a:off x="20811960" y="5105520"/>
              <a:ext cx="2285640" cy="2285640"/>
            </a:xfrm>
            <a:prstGeom prst="ellipse">
              <a:avLst/>
            </a:prstGeom>
            <a:solidFill>
              <a:srgbClr val="EAEAEA"/>
            </a:solidFill>
            <a:ln w="63360">
              <a:solidFill>
                <a:srgbClr val="E43078"/>
              </a:solidFill>
              <a:round/>
            </a:ln>
          </p:spPr>
          <p:style>
            <a:lnRef idx="0">
              <a:scrgbClr r="0" g="0" b="0"/>
            </a:lnRef>
            <a:fillRef idx="0">
              <a:scrgbClr r="0" g="0" b="0"/>
            </a:fillRef>
            <a:effectRef idx="0">
              <a:scrgbClr r="0" g="0" b="0"/>
            </a:effectRef>
            <a:fontRef idx="minor"/>
          </p:style>
        </p:sp>
        <p:pic>
          <p:nvPicPr>
            <p:cNvPr id="152" name="image18.png"/>
            <p:cNvPicPr/>
            <p:nvPr/>
          </p:nvPicPr>
          <p:blipFill>
            <a:blip r:embed="rId4"/>
            <a:stretch/>
          </p:blipFill>
          <p:spPr>
            <a:xfrm>
              <a:off x="21269880" y="5563440"/>
              <a:ext cx="1369800" cy="1369800"/>
            </a:xfrm>
            <a:prstGeom prst="rect">
              <a:avLst/>
            </a:prstGeom>
            <a:ln w="12600">
              <a:noFill/>
            </a:ln>
          </p:spPr>
        </p:pic>
      </p:grpSp>
      <p:grpSp>
        <p:nvGrpSpPr>
          <p:cNvPr id="153" name="Group 11"/>
          <p:cNvGrpSpPr/>
          <p:nvPr/>
        </p:nvGrpSpPr>
        <p:grpSpPr>
          <a:xfrm>
            <a:off x="1851480" y="2692080"/>
            <a:ext cx="20103480" cy="9772560"/>
            <a:chOff x="1851480" y="2692080"/>
            <a:chExt cx="20103480" cy="9772560"/>
          </a:xfrm>
        </p:grpSpPr>
        <p:sp>
          <p:nvSpPr>
            <p:cNvPr id="154" name="Line 12"/>
            <p:cNvSpPr/>
            <p:nvPr/>
          </p:nvSpPr>
          <p:spPr>
            <a:xfrm>
              <a:off x="2106000" y="4038480"/>
              <a:ext cx="0" cy="8172000"/>
            </a:xfrm>
            <a:prstGeom prst="line">
              <a:avLst/>
            </a:prstGeom>
            <a:ln w="88920" cap="rnd">
              <a:solidFill>
                <a:srgbClr val="DE3D7B"/>
              </a:solidFill>
              <a:custDash>
                <a:ds d="100000" sp="200000"/>
              </a:custDash>
              <a:round/>
              <a:tailEnd type="triangle" w="med" len="med"/>
            </a:ln>
          </p:spPr>
          <p:style>
            <a:lnRef idx="0">
              <a:scrgbClr r="0" g="0" b="0"/>
            </a:lnRef>
            <a:fillRef idx="0">
              <a:scrgbClr r="0" g="0" b="0"/>
            </a:fillRef>
            <a:effectRef idx="0">
              <a:scrgbClr r="0" g="0" b="0"/>
            </a:effectRef>
            <a:fontRef idx="minor"/>
          </p:style>
        </p:sp>
        <p:sp>
          <p:nvSpPr>
            <p:cNvPr id="155" name="Line 13"/>
            <p:cNvSpPr/>
            <p:nvPr/>
          </p:nvSpPr>
          <p:spPr>
            <a:xfrm>
              <a:off x="1851480" y="12215880"/>
              <a:ext cx="6259320" cy="0"/>
            </a:xfrm>
            <a:prstGeom prst="line">
              <a:avLst/>
            </a:prstGeom>
            <a:ln w="88920" cap="rnd">
              <a:solidFill>
                <a:srgbClr val="DE3D7B"/>
              </a:solidFill>
              <a:custDash>
                <a:ds d="100000" sp="200000"/>
              </a:custDash>
              <a:round/>
              <a:tailEnd type="triangle" w="med" len="med"/>
            </a:ln>
          </p:spPr>
          <p:style>
            <a:lnRef idx="0">
              <a:scrgbClr r="0" g="0" b="0"/>
            </a:lnRef>
            <a:fillRef idx="0">
              <a:scrgbClr r="0" g="0" b="0"/>
            </a:fillRef>
            <a:effectRef idx="0">
              <a:scrgbClr r="0" g="0" b="0"/>
            </a:effectRef>
            <a:fontRef idx="minor"/>
          </p:style>
        </p:sp>
        <p:sp>
          <p:nvSpPr>
            <p:cNvPr id="156" name="Line 14"/>
            <p:cNvSpPr/>
            <p:nvPr/>
          </p:nvSpPr>
          <p:spPr>
            <a:xfrm flipV="1">
              <a:off x="8131320" y="2869920"/>
              <a:ext cx="0" cy="9594720"/>
            </a:xfrm>
            <a:prstGeom prst="line">
              <a:avLst/>
            </a:prstGeom>
            <a:ln w="88920" cap="rnd">
              <a:solidFill>
                <a:srgbClr val="DE3D7B"/>
              </a:solidFill>
              <a:custDash>
                <a:ds d="100000" sp="200000"/>
              </a:custDash>
              <a:round/>
              <a:tailEnd type="triangle" w="med" len="med"/>
            </a:ln>
          </p:spPr>
          <p:style>
            <a:lnRef idx="0">
              <a:scrgbClr r="0" g="0" b="0"/>
            </a:lnRef>
            <a:fillRef idx="0">
              <a:scrgbClr r="0" g="0" b="0"/>
            </a:fillRef>
            <a:effectRef idx="0">
              <a:scrgbClr r="0" g="0" b="0"/>
            </a:effectRef>
            <a:fontRef idx="minor"/>
          </p:style>
        </p:sp>
        <p:sp>
          <p:nvSpPr>
            <p:cNvPr id="157" name="Line 15"/>
            <p:cNvSpPr/>
            <p:nvPr/>
          </p:nvSpPr>
          <p:spPr>
            <a:xfrm>
              <a:off x="8173800" y="2956320"/>
              <a:ext cx="6759720" cy="0"/>
            </a:xfrm>
            <a:prstGeom prst="line">
              <a:avLst/>
            </a:prstGeom>
            <a:ln w="88920" cap="rnd">
              <a:solidFill>
                <a:srgbClr val="DE3D7B"/>
              </a:solidFill>
              <a:custDash>
                <a:ds d="100000" sp="200000"/>
              </a:custDash>
              <a:round/>
              <a:tailEnd type="triangle" w="med" len="med"/>
            </a:ln>
          </p:spPr>
          <p:style>
            <a:lnRef idx="0">
              <a:scrgbClr r="0" g="0" b="0"/>
            </a:lnRef>
            <a:fillRef idx="0">
              <a:scrgbClr r="0" g="0" b="0"/>
            </a:fillRef>
            <a:effectRef idx="0">
              <a:scrgbClr r="0" g="0" b="0"/>
            </a:effectRef>
            <a:fontRef idx="minor"/>
          </p:style>
        </p:sp>
        <p:sp>
          <p:nvSpPr>
            <p:cNvPr id="158" name="Line 16"/>
            <p:cNvSpPr/>
            <p:nvPr/>
          </p:nvSpPr>
          <p:spPr>
            <a:xfrm>
              <a:off x="15035760" y="2692080"/>
              <a:ext cx="0" cy="9594360"/>
            </a:xfrm>
            <a:prstGeom prst="line">
              <a:avLst/>
            </a:prstGeom>
            <a:ln w="88920" cap="rnd">
              <a:solidFill>
                <a:srgbClr val="DE3D7B"/>
              </a:solidFill>
              <a:custDash>
                <a:ds d="100000" sp="200000"/>
              </a:custDash>
              <a:round/>
              <a:tailEnd type="triangle" w="med" len="med"/>
            </a:ln>
          </p:spPr>
          <p:style>
            <a:lnRef idx="0">
              <a:scrgbClr r="0" g="0" b="0"/>
            </a:lnRef>
            <a:fillRef idx="0">
              <a:scrgbClr r="0" g="0" b="0"/>
            </a:fillRef>
            <a:effectRef idx="0">
              <a:scrgbClr r="0" g="0" b="0"/>
            </a:effectRef>
            <a:fontRef idx="minor"/>
          </p:style>
        </p:sp>
        <p:sp>
          <p:nvSpPr>
            <p:cNvPr id="159" name="Line 17"/>
            <p:cNvSpPr/>
            <p:nvPr/>
          </p:nvSpPr>
          <p:spPr>
            <a:xfrm>
              <a:off x="15124680" y="12215880"/>
              <a:ext cx="6759360" cy="0"/>
            </a:xfrm>
            <a:prstGeom prst="line">
              <a:avLst/>
            </a:prstGeom>
            <a:ln w="88920" cap="rnd">
              <a:solidFill>
                <a:srgbClr val="DE3D7B"/>
              </a:solidFill>
              <a:custDash>
                <a:ds d="100000" sp="200000"/>
              </a:custDash>
              <a:round/>
              <a:tailEnd type="triangle" w="med" len="med"/>
            </a:ln>
          </p:spPr>
          <p:style>
            <a:lnRef idx="0">
              <a:scrgbClr r="0" g="0" b="0"/>
            </a:lnRef>
            <a:fillRef idx="0">
              <a:scrgbClr r="0" g="0" b="0"/>
            </a:fillRef>
            <a:effectRef idx="0">
              <a:scrgbClr r="0" g="0" b="0"/>
            </a:effectRef>
            <a:fontRef idx="minor"/>
          </p:style>
        </p:sp>
        <p:sp>
          <p:nvSpPr>
            <p:cNvPr id="160" name="Line 18"/>
            <p:cNvSpPr/>
            <p:nvPr/>
          </p:nvSpPr>
          <p:spPr>
            <a:xfrm flipV="1">
              <a:off x="21954960" y="9245520"/>
              <a:ext cx="0" cy="3219120"/>
            </a:xfrm>
            <a:prstGeom prst="line">
              <a:avLst/>
            </a:prstGeom>
            <a:ln w="88920" cap="rnd">
              <a:solidFill>
                <a:srgbClr val="DE3D7B"/>
              </a:solidFill>
              <a:custDash>
                <a:ds d="100000" sp="200000"/>
              </a:custDash>
              <a:round/>
              <a:tailEnd type="triangle" w="med" len="med"/>
            </a:ln>
          </p:spPr>
          <p:style>
            <a:lnRef idx="0">
              <a:scrgbClr r="0" g="0" b="0"/>
            </a:lnRef>
            <a:fillRef idx="0">
              <a:scrgbClr r="0" g="0" b="0"/>
            </a:fillRef>
            <a:effectRef idx="0">
              <a:scrgbClr r="0" g="0" b="0"/>
            </a:effectRef>
            <a:fontRef idx="minor"/>
          </p:style>
        </p:sp>
      </p:grpSp>
      <p:grpSp>
        <p:nvGrpSpPr>
          <p:cNvPr id="161" name="Group 19"/>
          <p:cNvGrpSpPr/>
          <p:nvPr/>
        </p:nvGrpSpPr>
        <p:grpSpPr>
          <a:xfrm>
            <a:off x="1007640" y="3836160"/>
            <a:ext cx="15170760" cy="6594840"/>
            <a:chOff x="1007640" y="3836160"/>
            <a:chExt cx="15170760" cy="6594840"/>
          </a:xfrm>
        </p:grpSpPr>
        <p:grpSp>
          <p:nvGrpSpPr>
            <p:cNvPr id="162" name="Group 20"/>
            <p:cNvGrpSpPr/>
            <p:nvPr/>
          </p:nvGrpSpPr>
          <p:grpSpPr>
            <a:xfrm>
              <a:off x="1007640" y="3836160"/>
              <a:ext cx="2285640" cy="2285640"/>
              <a:chOff x="1007640" y="3836160"/>
              <a:chExt cx="2285640" cy="2285640"/>
            </a:xfrm>
          </p:grpSpPr>
          <p:sp>
            <p:nvSpPr>
              <p:cNvPr id="163" name="CustomShape 21"/>
              <p:cNvSpPr/>
              <p:nvPr/>
            </p:nvSpPr>
            <p:spPr>
              <a:xfrm>
                <a:off x="1007640" y="3836160"/>
                <a:ext cx="2285640" cy="2285640"/>
              </a:xfrm>
              <a:prstGeom prst="ellipse">
                <a:avLst/>
              </a:prstGeom>
              <a:solidFill>
                <a:srgbClr val="EAEAEA"/>
              </a:solidFill>
              <a:ln w="63360">
                <a:solidFill>
                  <a:srgbClr val="E43078"/>
                </a:solidFill>
                <a:round/>
              </a:ln>
            </p:spPr>
            <p:style>
              <a:lnRef idx="0">
                <a:scrgbClr r="0" g="0" b="0"/>
              </a:lnRef>
              <a:fillRef idx="0">
                <a:scrgbClr r="0" g="0" b="0"/>
              </a:fillRef>
              <a:effectRef idx="0">
                <a:scrgbClr r="0" g="0" b="0"/>
              </a:effectRef>
              <a:fontRef idx="minor"/>
            </p:style>
          </p:sp>
          <p:pic>
            <p:nvPicPr>
              <p:cNvPr id="164" name="image19.png"/>
              <p:cNvPicPr/>
              <p:nvPr/>
            </p:nvPicPr>
            <p:blipFill>
              <a:blip r:embed="rId5"/>
              <a:stretch/>
            </p:blipFill>
            <p:spPr>
              <a:xfrm>
                <a:off x="1724040" y="4164120"/>
                <a:ext cx="852840" cy="1629360"/>
              </a:xfrm>
              <a:prstGeom prst="rect">
                <a:avLst/>
              </a:prstGeom>
              <a:ln w="12600">
                <a:noFill/>
              </a:ln>
            </p:spPr>
          </p:pic>
        </p:grpSp>
        <p:grpSp>
          <p:nvGrpSpPr>
            <p:cNvPr id="165" name="Group 22"/>
            <p:cNvGrpSpPr/>
            <p:nvPr/>
          </p:nvGrpSpPr>
          <p:grpSpPr>
            <a:xfrm>
              <a:off x="1007640" y="8145360"/>
              <a:ext cx="2285640" cy="2285640"/>
              <a:chOff x="1007640" y="8145360"/>
              <a:chExt cx="2285640" cy="2285640"/>
            </a:xfrm>
          </p:grpSpPr>
          <p:sp>
            <p:nvSpPr>
              <p:cNvPr id="166" name="CustomShape 23"/>
              <p:cNvSpPr/>
              <p:nvPr/>
            </p:nvSpPr>
            <p:spPr>
              <a:xfrm>
                <a:off x="1007640" y="8145360"/>
                <a:ext cx="2285640" cy="2285640"/>
              </a:xfrm>
              <a:prstGeom prst="ellipse">
                <a:avLst/>
              </a:prstGeom>
              <a:solidFill>
                <a:srgbClr val="EAEAEA"/>
              </a:solidFill>
              <a:ln w="63360">
                <a:solidFill>
                  <a:srgbClr val="E43078"/>
                </a:solidFill>
                <a:round/>
              </a:ln>
            </p:spPr>
            <p:style>
              <a:lnRef idx="0">
                <a:scrgbClr r="0" g="0" b="0"/>
              </a:lnRef>
              <a:fillRef idx="0">
                <a:scrgbClr r="0" g="0" b="0"/>
              </a:fillRef>
              <a:effectRef idx="0">
                <a:scrgbClr r="0" g="0" b="0"/>
              </a:effectRef>
              <a:fontRef idx="minor"/>
            </p:style>
          </p:sp>
          <p:pic>
            <p:nvPicPr>
              <p:cNvPr id="167" name="image20.png"/>
              <p:cNvPicPr/>
              <p:nvPr/>
            </p:nvPicPr>
            <p:blipFill>
              <a:blip r:embed="rId6"/>
              <a:stretch/>
            </p:blipFill>
            <p:spPr>
              <a:xfrm>
                <a:off x="1424880" y="8562600"/>
                <a:ext cx="1558800" cy="1558800"/>
              </a:xfrm>
              <a:prstGeom prst="rect">
                <a:avLst/>
              </a:prstGeom>
              <a:ln w="12600">
                <a:noFill/>
              </a:ln>
            </p:spPr>
          </p:pic>
        </p:grpSp>
        <p:grpSp>
          <p:nvGrpSpPr>
            <p:cNvPr id="168" name="Group 24"/>
            <p:cNvGrpSpPr/>
            <p:nvPr/>
          </p:nvGrpSpPr>
          <p:grpSpPr>
            <a:xfrm>
              <a:off x="6944040" y="8145360"/>
              <a:ext cx="2285640" cy="2285640"/>
              <a:chOff x="6944040" y="8145360"/>
              <a:chExt cx="2285640" cy="2285640"/>
            </a:xfrm>
          </p:grpSpPr>
          <p:sp>
            <p:nvSpPr>
              <p:cNvPr id="169" name="CustomShape 25"/>
              <p:cNvSpPr/>
              <p:nvPr/>
            </p:nvSpPr>
            <p:spPr>
              <a:xfrm>
                <a:off x="6944040" y="8145360"/>
                <a:ext cx="2285640" cy="2285640"/>
              </a:xfrm>
              <a:prstGeom prst="ellipse">
                <a:avLst/>
              </a:prstGeom>
              <a:solidFill>
                <a:srgbClr val="EAEAEA"/>
              </a:solidFill>
              <a:ln w="63360">
                <a:solidFill>
                  <a:srgbClr val="E43078"/>
                </a:solidFill>
                <a:round/>
              </a:ln>
            </p:spPr>
            <p:style>
              <a:lnRef idx="0">
                <a:scrgbClr r="0" g="0" b="0"/>
              </a:lnRef>
              <a:fillRef idx="0">
                <a:scrgbClr r="0" g="0" b="0"/>
              </a:fillRef>
              <a:effectRef idx="0">
                <a:scrgbClr r="0" g="0" b="0"/>
              </a:effectRef>
              <a:fontRef idx="minor"/>
            </p:style>
          </p:sp>
          <p:pic>
            <p:nvPicPr>
              <p:cNvPr id="170" name="image21.png"/>
              <p:cNvPicPr/>
              <p:nvPr/>
            </p:nvPicPr>
            <p:blipFill>
              <a:blip r:embed="rId7"/>
              <a:stretch/>
            </p:blipFill>
            <p:spPr>
              <a:xfrm>
                <a:off x="7485120" y="8530920"/>
                <a:ext cx="1343520" cy="1428840"/>
              </a:xfrm>
              <a:prstGeom prst="rect">
                <a:avLst/>
              </a:prstGeom>
              <a:ln w="12600">
                <a:noFill/>
              </a:ln>
            </p:spPr>
          </p:pic>
        </p:grpSp>
        <p:grpSp>
          <p:nvGrpSpPr>
            <p:cNvPr id="171" name="Group 26"/>
            <p:cNvGrpSpPr/>
            <p:nvPr/>
          </p:nvGrpSpPr>
          <p:grpSpPr>
            <a:xfrm>
              <a:off x="6944040" y="3836160"/>
              <a:ext cx="2285640" cy="2285640"/>
              <a:chOff x="6944040" y="3836160"/>
              <a:chExt cx="2285640" cy="2285640"/>
            </a:xfrm>
          </p:grpSpPr>
          <p:sp>
            <p:nvSpPr>
              <p:cNvPr id="172" name="CustomShape 27"/>
              <p:cNvSpPr/>
              <p:nvPr/>
            </p:nvSpPr>
            <p:spPr>
              <a:xfrm>
                <a:off x="6944040" y="3836160"/>
                <a:ext cx="2285640" cy="2285640"/>
              </a:xfrm>
              <a:prstGeom prst="ellipse">
                <a:avLst/>
              </a:prstGeom>
              <a:solidFill>
                <a:srgbClr val="EAEAEA"/>
              </a:solidFill>
              <a:ln w="63360">
                <a:solidFill>
                  <a:srgbClr val="E43078"/>
                </a:solidFill>
                <a:round/>
              </a:ln>
            </p:spPr>
            <p:style>
              <a:lnRef idx="0">
                <a:scrgbClr r="0" g="0" b="0"/>
              </a:lnRef>
              <a:fillRef idx="0">
                <a:scrgbClr r="0" g="0" b="0"/>
              </a:fillRef>
              <a:effectRef idx="0">
                <a:scrgbClr r="0" g="0" b="0"/>
              </a:effectRef>
              <a:fontRef idx="minor"/>
            </p:style>
          </p:sp>
          <p:pic>
            <p:nvPicPr>
              <p:cNvPr id="173" name="image22.png"/>
              <p:cNvPicPr/>
              <p:nvPr/>
            </p:nvPicPr>
            <p:blipFill>
              <a:blip r:embed="rId8"/>
              <a:stretch/>
            </p:blipFill>
            <p:spPr>
              <a:xfrm>
                <a:off x="7327800" y="4219920"/>
                <a:ext cx="1589040" cy="1642680"/>
              </a:xfrm>
              <a:prstGeom prst="rect">
                <a:avLst/>
              </a:prstGeom>
              <a:ln w="12600">
                <a:noFill/>
              </a:ln>
            </p:spPr>
          </p:pic>
        </p:grpSp>
        <p:grpSp>
          <p:nvGrpSpPr>
            <p:cNvPr id="174" name="Group 28"/>
            <p:cNvGrpSpPr/>
            <p:nvPr/>
          </p:nvGrpSpPr>
          <p:grpSpPr>
            <a:xfrm>
              <a:off x="13892760" y="3836160"/>
              <a:ext cx="2285640" cy="2285640"/>
              <a:chOff x="13892760" y="3836160"/>
              <a:chExt cx="2285640" cy="2285640"/>
            </a:xfrm>
          </p:grpSpPr>
          <p:sp>
            <p:nvSpPr>
              <p:cNvPr id="175" name="CustomShape 29"/>
              <p:cNvSpPr/>
              <p:nvPr/>
            </p:nvSpPr>
            <p:spPr>
              <a:xfrm>
                <a:off x="13892760" y="3836160"/>
                <a:ext cx="2285640" cy="2285640"/>
              </a:xfrm>
              <a:prstGeom prst="ellipse">
                <a:avLst/>
              </a:prstGeom>
              <a:solidFill>
                <a:srgbClr val="EAEAEA"/>
              </a:solidFill>
              <a:ln w="63360">
                <a:solidFill>
                  <a:srgbClr val="E43078"/>
                </a:solidFill>
                <a:round/>
              </a:ln>
            </p:spPr>
            <p:style>
              <a:lnRef idx="0">
                <a:scrgbClr r="0" g="0" b="0"/>
              </a:lnRef>
              <a:fillRef idx="0">
                <a:scrgbClr r="0" g="0" b="0"/>
              </a:fillRef>
              <a:effectRef idx="0">
                <a:scrgbClr r="0" g="0" b="0"/>
              </a:effectRef>
              <a:fontRef idx="minor"/>
            </p:style>
          </p:sp>
          <p:pic>
            <p:nvPicPr>
              <p:cNvPr id="176" name="image23.png"/>
              <p:cNvPicPr/>
              <p:nvPr/>
            </p:nvPicPr>
            <p:blipFill>
              <a:blip r:embed="rId9"/>
              <a:stretch/>
            </p:blipFill>
            <p:spPr>
              <a:xfrm>
                <a:off x="14241240" y="4535640"/>
                <a:ext cx="1589040" cy="914040"/>
              </a:xfrm>
              <a:prstGeom prst="rect">
                <a:avLst/>
              </a:prstGeom>
              <a:ln w="12600">
                <a:noFill/>
              </a:ln>
            </p:spPr>
          </p:pic>
        </p:grpSp>
        <p:grpSp>
          <p:nvGrpSpPr>
            <p:cNvPr id="177" name="Group 30"/>
            <p:cNvGrpSpPr/>
            <p:nvPr/>
          </p:nvGrpSpPr>
          <p:grpSpPr>
            <a:xfrm>
              <a:off x="13892760" y="8145360"/>
              <a:ext cx="2285640" cy="2285640"/>
              <a:chOff x="13892760" y="8145360"/>
              <a:chExt cx="2285640" cy="2285640"/>
            </a:xfrm>
          </p:grpSpPr>
          <p:sp>
            <p:nvSpPr>
              <p:cNvPr id="178" name="CustomShape 31"/>
              <p:cNvSpPr/>
              <p:nvPr/>
            </p:nvSpPr>
            <p:spPr>
              <a:xfrm>
                <a:off x="13892760" y="8145360"/>
                <a:ext cx="2285640" cy="2285640"/>
              </a:xfrm>
              <a:prstGeom prst="ellipse">
                <a:avLst/>
              </a:prstGeom>
              <a:solidFill>
                <a:srgbClr val="EAEAEA"/>
              </a:solidFill>
              <a:ln w="63360">
                <a:solidFill>
                  <a:srgbClr val="E43078"/>
                </a:solidFill>
                <a:round/>
              </a:ln>
            </p:spPr>
            <p:style>
              <a:lnRef idx="0">
                <a:scrgbClr r="0" g="0" b="0"/>
              </a:lnRef>
              <a:fillRef idx="0">
                <a:scrgbClr r="0" g="0" b="0"/>
              </a:fillRef>
              <a:effectRef idx="0">
                <a:scrgbClr r="0" g="0" b="0"/>
              </a:effectRef>
              <a:fontRef idx="minor"/>
            </p:style>
          </p:sp>
          <p:pic>
            <p:nvPicPr>
              <p:cNvPr id="179" name="image24.png"/>
              <p:cNvPicPr/>
              <p:nvPr/>
            </p:nvPicPr>
            <p:blipFill>
              <a:blip r:embed="rId10"/>
              <a:stretch/>
            </p:blipFill>
            <p:spPr>
              <a:xfrm>
                <a:off x="14428800" y="8508960"/>
                <a:ext cx="1375200" cy="1473120"/>
              </a:xfrm>
              <a:prstGeom prst="rect">
                <a:avLst/>
              </a:prstGeom>
              <a:ln w="12600">
                <a:noFill/>
              </a:ln>
            </p:spPr>
          </p:pic>
        </p:grpSp>
      </p:grpSp>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80" name="Group 1"/>
          <p:cNvGrpSpPr/>
          <p:nvPr/>
        </p:nvGrpSpPr>
        <p:grpSpPr>
          <a:xfrm>
            <a:off x="0" y="-575640"/>
            <a:ext cx="24793920" cy="15764760"/>
            <a:chOff x="0" y="-575640"/>
            <a:chExt cx="24793920" cy="15764760"/>
          </a:xfrm>
        </p:grpSpPr>
        <p:pic>
          <p:nvPicPr>
            <p:cNvPr id="181" name="image13.png"/>
            <p:cNvPicPr/>
            <p:nvPr/>
          </p:nvPicPr>
          <p:blipFill>
            <a:blip r:embed="rId3"/>
            <a:stretch/>
          </p:blipFill>
          <p:spPr>
            <a:xfrm>
              <a:off x="0" y="3600"/>
              <a:ext cx="24383520" cy="13708440"/>
            </a:xfrm>
            <a:prstGeom prst="rect">
              <a:avLst/>
            </a:prstGeom>
            <a:ln w="12600">
              <a:noFill/>
            </a:ln>
          </p:spPr>
        </p:pic>
        <p:pic>
          <p:nvPicPr>
            <p:cNvPr id="182" name="image25.png"/>
            <p:cNvPicPr/>
            <p:nvPr/>
          </p:nvPicPr>
          <p:blipFill>
            <a:blip r:embed="rId4"/>
            <a:stretch/>
          </p:blipFill>
          <p:spPr>
            <a:xfrm>
              <a:off x="13683240" y="-575640"/>
              <a:ext cx="11110680" cy="15764760"/>
            </a:xfrm>
            <a:prstGeom prst="rect">
              <a:avLst/>
            </a:prstGeom>
            <a:ln w="12600">
              <a:noFill/>
            </a:ln>
          </p:spPr>
        </p:pic>
      </p:grpSp>
      <p:sp>
        <p:nvSpPr>
          <p:cNvPr id="183" name="CustomShape 2"/>
          <p:cNvSpPr/>
          <p:nvPr/>
        </p:nvSpPr>
        <p:spPr>
          <a:xfrm>
            <a:off x="2004480" y="3571920"/>
            <a:ext cx="7624800" cy="6206040"/>
          </a:xfrm>
          <a:prstGeom prst="rect">
            <a:avLst/>
          </a:prstGeom>
          <a:noFill/>
          <a:ln w="12600">
            <a:noFill/>
          </a:ln>
        </p:spPr>
        <p:style>
          <a:lnRef idx="0">
            <a:scrgbClr r="0" g="0" b="0"/>
          </a:lnRef>
          <a:fillRef idx="0">
            <a:scrgbClr r="0" g="0" b="0"/>
          </a:fillRef>
          <a:effectRef idx="0">
            <a:scrgbClr r="0" g="0" b="0"/>
          </a:effectRef>
          <a:fontRef idx="minor"/>
        </p:style>
        <p:txBody>
          <a:bodyPr wrap="none" lIns="85680" tIns="85680" rIns="85680" bIns="85680"/>
          <a:lstStyle/>
          <a:p>
            <a:pPr>
              <a:lnSpc>
                <a:spcPct val="110000"/>
              </a:lnSpc>
            </a:pPr>
            <a:r>
              <a:rPr lang="en-US" sz="9000" b="1" strike="noStrike" cap="all" spc="-1">
                <a:solidFill>
                  <a:srgbClr val="FFFFFF"/>
                </a:solidFill>
                <a:latin typeface="Arial"/>
                <a:ea typeface="Arial"/>
              </a:rPr>
              <a:t>kaip padėti </a:t>
            </a:r>
            <a:endParaRPr lang="en-US" sz="9000" b="0" strike="noStrike" spc="-1">
              <a:latin typeface="Arial"/>
            </a:endParaRPr>
          </a:p>
          <a:p>
            <a:pPr>
              <a:lnSpc>
                <a:spcPct val="110000"/>
              </a:lnSpc>
            </a:pPr>
            <a:r>
              <a:rPr lang="en-US" sz="9000" b="1" strike="noStrike" cap="all" spc="-1">
                <a:solidFill>
                  <a:srgbClr val="FFFFFF"/>
                </a:solidFill>
                <a:latin typeface="Arial"/>
                <a:ea typeface="Arial"/>
              </a:rPr>
              <a:t>organizmui</a:t>
            </a:r>
            <a:endParaRPr lang="en-US" sz="9000" b="0" strike="noStrike" spc="-1">
              <a:latin typeface="Arial"/>
            </a:endParaRPr>
          </a:p>
          <a:p>
            <a:pPr>
              <a:lnSpc>
                <a:spcPct val="110000"/>
              </a:lnSpc>
            </a:pPr>
            <a:r>
              <a:rPr lang="en-US" sz="9000" b="1" strike="noStrike" cap="all" spc="-1">
                <a:solidFill>
                  <a:srgbClr val="F282B4"/>
                </a:solidFill>
                <a:latin typeface="Arial"/>
                <a:ea typeface="Arial"/>
              </a:rPr>
              <a:t>atsikratyti</a:t>
            </a:r>
            <a:endParaRPr lang="en-US" sz="9000" b="0" strike="noStrike" spc="-1">
              <a:latin typeface="Arial"/>
            </a:endParaRPr>
          </a:p>
          <a:p>
            <a:pPr>
              <a:lnSpc>
                <a:spcPct val="110000"/>
              </a:lnSpc>
            </a:pPr>
            <a:r>
              <a:rPr lang="en-US" sz="9000" b="1" strike="noStrike" cap="all" spc="-1">
                <a:solidFill>
                  <a:srgbClr val="FFFFFF"/>
                </a:solidFill>
                <a:latin typeface="Arial"/>
                <a:ea typeface="Arial"/>
              </a:rPr>
              <a:t>toksinų?</a:t>
            </a:r>
            <a:endParaRPr lang="en-US" sz="9000" b="0" strike="noStrike" spc="-1">
              <a:latin typeface="Arial"/>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 name="image5.png"/>
          <p:cNvPicPr/>
          <p:nvPr/>
        </p:nvPicPr>
        <p:blipFill>
          <a:blip r:embed="rId3"/>
          <a:stretch/>
        </p:blipFill>
        <p:spPr>
          <a:xfrm>
            <a:off x="0" y="0"/>
            <a:ext cx="24383520" cy="13715640"/>
          </a:xfrm>
          <a:prstGeom prst="rect">
            <a:avLst/>
          </a:prstGeom>
          <a:ln w="12600">
            <a:noFill/>
          </a:ln>
        </p:spPr>
      </p:pic>
      <p:pic>
        <p:nvPicPr>
          <p:cNvPr id="185" name="image26.png"/>
          <p:cNvPicPr/>
          <p:nvPr/>
        </p:nvPicPr>
        <p:blipFill>
          <a:blip r:embed="rId4"/>
          <a:srcRect l="10408" t="1179" r="29660" b="16683"/>
          <a:stretch/>
        </p:blipFill>
        <p:spPr>
          <a:xfrm>
            <a:off x="12099240" y="1311120"/>
            <a:ext cx="12328200" cy="11265480"/>
          </a:xfrm>
          <a:prstGeom prst="rect">
            <a:avLst/>
          </a:prstGeom>
          <a:ln w="88920">
            <a:solidFill>
              <a:srgbClr val="E23579"/>
            </a:solidFill>
            <a:round/>
          </a:ln>
        </p:spPr>
      </p:pic>
      <p:grpSp>
        <p:nvGrpSpPr>
          <p:cNvPr id="186" name="Group 1"/>
          <p:cNvGrpSpPr/>
          <p:nvPr/>
        </p:nvGrpSpPr>
        <p:grpSpPr>
          <a:xfrm>
            <a:off x="1687680" y="3207600"/>
            <a:ext cx="6491160" cy="3610800"/>
            <a:chOff x="1687680" y="3207600"/>
            <a:chExt cx="6491160" cy="3610800"/>
          </a:xfrm>
        </p:grpSpPr>
        <p:sp>
          <p:nvSpPr>
            <p:cNvPr id="187" name="CustomShape 2"/>
            <p:cNvSpPr/>
            <p:nvPr/>
          </p:nvSpPr>
          <p:spPr>
            <a:xfrm>
              <a:off x="1688400" y="3207600"/>
              <a:ext cx="3035520" cy="640080"/>
            </a:xfrm>
            <a:prstGeom prst="rect">
              <a:avLst/>
            </a:prstGeom>
            <a:solidFill>
              <a:srgbClr val="E43078"/>
            </a:solidFill>
            <a:ln w="12600">
              <a:noFill/>
            </a:ln>
          </p:spPr>
          <p:style>
            <a:lnRef idx="0">
              <a:scrgbClr r="0" g="0" b="0"/>
            </a:lnRef>
            <a:fillRef idx="0">
              <a:scrgbClr r="0" g="0" b="0"/>
            </a:fillRef>
            <a:effectRef idx="0">
              <a:scrgbClr r="0" g="0" b="0"/>
            </a:effectRef>
            <a:fontRef idx="minor"/>
          </p:style>
        </p:sp>
        <p:sp>
          <p:nvSpPr>
            <p:cNvPr id="188" name="CustomShape 3"/>
            <p:cNvSpPr/>
            <p:nvPr/>
          </p:nvSpPr>
          <p:spPr>
            <a:xfrm>
              <a:off x="1690920" y="3702960"/>
              <a:ext cx="3197520" cy="640080"/>
            </a:xfrm>
            <a:prstGeom prst="rect">
              <a:avLst/>
            </a:prstGeom>
            <a:solidFill>
              <a:srgbClr val="E43078"/>
            </a:solidFill>
            <a:ln w="12600">
              <a:noFill/>
            </a:ln>
          </p:spPr>
          <p:style>
            <a:lnRef idx="0">
              <a:scrgbClr r="0" g="0" b="0"/>
            </a:lnRef>
            <a:fillRef idx="0">
              <a:scrgbClr r="0" g="0" b="0"/>
            </a:fillRef>
            <a:effectRef idx="0">
              <a:scrgbClr r="0" g="0" b="0"/>
            </a:effectRef>
            <a:fontRef idx="minor"/>
          </p:style>
        </p:sp>
        <p:sp>
          <p:nvSpPr>
            <p:cNvPr id="189" name="CustomShape 4"/>
            <p:cNvSpPr/>
            <p:nvPr/>
          </p:nvSpPr>
          <p:spPr>
            <a:xfrm>
              <a:off x="1687680" y="4134600"/>
              <a:ext cx="4410000" cy="640080"/>
            </a:xfrm>
            <a:prstGeom prst="rect">
              <a:avLst/>
            </a:prstGeom>
            <a:solidFill>
              <a:srgbClr val="E43078"/>
            </a:solidFill>
            <a:ln w="12600">
              <a:noFill/>
            </a:ln>
          </p:spPr>
          <p:style>
            <a:lnRef idx="0">
              <a:scrgbClr r="0" g="0" b="0"/>
            </a:lnRef>
            <a:fillRef idx="0">
              <a:scrgbClr r="0" g="0" b="0"/>
            </a:fillRef>
            <a:effectRef idx="0">
              <a:scrgbClr r="0" g="0" b="0"/>
            </a:effectRef>
            <a:fontRef idx="minor"/>
          </p:style>
        </p:sp>
        <p:sp>
          <p:nvSpPr>
            <p:cNvPr id="190" name="CustomShape 5"/>
            <p:cNvSpPr/>
            <p:nvPr/>
          </p:nvSpPr>
          <p:spPr>
            <a:xfrm>
              <a:off x="1687680" y="3234600"/>
              <a:ext cx="6491160" cy="3583800"/>
            </a:xfrm>
            <a:prstGeom prst="rect">
              <a:avLst/>
            </a:prstGeom>
            <a:noFill/>
            <a:ln w="12600">
              <a:noFill/>
            </a:ln>
          </p:spPr>
          <p:style>
            <a:lnRef idx="0">
              <a:scrgbClr r="0" g="0" b="0"/>
            </a:lnRef>
            <a:fillRef idx="0">
              <a:scrgbClr r="0" g="0" b="0"/>
            </a:fillRef>
            <a:effectRef idx="0">
              <a:scrgbClr r="0" g="0" b="0"/>
            </a:effectRef>
            <a:fontRef idx="minor"/>
          </p:style>
          <p:txBody>
            <a:bodyPr lIns="85680" tIns="85680" rIns="85680" bIns="85680"/>
            <a:lstStyle/>
            <a:p>
              <a:pPr>
                <a:lnSpc>
                  <a:spcPct val="100000"/>
                </a:lnSpc>
              </a:pPr>
              <a:r>
                <a:rPr lang="en-US" sz="3200" b="1" strike="noStrike" cap="all" spc="-1">
                  <a:solidFill>
                    <a:srgbClr val="FFFFFF"/>
                  </a:solidFill>
                  <a:latin typeface="Arial"/>
                  <a:ea typeface="Arial"/>
                </a:rPr>
                <a:t>vladimir </a:t>
              </a:r>
              <a:endParaRPr lang="en-US" sz="3200" b="0" strike="noStrike" spc="-1">
                <a:latin typeface="Arial"/>
              </a:endParaRPr>
            </a:p>
            <a:p>
              <a:pPr>
                <a:lnSpc>
                  <a:spcPct val="100000"/>
                </a:lnSpc>
              </a:pPr>
              <a:endParaRPr lang="en-US" sz="3200" b="0" strike="noStrike" spc="-1">
                <a:latin typeface="Arial"/>
              </a:endParaRPr>
            </a:p>
            <a:p>
              <a:pPr>
                <a:lnSpc>
                  <a:spcPct val="100000"/>
                </a:lnSpc>
              </a:pPr>
              <a:r>
                <a:rPr lang="en-US" sz="3200" b="1" strike="noStrike" cap="all" spc="-1">
                  <a:solidFill>
                    <a:srgbClr val="FFFFFF"/>
                  </a:solidFill>
                  <a:latin typeface="Arial"/>
                  <a:ea typeface="Arial"/>
                </a:rPr>
                <a:t>podchomutnikov</a:t>
              </a:r>
              <a:endParaRPr lang="en-US" sz="3200" b="0" strike="noStrike" spc="-1">
                <a:latin typeface="Arial"/>
              </a:endParaRPr>
            </a:p>
            <a:p>
              <a:pPr>
                <a:lnSpc>
                  <a:spcPct val="100000"/>
                </a:lnSpc>
              </a:pPr>
              <a:endParaRPr lang="en-US" sz="3200" b="0" strike="noStrike" spc="-1">
                <a:latin typeface="Arial"/>
              </a:endParaRPr>
            </a:p>
            <a:p>
              <a:pPr>
                <a:lnSpc>
                  <a:spcPct val="100000"/>
                </a:lnSpc>
              </a:pPr>
              <a:r>
                <a:rPr lang="en-US" sz="3200" b="1" strike="noStrike" spc="-1">
                  <a:solidFill>
                    <a:srgbClr val="535353"/>
                  </a:solidFill>
                  <a:latin typeface="Arial"/>
                  <a:ea typeface="Arial"/>
                </a:rPr>
                <a:t>habil. medicinos m. dr.,  nusipelnęs Rusijos gydytojas, profesorius</a:t>
              </a:r>
              <a:endParaRPr lang="en-US" sz="3200" b="0" strike="noStrike" spc="-1">
                <a:latin typeface="Arial"/>
              </a:endParaRPr>
            </a:p>
          </p:txBody>
        </p:sp>
      </p:grpSp>
      <p:grpSp>
        <p:nvGrpSpPr>
          <p:cNvPr id="191" name="Group 6"/>
          <p:cNvGrpSpPr/>
          <p:nvPr/>
        </p:nvGrpSpPr>
        <p:grpSpPr>
          <a:xfrm>
            <a:off x="1687680" y="8211240"/>
            <a:ext cx="6491160" cy="2615040"/>
            <a:chOff x="1687680" y="8211240"/>
            <a:chExt cx="6491160" cy="2615040"/>
          </a:xfrm>
        </p:grpSpPr>
        <p:sp>
          <p:nvSpPr>
            <p:cNvPr id="192" name="CustomShape 7"/>
            <p:cNvSpPr/>
            <p:nvPr/>
          </p:nvSpPr>
          <p:spPr>
            <a:xfrm>
              <a:off x="1688400" y="8211240"/>
              <a:ext cx="2070360" cy="640080"/>
            </a:xfrm>
            <a:prstGeom prst="rect">
              <a:avLst/>
            </a:prstGeom>
            <a:solidFill>
              <a:srgbClr val="E43078"/>
            </a:solidFill>
            <a:ln w="12600">
              <a:noFill/>
            </a:ln>
          </p:spPr>
          <p:style>
            <a:lnRef idx="0">
              <a:scrgbClr r="0" g="0" b="0"/>
            </a:lnRef>
            <a:fillRef idx="0">
              <a:scrgbClr r="0" g="0" b="0"/>
            </a:fillRef>
            <a:effectRef idx="0">
              <a:scrgbClr r="0" g="0" b="0"/>
            </a:effectRef>
            <a:fontRef idx="minor"/>
          </p:style>
        </p:sp>
        <p:sp>
          <p:nvSpPr>
            <p:cNvPr id="193" name="CustomShape 8"/>
            <p:cNvSpPr/>
            <p:nvPr/>
          </p:nvSpPr>
          <p:spPr>
            <a:xfrm>
              <a:off x="1690920" y="8681400"/>
              <a:ext cx="4075200" cy="640080"/>
            </a:xfrm>
            <a:prstGeom prst="rect">
              <a:avLst/>
            </a:prstGeom>
            <a:solidFill>
              <a:srgbClr val="E43078"/>
            </a:solidFill>
            <a:ln w="12600">
              <a:noFill/>
            </a:ln>
          </p:spPr>
          <p:style>
            <a:lnRef idx="0">
              <a:scrgbClr r="0" g="0" b="0"/>
            </a:lnRef>
            <a:fillRef idx="0">
              <a:scrgbClr r="0" g="0" b="0"/>
            </a:fillRef>
            <a:effectRef idx="0">
              <a:scrgbClr r="0" g="0" b="0"/>
            </a:effectRef>
            <a:fontRef idx="minor"/>
          </p:style>
        </p:sp>
        <p:sp>
          <p:nvSpPr>
            <p:cNvPr id="194" name="CustomShape 9"/>
            <p:cNvSpPr/>
            <p:nvPr/>
          </p:nvSpPr>
          <p:spPr>
            <a:xfrm>
              <a:off x="1687680" y="9163800"/>
              <a:ext cx="4620960" cy="640080"/>
            </a:xfrm>
            <a:prstGeom prst="rect">
              <a:avLst/>
            </a:prstGeom>
            <a:solidFill>
              <a:srgbClr val="E43078"/>
            </a:solidFill>
            <a:ln w="12600">
              <a:noFill/>
            </a:ln>
          </p:spPr>
          <p:style>
            <a:lnRef idx="0">
              <a:scrgbClr r="0" g="0" b="0"/>
            </a:lnRef>
            <a:fillRef idx="0">
              <a:scrgbClr r="0" g="0" b="0"/>
            </a:fillRef>
            <a:effectRef idx="0">
              <a:scrgbClr r="0" g="0" b="0"/>
            </a:effectRef>
            <a:fontRef idx="minor"/>
          </p:style>
        </p:sp>
        <p:sp>
          <p:nvSpPr>
            <p:cNvPr id="195" name="CustomShape 10"/>
            <p:cNvSpPr/>
            <p:nvPr/>
          </p:nvSpPr>
          <p:spPr>
            <a:xfrm>
              <a:off x="1687680" y="8217360"/>
              <a:ext cx="6491160" cy="2608920"/>
            </a:xfrm>
            <a:prstGeom prst="rect">
              <a:avLst/>
            </a:prstGeom>
            <a:noFill/>
            <a:ln w="12600">
              <a:noFill/>
            </a:ln>
          </p:spPr>
          <p:style>
            <a:lnRef idx="0">
              <a:scrgbClr r="0" g="0" b="0"/>
            </a:lnRef>
            <a:fillRef idx="0">
              <a:scrgbClr r="0" g="0" b="0"/>
            </a:fillRef>
            <a:effectRef idx="0">
              <a:scrgbClr r="0" g="0" b="0"/>
            </a:effectRef>
            <a:fontRef idx="minor"/>
          </p:style>
          <p:txBody>
            <a:bodyPr lIns="85680" tIns="85680" rIns="85680" bIns="85680"/>
            <a:lstStyle/>
            <a:p>
              <a:pPr>
                <a:lnSpc>
                  <a:spcPct val="100000"/>
                </a:lnSpc>
              </a:pPr>
              <a:r>
                <a:rPr lang="en-US" sz="3200" b="1" strike="noStrike" cap="all" spc="-1">
                  <a:solidFill>
                    <a:srgbClr val="FFFFFF"/>
                  </a:solidFill>
                  <a:latin typeface="Arial"/>
                  <a:ea typeface="Arial"/>
                </a:rPr>
                <a:t>olga</a:t>
              </a:r>
              <a:endParaRPr lang="en-US" sz="3200" b="0" strike="noStrike" spc="-1">
                <a:latin typeface="Arial"/>
              </a:endParaRPr>
            </a:p>
            <a:p>
              <a:pPr>
                <a:lnSpc>
                  <a:spcPct val="100000"/>
                </a:lnSpc>
              </a:pPr>
              <a:endParaRPr lang="en-US" sz="3200" b="0" strike="noStrike" spc="-1">
                <a:latin typeface="Arial"/>
              </a:endParaRPr>
            </a:p>
            <a:p>
              <a:pPr>
                <a:lnSpc>
                  <a:spcPct val="100000"/>
                </a:lnSpc>
              </a:pPr>
              <a:r>
                <a:rPr lang="en-US" sz="3200" b="1" strike="noStrike" cap="all" spc="-1">
                  <a:solidFill>
                    <a:srgbClr val="FFFFFF"/>
                  </a:solidFill>
                  <a:latin typeface="Arial"/>
                  <a:ea typeface="Arial"/>
                </a:rPr>
                <a:t>podchomutnikova</a:t>
              </a:r>
              <a:endParaRPr lang="en-US" sz="3200" b="0" strike="noStrike" spc="-1">
                <a:latin typeface="Arial"/>
              </a:endParaRPr>
            </a:p>
            <a:p>
              <a:pPr>
                <a:lnSpc>
                  <a:spcPct val="100000"/>
                </a:lnSpc>
              </a:pPr>
              <a:endParaRPr lang="en-US" sz="3200" b="0" strike="noStrike" spc="-1">
                <a:latin typeface="Arial"/>
              </a:endParaRPr>
            </a:p>
            <a:p>
              <a:pPr>
                <a:lnSpc>
                  <a:spcPct val="100000"/>
                </a:lnSpc>
              </a:pPr>
              <a:r>
                <a:rPr lang="en-US" sz="3200" b="1" strike="noStrike" spc="-4">
                  <a:solidFill>
                    <a:srgbClr val="535353"/>
                  </a:solidFill>
                  <a:latin typeface="Arial"/>
                  <a:ea typeface="Arial"/>
                </a:rPr>
                <a:t>medicinos m. dr., docentė</a:t>
              </a:r>
              <a:endParaRPr lang="en-US" sz="3200" b="0" strike="noStrike" spc="-1">
                <a:latin typeface="Arial"/>
              </a:endParaRPr>
            </a:p>
          </p:txBody>
        </p:sp>
      </p:grpSp>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A7A7A7"/>
      </a:dk2>
      <a:lt2>
        <a:srgbClr val="535353"/>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FF00FF"/>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A7A7A7"/>
      </a:dk2>
      <a:lt2>
        <a:srgbClr val="535353"/>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FF00FF"/>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A7A7A7"/>
      </a:dk2>
      <a:lt2>
        <a:srgbClr val="535353"/>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FF00FF"/>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1114</TotalTime>
  <Words>2083</Words>
  <Application>Microsoft Office PowerPoint</Application>
  <PresentationFormat>Произвольный</PresentationFormat>
  <Paragraphs>313</Paragraphs>
  <Slides>25</Slides>
  <Notes>19</Notes>
  <HiddenSlides>0</HiddenSlides>
  <MMClips>0</MMClips>
  <ScaleCrop>false</ScaleCrop>
  <HeadingPairs>
    <vt:vector size="6" baseType="variant">
      <vt:variant>
        <vt:lpstr>Использованные шрифты</vt:lpstr>
      </vt:variant>
      <vt:variant>
        <vt:i4>6</vt:i4>
      </vt:variant>
      <vt:variant>
        <vt:lpstr>Тема</vt:lpstr>
      </vt:variant>
      <vt:variant>
        <vt:i4>2</vt:i4>
      </vt:variant>
      <vt:variant>
        <vt:lpstr>Заголовки слайдов</vt:lpstr>
      </vt:variant>
      <vt:variant>
        <vt:i4>25</vt:i4>
      </vt:variant>
    </vt:vector>
  </HeadingPairs>
  <TitlesOfParts>
    <vt:vector size="33" baseType="lpstr">
      <vt:lpstr>Arial</vt:lpstr>
      <vt:lpstr>Arial Black</vt:lpstr>
      <vt:lpstr>DejaVu Sans</vt:lpstr>
      <vt:lpstr>Symbol</vt:lpstr>
      <vt:lpstr>Times New Roman</vt:lpstr>
      <vt:lpstr>Wingdings</vt:lpstr>
      <vt:lpstr>Office Theme</vt:lpstr>
      <vt:lpstr>Office Theme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pateiktis</dc:title>
  <dc:subject/>
  <dc:creator>Jolanta</dc:creator>
  <dc:description/>
  <cp:lastModifiedBy>Павлов Павел</cp:lastModifiedBy>
  <cp:revision>109</cp:revision>
  <dcterms:modified xsi:type="dcterms:W3CDTF">2020-04-17T09:04:38Z</dcterms:modified>
  <dc:language>en-US</dc:languag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ppVersion">
    <vt:lpwstr>16.0000</vt:lpwstr>
  </property>
  <property fmtid="{D5CDD505-2E9C-101B-9397-08002B2CF9AE}" pid="3" name="HiddenSlides">
    <vt:i4>0</vt:i4>
  </property>
  <property fmtid="{D5CDD505-2E9C-101B-9397-08002B2CF9AE}" pid="4" name="HyperlinksChanged">
    <vt:bool>false</vt:bool>
  </property>
  <property fmtid="{D5CDD505-2E9C-101B-9397-08002B2CF9AE}" pid="5" name="LinksUpToDate">
    <vt:bool>false</vt:bool>
  </property>
  <property fmtid="{D5CDD505-2E9C-101B-9397-08002B2CF9AE}" pid="6" name="MMClips">
    <vt:i4>0</vt:i4>
  </property>
  <property fmtid="{D5CDD505-2E9C-101B-9397-08002B2CF9AE}" pid="7" name="Notes">
    <vt:i4>20</vt:i4>
  </property>
  <property fmtid="{D5CDD505-2E9C-101B-9397-08002B2CF9AE}" pid="8" name="PresentationFormat">
    <vt:lpwstr>Pasirinktinai</vt:lpwstr>
  </property>
  <property fmtid="{D5CDD505-2E9C-101B-9397-08002B2CF9AE}" pid="9" name="ScaleCrop">
    <vt:bool>false</vt:bool>
  </property>
  <property fmtid="{D5CDD505-2E9C-101B-9397-08002B2CF9AE}" pid="10" name="ShareDoc">
    <vt:bool>false</vt:bool>
  </property>
  <property fmtid="{D5CDD505-2E9C-101B-9397-08002B2CF9AE}" pid="11" name="Slides">
    <vt:i4>25</vt:i4>
  </property>
</Properties>
</file>