
<file path=[Content_Types].xml><?xml version="1.0" encoding="utf-8"?>
<Types xmlns="http://schemas.openxmlformats.org/package/2006/content-types">
  <Default Extension="svg" ContentType="image/svg+xml"/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14" d="100"/>
          <a:sy n="114" d="100"/>
        </p:scale>
        <p:origin x="568" y="176"/>
      </p:cViewPr>
      <p:guideLst>
        <p:guide pos="2160" orient="horz"/>
        <p:guide pos="3840"/>
      </p:guideLst>
    </p:cSldViewPr>
  </p:slide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D6D184B-86D6-E54E-A408-25A94EE5EFB0}" type="datetimeFigureOut">
              <a:rPr lang="en-US"/>
              <a:t>10/24/25</a:t>
            </a:fld>
            <a:endParaRPr lang="en-US"/>
          </a:p>
        </p:txBody>
      </p:sp>
      <p:sp>
        <p:nvSpPr>
          <p:cNvPr id="4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84571C4-CA25-2143-A0DC-C9DDB866C9F6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26CCA77-76B6-4E43-9930-FEA17938E3A5}" type="datetimeFigureOut">
              <a:rPr lang="en-US"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AB67631-3B3F-DC48-873E-697ADA21B200}" type="slidenum">
              <a:rPr lang="en-US"/>
              <a:t>&lt;#&gt;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26CCA77-76B6-4E43-9930-FEA17938E3A5}" type="datetimeFigureOut">
              <a:rPr lang="en-US"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AB67631-3B3F-DC48-873E-697ADA21B200}" type="slidenum">
              <a:rPr lang="en-US"/>
              <a:t>&lt;#&gt;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26CCA77-76B6-4E43-9930-FEA17938E3A5}" type="datetimeFigureOut">
              <a:rPr lang="en-US"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AB67631-3B3F-DC48-873E-697ADA21B200}" type="slidenum">
              <a:rPr lang="en-US"/>
              <a:t>&lt;#&gt;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userDrawn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26CCA77-76B6-4E43-9930-FEA17938E3A5}" type="datetimeFigureOut">
              <a:rPr lang="en-US"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AB67631-3B3F-DC48-873E-697ADA21B200}" type="slidenum">
              <a:rPr lang="en-US"/>
              <a:t>&lt;#&gt;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26CCA77-76B6-4E43-9930-FEA17938E3A5}" type="datetimeFigureOut">
              <a:rPr lang="en-US"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AB67631-3B3F-DC48-873E-697ADA21B200}" type="slidenum">
              <a:rPr lang="en-US"/>
              <a:t>&lt;#&gt;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26CCA77-76B6-4E43-9930-FEA17938E3A5}" type="datetimeFigureOut">
              <a:rPr lang="en-US"/>
              <a:t>2/16/2026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AB67631-3B3F-DC48-873E-697ADA21B200}" type="slidenum">
              <a:rPr lang="en-US"/>
              <a:t>&lt;#&gt;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26CCA77-76B6-4E43-9930-FEA17938E3A5}" type="datetimeFigureOut">
              <a:rPr lang="en-US"/>
              <a:t>2/16/2026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AB67631-3B3F-DC48-873E-697ADA21B200}" type="slidenum">
              <a:rPr lang="en-US"/>
              <a:t>&lt;#&gt;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26CCA77-76B6-4E43-9930-FEA17938E3A5}" type="datetimeFigureOut">
              <a:rPr lang="en-US"/>
              <a:t>2/16/2026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AB67631-3B3F-DC48-873E-697ADA21B200}" type="slidenum">
              <a:rPr lang="en-US"/>
              <a:t>&lt;#&gt;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26CCA77-76B6-4E43-9930-FEA17938E3A5}" type="datetimeFigureOut">
              <a:rPr lang="en-US"/>
              <a:t>2/16/2026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AB67631-3B3F-DC48-873E-697ADA21B200}" type="slidenum">
              <a:rPr lang="en-US"/>
              <a:t>&lt;#&gt;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26CCA77-76B6-4E43-9930-FEA17938E3A5}" type="datetimeFigureOut">
              <a:rPr lang="en-US"/>
              <a:t>2/16/2026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AB67631-3B3F-DC48-873E-697ADA21B200}" type="slidenum">
              <a:rPr lang="en-US"/>
              <a:t>&lt;#&gt;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26CCA77-76B6-4E43-9930-FEA17938E3A5}" type="datetimeFigureOut">
              <a:rPr lang="en-US"/>
              <a:t>2/16/2026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AB67631-3B3F-DC48-873E-697ADA21B200}" type="slidenum">
              <a:rPr lang="en-US"/>
              <a:t>&lt;#&gt;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926CCA77-76B6-4E43-9930-FEA17938E3A5}" type="datetimeFigureOut">
              <a:rPr lang="en-US"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FAB67631-3B3F-DC48-873E-697ADA21B200}" type="slidenum">
              <a:rPr lang="en-US"/>
              <a:t>1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media1.svg"/><Relationship Id="rId6" Type="http://schemas.openxmlformats.org/officeDocument/2006/relationships/image" Target="../media/image3.png"/><Relationship Id="rId7" Type="http://schemas.openxmlformats.org/officeDocument/2006/relationships/image" Target="../media/media2.svg"/><Relationship Id="rId8" Type="http://schemas.openxmlformats.org/officeDocument/2006/relationships/image" Target="../media/image4.png"/><Relationship Id="rId9" Type="http://schemas.openxmlformats.org/officeDocument/2006/relationships/image" Target="../media/media3.svg"/><Relationship Id="rId10" Type="http://schemas.openxmlformats.org/officeDocument/2006/relationships/image" Target="../media/image5.png"/><Relationship Id="rId11" Type="http://schemas.openxmlformats.org/officeDocument/2006/relationships/image" Target="../media/media4.svg"/><Relationship Id="rId12" Type="http://schemas.openxmlformats.org/officeDocument/2006/relationships/image" Target="../media/image6.png"/><Relationship Id="rId13" Type="http://schemas.openxmlformats.org/officeDocument/2006/relationships/image" Target="../media/media5.svg"/><Relationship Id="rId14" Type="http://schemas.openxmlformats.org/officeDocument/2006/relationships/image" Target="../media/image7.png"/><Relationship Id="rId15" Type="http://schemas.openxmlformats.org/officeDocument/2006/relationships/image" Target="../media/media6.svg"/><Relationship Id="rId16" Type="http://schemas.openxmlformats.org/officeDocument/2006/relationships/image" Target="../media/image8.png"/><Relationship Id="rId17" Type="http://schemas.openxmlformats.org/officeDocument/2006/relationships/image" Target="../media/media7.svg"/><Relationship Id="rId18" Type="http://schemas.openxmlformats.org/officeDocument/2006/relationships/image" Target="../media/image9.png"/><Relationship Id="rId19" Type="http://schemas.openxmlformats.org/officeDocument/2006/relationships/image" Target="../media/media8.svg"/><Relationship Id="rId20" Type="http://schemas.openxmlformats.org/officeDocument/2006/relationships/image" Target="../media/image10.png"/><Relationship Id="rId21" Type="http://schemas.openxmlformats.org/officeDocument/2006/relationships/image" Target="../media/media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556" y="875"/>
            <a:ext cx="12188888" cy="685625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 bwMode="auto">
          <a:xfrm>
            <a:off x="761997" y="762347"/>
            <a:ext cx="2561066" cy="357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defRPr/>
            </a:pPr>
            <a:r>
              <a:rPr lang="lv-LV" sz="1850">
                <a:solidFill>
                  <a:srgbClr val="FFFFFF">
                    <a:alpha val="100000"/>
                  </a:srgbClr>
                </a:solidFill>
                <a:latin typeface="Suisse Int'l Light"/>
                <a:ea typeface="Suisse Int'l Light"/>
                <a:cs typeface="Suisse Int'l Light"/>
              </a:rPr>
              <a:t>Produkta kods </a:t>
            </a:r>
            <a:r>
              <a:rPr lang="en-US" sz="1850">
                <a:solidFill>
                  <a:srgbClr val="FFFFFF">
                    <a:alpha val="100000"/>
                  </a:srgbClr>
                </a:solidFill>
                <a:latin typeface="Suisse Int'l Light"/>
                <a:ea typeface="Suisse Int'l Light"/>
              </a:rPr>
              <a:t>2321</a:t>
            </a:r>
            <a:endParaRPr lang="en-US" sz="1850">
              <a:latin typeface="Suisse Int'l Light"/>
            </a:endParaRPr>
          </a:p>
        </p:txBody>
      </p:sp>
      <p:sp>
        <p:nvSpPr>
          <p:cNvPr id="3" name="Text 1"/>
          <p:cNvSpPr/>
          <p:nvPr/>
        </p:nvSpPr>
        <p:spPr bwMode="auto">
          <a:xfrm>
            <a:off x="761996" y="4063918"/>
            <a:ext cx="3047073" cy="9163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defRPr/>
            </a:pPr>
            <a:r>
              <a:rPr lang="en-US" sz="1850">
                <a:solidFill>
                  <a:srgbClr val="FFFFFF">
                    <a:alpha val="100000"/>
                  </a:srgbClr>
                </a:solidFill>
                <a:latin typeface="Suisse Int'l Light"/>
                <a:ea typeface="Suisse Int'l Light"/>
                <a:cs typeface="Suisse Int'l Light"/>
              </a:rPr>
              <a:t>Bonus</a:t>
            </a:r>
            <a:r>
              <a:rPr lang="lv-LV" sz="1850">
                <a:solidFill>
                  <a:srgbClr val="FFFFFF">
                    <a:alpha val="100000"/>
                  </a:srgbClr>
                </a:solidFill>
                <a:latin typeface="Suisse Int'l Light"/>
                <a:ea typeface="Suisse Int'l Light"/>
                <a:cs typeface="Suisse Int'l Light"/>
              </a:rPr>
              <a:t>a</a:t>
            </a:r>
            <a:r>
              <a:rPr lang="en-US" sz="1850">
                <a:solidFill>
                  <a:srgbClr val="FFFFFF">
                    <a:alpha val="100000"/>
                  </a:srgbClr>
                </a:solidFill>
                <a:latin typeface="Suisse Int'l Light"/>
                <a:ea typeface="Suisse Int'l Light"/>
                <a:cs typeface="Suisse Int'l Light"/>
              </a:rPr>
              <a:t> </a:t>
            </a:r>
            <a:r>
              <a:rPr lang="lv-LV" sz="1850">
                <a:solidFill>
                  <a:srgbClr val="FFFFFF">
                    <a:alpha val="100000"/>
                  </a:srgbClr>
                </a:solidFill>
                <a:latin typeface="Suisse Int'l Light"/>
                <a:ea typeface="Suisse Int'l Light"/>
                <a:cs typeface="Suisse Int'l Light"/>
              </a:rPr>
              <a:t>punkti</a:t>
            </a:r>
            <a:endParaRPr lang="en-US" sz="1850">
              <a:latin typeface="Suisse Int'l Light"/>
            </a:endParaRPr>
          </a:p>
          <a:p>
            <a:pPr>
              <a:defRPr/>
            </a:pPr>
            <a:r>
              <a:rPr lang="lv-LV" sz="1850">
                <a:solidFill>
                  <a:srgbClr val="FFFFFF">
                    <a:alpha val="100000"/>
                  </a:srgbClr>
                </a:solidFill>
                <a:latin typeface="Suisse Int'l Light"/>
                <a:ea typeface="Suisse Int'l Light"/>
                <a:cs typeface="Suisse Int'l Light"/>
              </a:rPr>
              <a:t>Kluba cena</a:t>
            </a:r>
            <a:endParaRPr lang="en-US" sz="1850">
              <a:latin typeface="Suisse Int'l Light"/>
            </a:endParaRPr>
          </a:p>
          <a:p>
            <a:pPr>
              <a:defRPr/>
            </a:pPr>
            <a:r>
              <a:rPr lang="lv-LV" sz="1850">
                <a:solidFill>
                  <a:srgbClr val="FFFFFF">
                    <a:alpha val="100000"/>
                  </a:srgbClr>
                </a:solidFill>
                <a:latin typeface="Suisse Int'l Light"/>
                <a:ea typeface="Suisse Int'l Light"/>
              </a:rPr>
              <a:t>Mazumtirdzniecības cena</a:t>
            </a:r>
            <a:endParaRPr lang="en-US" sz="1850">
              <a:latin typeface="Suisse Int'l Light"/>
            </a:endParaRPr>
          </a:p>
        </p:txBody>
      </p:sp>
      <p:sp>
        <p:nvSpPr>
          <p:cNvPr id="4" name="Text 2"/>
          <p:cNvSpPr/>
          <p:nvPr/>
        </p:nvSpPr>
        <p:spPr bwMode="auto">
          <a:xfrm>
            <a:off x="3908552" y="4063917"/>
            <a:ext cx="1996006" cy="9163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defRPr/>
            </a:pPr>
            <a:r>
              <a:rPr lang="ru-RU" sz="1850">
                <a:solidFill>
                  <a:srgbClr val="FFFFFF">
                    <a:alpha val="100000"/>
                  </a:srgbClr>
                </a:solidFill>
                <a:latin typeface="Suisse Int'l Light"/>
                <a:ea typeface="Suisse Int'l Light"/>
                <a:cs typeface="Suisse Int'l Light"/>
              </a:rPr>
              <a:t>0</a:t>
            </a:r>
            <a:endParaRPr lang="en-US" sz="1850">
              <a:latin typeface="Suisse Int'l Light"/>
            </a:endParaRPr>
          </a:p>
          <a:p>
            <a:pPr>
              <a:defRPr/>
            </a:pPr>
            <a:r>
              <a:rPr lang="en-US" sz="1850">
                <a:solidFill>
                  <a:srgbClr val="FFFFFF">
                    <a:alpha val="100000"/>
                  </a:srgbClr>
                </a:solidFill>
                <a:latin typeface="Suisse Int'l Light"/>
                <a:ea typeface="Suisse Int'l Light"/>
                <a:cs typeface="Suisse Int'l Light"/>
              </a:rPr>
              <a:t>0</a:t>
            </a:r>
            <a:endParaRPr lang="en-US" sz="1850">
              <a:latin typeface="Suisse Int'l Light"/>
            </a:endParaRPr>
          </a:p>
          <a:p>
            <a:pPr>
              <a:defRPr/>
            </a:pPr>
            <a:r>
              <a:rPr lang="ru-RU" sz="1850">
                <a:solidFill>
                  <a:srgbClr val="FFFFFF">
                    <a:alpha val="100000"/>
                  </a:srgbClr>
                </a:solidFill>
                <a:latin typeface="Suisse Int'l Light"/>
                <a:ea typeface="Suisse Int'l Light"/>
                <a:cs typeface="Suisse Int'l Light"/>
              </a:rPr>
              <a:t>0</a:t>
            </a:r>
            <a:endParaRPr lang="en-US" sz="1850">
              <a:latin typeface="Suisse Int'l Light"/>
            </a:endParaRPr>
          </a:p>
        </p:txBody>
      </p:sp>
      <p:pic>
        <p:nvPicPr>
          <p:cNvPr id="5" name="Image 0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 bwMode="auto">
          <a:xfrm>
            <a:off x="11569677" y="446101"/>
            <a:ext cx="107912" cy="144608"/>
          </a:xfrm>
          <a:prstGeom prst="rect">
            <a:avLst/>
          </a:prstGeom>
        </p:spPr>
      </p:pic>
      <p:pic>
        <p:nvPicPr>
          <p:cNvPr id="6" name="Image 1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/>
        </p:blipFill>
        <p:spPr bwMode="auto">
          <a:xfrm>
            <a:off x="11417376" y="446066"/>
            <a:ext cx="21894" cy="141970"/>
          </a:xfrm>
          <a:prstGeom prst="rect">
            <a:avLst/>
          </a:prstGeom>
        </p:spPr>
      </p:pic>
      <p:pic>
        <p:nvPicPr>
          <p:cNvPr id="7" name="Image 2" descr=" 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/>
        </p:blipFill>
        <p:spPr bwMode="auto">
          <a:xfrm>
            <a:off x="11458392" y="486633"/>
            <a:ext cx="92279" cy="104042"/>
          </a:xfrm>
          <a:prstGeom prst="rect">
            <a:avLst/>
          </a:prstGeom>
        </p:spPr>
      </p:pic>
      <p:pic>
        <p:nvPicPr>
          <p:cNvPr id="8" name="Image 3" descr=" 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/>
        </p:blipFill>
        <p:spPr bwMode="auto">
          <a:xfrm>
            <a:off x="11304451" y="483995"/>
            <a:ext cx="99115" cy="106715"/>
          </a:xfrm>
          <a:prstGeom prst="rect">
            <a:avLst/>
          </a:prstGeom>
        </p:spPr>
      </p:pic>
      <p:pic>
        <p:nvPicPr>
          <p:cNvPr id="9" name="Image 4" descr=" 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/>
        </p:blipFill>
        <p:spPr bwMode="auto">
          <a:xfrm>
            <a:off x="11267573" y="446066"/>
            <a:ext cx="21894" cy="141970"/>
          </a:xfrm>
          <a:prstGeom prst="rect">
            <a:avLst/>
          </a:prstGeom>
        </p:spPr>
      </p:pic>
      <p:pic>
        <p:nvPicPr>
          <p:cNvPr id="10" name="Image 5" descr=" 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/>
        </p:blipFill>
        <p:spPr bwMode="auto">
          <a:xfrm>
            <a:off x="11140611" y="483960"/>
            <a:ext cx="107912" cy="106715"/>
          </a:xfrm>
          <a:prstGeom prst="rect">
            <a:avLst/>
          </a:prstGeom>
        </p:spPr>
      </p:pic>
      <p:pic>
        <p:nvPicPr>
          <p:cNvPr id="11" name="Image 6" descr=" 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/>
        </p:blipFill>
        <p:spPr bwMode="auto">
          <a:xfrm>
            <a:off x="10960722" y="483995"/>
            <a:ext cx="107134" cy="106715"/>
          </a:xfrm>
          <a:prstGeom prst="rect">
            <a:avLst/>
          </a:prstGeom>
        </p:spPr>
      </p:pic>
      <p:pic>
        <p:nvPicPr>
          <p:cNvPr id="12" name="Image 7" descr=" 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/>
        </p:blipFill>
        <p:spPr bwMode="auto">
          <a:xfrm>
            <a:off x="11082846" y="484264"/>
            <a:ext cx="52011" cy="103772"/>
          </a:xfrm>
          <a:prstGeom prst="rect">
            <a:avLst/>
          </a:prstGeom>
        </p:spPr>
      </p:pic>
      <p:pic>
        <p:nvPicPr>
          <p:cNvPr id="13" name="Image 8" descr=" 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/>
        </p:blipFill>
        <p:spPr bwMode="auto">
          <a:xfrm>
            <a:off x="10852094" y="483995"/>
            <a:ext cx="99115" cy="106715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 bwMode="auto">
          <a:xfrm>
            <a:off x="761997" y="4063918"/>
            <a:ext cx="1996006" cy="9163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defRPr/>
            </a:pPr>
            <a:endParaRPr lang="en-US" sz="1850">
              <a:latin typeface="Suisse Int'l Light"/>
            </a:endParaRPr>
          </a:p>
        </p:txBody>
      </p:sp>
      <p:sp>
        <p:nvSpPr>
          <p:cNvPr id="16" name="Text 5"/>
          <p:cNvSpPr/>
          <p:nvPr/>
        </p:nvSpPr>
        <p:spPr bwMode="auto">
          <a:xfrm>
            <a:off x="2857485" y="4063918"/>
            <a:ext cx="1996006" cy="9163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defRPr/>
            </a:pPr>
            <a:endParaRPr lang="en-US" sz="1850">
              <a:latin typeface="Suisse Int'l Light"/>
            </a:endParaRPr>
          </a:p>
        </p:txBody>
      </p:sp>
      <p:sp>
        <p:nvSpPr>
          <p:cNvPr id="17" name="Text 6"/>
          <p:cNvSpPr/>
          <p:nvPr/>
        </p:nvSpPr>
        <p:spPr bwMode="auto">
          <a:xfrm>
            <a:off x="761997" y="2609956"/>
            <a:ext cx="3146555" cy="12444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defRPr/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Suisse Int'l Light"/>
                <a:ea typeface="Suisse Int'l Light"/>
                <a:cs typeface="Suisse Int'l Light"/>
              </a:rPr>
              <a:t>Quattrobiotic</a:t>
            </a:r>
            <a:endParaRPr lang="en-US" sz="3600">
              <a:latin typeface="Suisse Int'l Light"/>
            </a:endParaRPr>
          </a:p>
          <a:p>
            <a:pPr>
              <a:defRPr/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Suisse Int'l Light"/>
                <a:ea typeface="Suisse Int'l Light"/>
                <a:cs typeface="Suisse Int'l Light"/>
              </a:rPr>
              <a:t>Formula</a:t>
            </a:r>
            <a:endParaRPr lang="en-US" sz="3600">
              <a:latin typeface="Suisse Int'l Light"/>
            </a:endParaRPr>
          </a:p>
        </p:txBody>
      </p:sp>
      <p:pic>
        <p:nvPicPr>
          <p:cNvPr id="18" name="Image 9" descr=" 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1569677" y="446101"/>
            <a:ext cx="107912" cy="144608"/>
          </a:xfrm>
          <a:prstGeom prst="rect">
            <a:avLst/>
          </a:prstGeom>
        </p:spPr>
      </p:pic>
      <p:pic>
        <p:nvPicPr>
          <p:cNvPr id="19" name="Image 10" descr=" 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1417376" y="446066"/>
            <a:ext cx="21894" cy="141970"/>
          </a:xfrm>
          <a:prstGeom prst="rect">
            <a:avLst/>
          </a:prstGeom>
        </p:spPr>
      </p:pic>
      <p:pic>
        <p:nvPicPr>
          <p:cNvPr id="20" name="Image 11" descr=" 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11458392" y="486633"/>
            <a:ext cx="92279" cy="104042"/>
          </a:xfrm>
          <a:prstGeom prst="rect">
            <a:avLst/>
          </a:prstGeom>
        </p:spPr>
      </p:pic>
      <p:pic>
        <p:nvPicPr>
          <p:cNvPr id="21" name="Image 12" descr=" 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11304451" y="483995"/>
            <a:ext cx="99115" cy="106715"/>
          </a:xfrm>
          <a:prstGeom prst="rect">
            <a:avLst/>
          </a:prstGeom>
        </p:spPr>
      </p:pic>
      <p:pic>
        <p:nvPicPr>
          <p:cNvPr id="22" name="Image 13" descr=" 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11267573" y="446066"/>
            <a:ext cx="21894" cy="141970"/>
          </a:xfrm>
          <a:prstGeom prst="rect">
            <a:avLst/>
          </a:prstGeom>
        </p:spPr>
      </p:pic>
      <p:pic>
        <p:nvPicPr>
          <p:cNvPr id="23" name="Image 14" descr=" 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11140611" y="483960"/>
            <a:ext cx="107912" cy="106715"/>
          </a:xfrm>
          <a:prstGeom prst="rect">
            <a:avLst/>
          </a:prstGeom>
        </p:spPr>
      </p:pic>
      <p:pic>
        <p:nvPicPr>
          <p:cNvPr id="24" name="Image 15" descr=" "/>
          <p:cNvPicPr>
            <a:picLocks noChangeAspect="1"/>
          </p:cNvPicPr>
          <p:nvPr/>
        </p:nvPicPr>
        <p:blipFill>
          <a:blip r:embed="rId16"/>
          <a:stretch/>
        </p:blipFill>
        <p:spPr bwMode="auto">
          <a:xfrm>
            <a:off x="10960722" y="483995"/>
            <a:ext cx="107134" cy="106715"/>
          </a:xfrm>
          <a:prstGeom prst="rect">
            <a:avLst/>
          </a:prstGeom>
        </p:spPr>
      </p:pic>
      <p:pic>
        <p:nvPicPr>
          <p:cNvPr id="25" name="Image 16" descr=" "/>
          <p:cNvPicPr>
            <a:picLocks noChangeAspect="1"/>
          </p:cNvPicPr>
          <p:nvPr/>
        </p:nvPicPr>
        <p:blipFill>
          <a:blip r:embed="rId18"/>
          <a:stretch/>
        </p:blipFill>
        <p:spPr bwMode="auto">
          <a:xfrm>
            <a:off x="11082846" y="484264"/>
            <a:ext cx="52011" cy="103772"/>
          </a:xfrm>
          <a:prstGeom prst="rect">
            <a:avLst/>
          </a:prstGeom>
        </p:spPr>
      </p:pic>
      <p:pic>
        <p:nvPicPr>
          <p:cNvPr id="26" name="Image 17" descr=" "/>
          <p:cNvPicPr>
            <a:picLocks noChangeAspect="1"/>
          </p:cNvPicPr>
          <p:nvPr/>
        </p:nvPicPr>
        <p:blipFill>
          <a:blip r:embed="rId20"/>
          <a:stretch/>
        </p:blipFill>
        <p:spPr bwMode="auto">
          <a:xfrm>
            <a:off x="10852094" y="483995"/>
            <a:ext cx="99115" cy="106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ONLYOFFICE/8.3.1.25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Angelina Danuns</dc:creator>
  <cp:lastModifiedBy>Аноним</cp:lastModifiedBy>
  <cp:revision>9</cp:revision>
  <dcterms:created xsi:type="dcterms:W3CDTF">2025-02-07T13:07:35Z</dcterms:created>
  <dcterms:modified xsi:type="dcterms:W3CDTF">2026-02-16T15:38:21Z</dcterms:modified>
</cp:coreProperties>
</file>