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821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17"/>
            <a:ext cx="20104099" cy="113033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36458" y="2816952"/>
            <a:ext cx="16831183" cy="2287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71"/>
            <a:ext cx="20103669" cy="1130300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81258" y="0"/>
            <a:ext cx="8822841" cy="11308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50536" y="841724"/>
            <a:ext cx="13203027" cy="2767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6458" y="4136283"/>
            <a:ext cx="16831183" cy="4883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3635"/>
            <a:chOff x="0" y="0"/>
            <a:chExt cx="20104100" cy="113036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33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5923" y="9718290"/>
              <a:ext cx="2396523" cy="4214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1909" y="2955168"/>
            <a:ext cx="8872220" cy="2023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7850"/>
              </a:lnSpc>
              <a:spcBef>
                <a:spcPts val="125"/>
              </a:spcBef>
            </a:pPr>
            <a:r>
              <a:rPr sz="6900" spc="5" dirty="0">
                <a:solidFill>
                  <a:srgbClr val="FFFFFF"/>
                </a:solidFill>
              </a:rPr>
              <a:t>Coral</a:t>
            </a:r>
            <a:r>
              <a:rPr sz="6900" spc="-20" dirty="0">
                <a:solidFill>
                  <a:srgbClr val="FFFFFF"/>
                </a:solidFill>
              </a:rPr>
              <a:t> </a:t>
            </a:r>
            <a:r>
              <a:rPr sz="6900" spc="10" dirty="0">
                <a:solidFill>
                  <a:srgbClr val="FFFFFF"/>
                </a:solidFill>
              </a:rPr>
              <a:t>Detox</a:t>
            </a:r>
            <a:endParaRPr sz="6900" dirty="0"/>
          </a:p>
          <a:p>
            <a:pPr marL="12700">
              <a:lnSpc>
                <a:spcPts val="7850"/>
              </a:lnSpc>
            </a:pPr>
            <a:r>
              <a:rPr lang="en-US" sz="6900" spc="10" dirty="0">
                <a:solidFill>
                  <a:srgbClr val="FFFFFF"/>
                </a:solidFill>
              </a:rPr>
              <a:t>y</a:t>
            </a:r>
            <a:r>
              <a:rPr sz="6900" spc="-10" dirty="0">
                <a:solidFill>
                  <a:srgbClr val="FFFFFF"/>
                </a:solidFill>
              </a:rPr>
              <a:t> </a:t>
            </a:r>
            <a:r>
              <a:rPr sz="6900" spc="5" dirty="0">
                <a:solidFill>
                  <a:srgbClr val="FFFFFF"/>
                </a:solidFill>
              </a:rPr>
              <a:t>Coral</a:t>
            </a:r>
            <a:r>
              <a:rPr sz="6900" dirty="0">
                <a:solidFill>
                  <a:srgbClr val="FFFFFF"/>
                </a:solidFill>
              </a:rPr>
              <a:t> </a:t>
            </a:r>
            <a:r>
              <a:rPr sz="6900" spc="10" dirty="0">
                <a:solidFill>
                  <a:srgbClr val="FFFFFF"/>
                </a:solidFill>
              </a:rPr>
              <a:t>Detox</a:t>
            </a:r>
            <a:r>
              <a:rPr sz="6900" dirty="0">
                <a:solidFill>
                  <a:srgbClr val="FFFFFF"/>
                </a:solidFill>
              </a:rPr>
              <a:t> </a:t>
            </a:r>
            <a:r>
              <a:rPr sz="6900" spc="5" dirty="0">
                <a:solidFill>
                  <a:srgbClr val="FFFFFF"/>
                </a:solidFill>
              </a:rPr>
              <a:t>Plus</a:t>
            </a:r>
            <a:endParaRPr sz="6900" dirty="0"/>
          </a:p>
        </p:txBody>
      </p:sp>
      <p:sp>
        <p:nvSpPr>
          <p:cNvPr id="6" name="object 6"/>
          <p:cNvSpPr txBox="1"/>
          <p:nvPr/>
        </p:nvSpPr>
        <p:spPr>
          <a:xfrm>
            <a:off x="1451909" y="6232973"/>
            <a:ext cx="8247233" cy="1040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300" b="1" spc="-10" dirty="0">
                <a:solidFill>
                  <a:srgbClr val="FFFFFF"/>
                </a:solidFill>
                <a:latin typeface="Arial"/>
                <a:cs typeface="Arial"/>
              </a:rPr>
              <a:t>LIMPIEZA NATURAL ACTIVA
</a:t>
            </a:r>
            <a:endParaRPr sz="33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268298" y="2795875"/>
            <a:ext cx="9267190" cy="6569709"/>
            <a:chOff x="10268298" y="2795875"/>
            <a:chExt cx="9267190" cy="656970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68298" y="2795875"/>
              <a:ext cx="7329831" cy="46293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50469" y="4577234"/>
              <a:ext cx="6384474" cy="478835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829358" y="10448709"/>
            <a:ext cx="7329831" cy="641842"/>
          </a:xfrm>
          <a:prstGeom prst="rect">
            <a:avLst/>
          </a:prstGeom>
          <a:ln w="1047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lang="es-ES" sz="1300" spc="5" dirty="0">
                <a:latin typeface="Arial MT"/>
                <a:cs typeface="Arial MT"/>
              </a:rPr>
              <a:t>Estas declaraciones no han sido evaluadas por la Administración de Alimentos y Medicamentos</a:t>
            </a:r>
            <a:r>
              <a:rPr sz="1300" spc="5" dirty="0">
                <a:latin typeface="Arial MT"/>
                <a:cs typeface="Arial MT"/>
              </a:rPr>
              <a:t>.</a:t>
            </a:r>
            <a:endParaRPr sz="13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lang="en-US" sz="1300" spc="5" dirty="0">
                <a:latin typeface="Arial MT"/>
                <a:cs typeface="Arial MT"/>
              </a:rPr>
              <a:t>Este </a:t>
            </a:r>
            <a:r>
              <a:rPr lang="en-US" sz="1300" spc="5" dirty="0" err="1">
                <a:latin typeface="Arial MT"/>
                <a:cs typeface="Arial MT"/>
              </a:rPr>
              <a:t>producto</a:t>
            </a:r>
            <a:r>
              <a:rPr lang="en-US" sz="1300" spc="5" dirty="0">
                <a:latin typeface="Arial MT"/>
                <a:cs typeface="Arial MT"/>
              </a:rPr>
              <a:t> no </a:t>
            </a:r>
            <a:r>
              <a:rPr lang="en-US" sz="1300" spc="5" dirty="0" err="1">
                <a:latin typeface="Arial MT"/>
                <a:cs typeface="Arial MT"/>
              </a:rPr>
              <a:t>está</a:t>
            </a:r>
            <a:r>
              <a:rPr lang="en-US" sz="1300" spc="5" dirty="0">
                <a:latin typeface="Arial MT"/>
                <a:cs typeface="Arial MT"/>
              </a:rPr>
              <a:t> </a:t>
            </a:r>
            <a:r>
              <a:rPr lang="en-US" sz="1300" spc="5" dirty="0" err="1">
                <a:latin typeface="Arial MT"/>
                <a:cs typeface="Arial MT"/>
              </a:rPr>
              <a:t>destinado</a:t>
            </a:r>
            <a:r>
              <a:rPr lang="en-US" sz="1300" spc="5" dirty="0">
                <a:latin typeface="Arial MT"/>
                <a:cs typeface="Arial MT"/>
              </a:rPr>
              <a:t> a </a:t>
            </a:r>
            <a:r>
              <a:rPr lang="en-US" sz="1300" spc="5" dirty="0" err="1">
                <a:latin typeface="Arial MT"/>
                <a:cs typeface="Arial MT"/>
              </a:rPr>
              <a:t>diagnosticar</a:t>
            </a:r>
            <a:r>
              <a:rPr lang="en-US" sz="1300" spc="5" dirty="0">
                <a:latin typeface="Arial MT"/>
                <a:cs typeface="Arial MT"/>
              </a:rPr>
              <a:t>, </a:t>
            </a:r>
            <a:r>
              <a:rPr lang="en-US" sz="1300" spc="5" dirty="0" err="1">
                <a:latin typeface="Arial MT"/>
                <a:cs typeface="Arial MT"/>
              </a:rPr>
              <a:t>tratar</a:t>
            </a:r>
            <a:r>
              <a:rPr lang="en-US" sz="1300" spc="5" dirty="0">
                <a:latin typeface="Arial MT"/>
                <a:cs typeface="Arial MT"/>
              </a:rPr>
              <a:t>, </a:t>
            </a:r>
            <a:r>
              <a:rPr lang="en-US" sz="1300" spc="5" dirty="0" err="1">
                <a:latin typeface="Arial MT"/>
                <a:cs typeface="Arial MT"/>
              </a:rPr>
              <a:t>curar</a:t>
            </a:r>
            <a:r>
              <a:rPr lang="en-US" sz="1300" spc="5" dirty="0">
                <a:latin typeface="Arial MT"/>
                <a:cs typeface="Arial MT"/>
              </a:rPr>
              <a:t> o </a:t>
            </a:r>
            <a:r>
              <a:rPr lang="en-US" sz="1300" spc="5" dirty="0" err="1">
                <a:latin typeface="Arial MT"/>
                <a:cs typeface="Arial MT"/>
              </a:rPr>
              <a:t>prevenir</a:t>
            </a:r>
            <a:r>
              <a:rPr lang="en-US" sz="1300" spc="5" dirty="0">
                <a:latin typeface="Arial MT"/>
                <a:cs typeface="Arial MT"/>
              </a:rPr>
              <a:t> </a:t>
            </a:r>
            <a:r>
              <a:rPr lang="en-US" sz="1300" spc="5" dirty="0" err="1">
                <a:latin typeface="Arial MT"/>
                <a:cs typeface="Arial MT"/>
              </a:rPr>
              <a:t>ninguna</a:t>
            </a:r>
            <a:r>
              <a:rPr lang="en-US" sz="1300" spc="5" dirty="0">
                <a:latin typeface="Arial MT"/>
                <a:cs typeface="Arial MT"/>
              </a:rPr>
              <a:t> </a:t>
            </a:r>
            <a:r>
              <a:rPr lang="en-US" sz="1300" spc="5" dirty="0" err="1">
                <a:latin typeface="Arial MT"/>
                <a:cs typeface="Arial MT"/>
              </a:rPr>
              <a:t>enfermedad</a:t>
            </a:r>
            <a:r>
              <a:rPr lang="en-US" sz="1300" spc="5" dirty="0">
                <a:latin typeface="Arial MT"/>
                <a:cs typeface="Arial MT"/>
              </a:rPr>
              <a:t>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80555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505523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FFFFFF"/>
                </a:solidFill>
              </a:rPr>
              <a:t>CORAL</a:t>
            </a:r>
            <a:r>
              <a:rPr spc="-8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DETOX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8605" y="2944278"/>
            <a:ext cx="4661535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s-ES" sz="2600" b="1" spc="20" dirty="0">
                <a:solidFill>
                  <a:srgbClr val="FFFFFF"/>
                </a:solidFill>
                <a:latin typeface="Arial"/>
                <a:cs typeface="Arial"/>
              </a:rPr>
              <a:t>PARA TOXINAS A BASE DE AGUA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15233" y="2944278"/>
            <a:ext cx="4083050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600" b="1" spc="20" dirty="0">
                <a:solidFill>
                  <a:srgbClr val="535353"/>
                </a:solidFill>
                <a:latin typeface="Arial"/>
                <a:cs typeface="Arial"/>
              </a:rPr>
              <a:t>PARA TOXINAS A BASE DE GRASA
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03354" y="4041761"/>
            <a:ext cx="17160875" cy="6894830"/>
            <a:chOff x="1603354" y="4041761"/>
            <a:chExt cx="17160875" cy="68948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3354" y="4626822"/>
              <a:ext cx="3683133" cy="46831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07682" y="4041761"/>
              <a:ext cx="4556142" cy="59147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3459" y="5414484"/>
              <a:ext cx="4542017" cy="454201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57254" y="5654278"/>
              <a:ext cx="2019137" cy="389544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021769" y="10490808"/>
            <a:ext cx="6253473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2617"/>
            <a:ext cx="19580828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444055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535353"/>
                </a:solidFill>
              </a:rPr>
              <a:t>CORAL-MINE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824122" y="2133443"/>
            <a:ext cx="10991215" cy="8803005"/>
            <a:chOff x="6824122" y="2133443"/>
            <a:chExt cx="10991215" cy="880300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77113" y="2133443"/>
              <a:ext cx="5537789" cy="70416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28605" y="2434136"/>
            <a:ext cx="6969125" cy="5155066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3035935">
              <a:lnSpc>
                <a:spcPct val="102699"/>
              </a:lnSpc>
              <a:spcBef>
                <a:spcPts val="55"/>
              </a:spcBef>
            </a:pPr>
            <a:r>
              <a:rPr lang="es-ES" sz="2600" b="1" spc="20" dirty="0">
                <a:solidFill>
                  <a:srgbClr val="A81756"/>
                </a:solidFill>
                <a:latin typeface="Arial"/>
                <a:cs typeface="Arial"/>
              </a:rPr>
              <a:t>EXPULSA TOXINAS A BASE DE AGUA
</a:t>
            </a:r>
            <a:endParaRPr sz="2900" dirty="0">
              <a:latin typeface="Arial"/>
              <a:cs typeface="Arial"/>
            </a:endParaRPr>
          </a:p>
          <a:p>
            <a:pPr marL="248285" indent="-235585">
              <a:lnSpc>
                <a:spcPct val="100000"/>
              </a:lnSpc>
              <a:spcBef>
                <a:spcPts val="1910"/>
              </a:spcBef>
              <a:buClr>
                <a:srgbClr val="F03A89"/>
              </a:buClr>
              <a:buSzPct val="151923"/>
              <a:buFont typeface="Arial MT"/>
              <a:buChar char="•"/>
              <a:tabLst>
                <a:tab pos="248920" algn="l"/>
              </a:tabLst>
            </a:pPr>
            <a:r>
              <a:rPr lang="es-ES" sz="2600" b="1" spc="10" dirty="0">
                <a:solidFill>
                  <a:srgbClr val="535353"/>
                </a:solidFill>
                <a:latin typeface="Arial"/>
                <a:cs typeface="Arial"/>
              </a:rPr>
              <a:t>Composición mineral de coral relicto natural.
</a:t>
            </a: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Promueve la eliminación de toxinas solubles en agua y la restauración de la autorregulación en el cuerpo.</a:t>
            </a:r>
          </a:p>
          <a:p>
            <a:pPr marL="12700">
              <a:lnSpc>
                <a:spcPct val="100000"/>
              </a:lnSpc>
              <a:spcBef>
                <a:spcPts val="1910"/>
              </a:spcBef>
              <a:buClr>
                <a:srgbClr val="F03A89"/>
              </a:buClr>
              <a:buSzPct val="151923"/>
              <a:tabLst>
                <a:tab pos="248920" algn="l"/>
              </a:tabLst>
            </a:pPr>
            <a:endParaRPr sz="2750" dirty="0">
              <a:latin typeface="Arial"/>
              <a:cs typeface="Arial"/>
            </a:endParaRPr>
          </a:p>
          <a:p>
            <a:pPr marL="248285" marR="116839" indent="-234950">
              <a:lnSpc>
                <a:spcPct val="92800"/>
              </a:lnSpc>
              <a:buClr>
                <a:srgbClr val="F03A89"/>
              </a:buClr>
              <a:buSzPct val="151923"/>
              <a:buFont typeface="Arial MT"/>
              <a:buChar char="•"/>
              <a:tabLst>
                <a:tab pos="248920" algn="l"/>
              </a:tabLst>
            </a:pPr>
            <a:r>
              <a:rPr lang="es-ES" sz="2600" b="1" spc="10" dirty="0">
                <a:solidFill>
                  <a:srgbClr val="535353"/>
                </a:solidFill>
                <a:latin typeface="Arial"/>
                <a:cs typeface="Arial"/>
              </a:rPr>
              <a:t>Contribuye a mantenerse activo por más tiempo, incluso durante los años seniles.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21770" y="10490808"/>
            <a:ext cx="6060440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sz="1300" spc="5" dirty="0">
                <a:latin typeface="Arial MT"/>
                <a:cs typeface="Arial MT"/>
              </a:rPr>
              <a:t>These statements have 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been evaluated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by the Food and Drug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Administration.</a:t>
            </a:r>
            <a:endParaRPr sz="13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300" spc="5" dirty="0">
                <a:latin typeface="Arial MT"/>
                <a:cs typeface="Arial MT"/>
              </a:rPr>
              <a:t>This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product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is </a:t>
            </a:r>
            <a:r>
              <a:rPr sz="1300" spc="5" dirty="0">
                <a:latin typeface="Arial MT"/>
                <a:cs typeface="Arial MT"/>
              </a:rPr>
              <a:t>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intended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to diagnose, treat,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cure, or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prevent any disease.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2617"/>
            <a:ext cx="19580828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1908810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>
                <a:solidFill>
                  <a:srgbClr val="535353"/>
                </a:solidFill>
              </a:rPr>
              <a:t>H</a:t>
            </a:r>
            <a:r>
              <a:rPr spc="-5" dirty="0">
                <a:solidFill>
                  <a:srgbClr val="535353"/>
                </a:solidFill>
              </a:rPr>
              <a:t>-500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8605" y="2434136"/>
            <a:ext cx="6729095" cy="6437083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2796540">
              <a:lnSpc>
                <a:spcPct val="102699"/>
              </a:lnSpc>
              <a:spcBef>
                <a:spcPts val="55"/>
              </a:spcBef>
            </a:pPr>
            <a:r>
              <a:rPr lang="es-ES" sz="2600" b="1" spc="20" dirty="0">
                <a:solidFill>
                  <a:srgbClr val="A81756"/>
                </a:solidFill>
                <a:latin typeface="Arial"/>
                <a:cs typeface="Arial"/>
              </a:rPr>
              <a:t>EXPULSA TOXINAS A BASE DE AGUA
</a:t>
            </a:r>
            <a:endParaRPr sz="2900" dirty="0">
              <a:latin typeface="Arial"/>
              <a:cs typeface="Arial"/>
            </a:endParaRPr>
          </a:p>
          <a:p>
            <a:pPr marL="248285" indent="-235585">
              <a:lnSpc>
                <a:spcPct val="100000"/>
              </a:lnSpc>
              <a:spcBef>
                <a:spcPts val="2325"/>
              </a:spcBef>
              <a:buClr>
                <a:srgbClr val="E5357B"/>
              </a:buClr>
              <a:buSzPct val="151923"/>
              <a:buFont typeface="Arial MT"/>
              <a:buChar char="•"/>
              <a:tabLst>
                <a:tab pos="248920" algn="l"/>
              </a:tabLst>
            </a:pPr>
            <a:r>
              <a:rPr lang="pt-BR" sz="2600" b="1" spc="15" dirty="0">
                <a:solidFill>
                  <a:srgbClr val="535353"/>
                </a:solidFill>
                <a:latin typeface="Arial"/>
                <a:cs typeface="Arial"/>
              </a:rPr>
              <a:t>Potente antioxidante para neutralizar toxinas.
</a:t>
            </a: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Previene los efectos dañinos de los radicales libres.
Aumenta el potencial energético del cuerpo al estimular la producción de energía celular.</a:t>
            </a:r>
          </a:p>
          <a:p>
            <a:pPr marL="12700">
              <a:lnSpc>
                <a:spcPct val="100000"/>
              </a:lnSpc>
              <a:spcBef>
                <a:spcPts val="2325"/>
              </a:spcBef>
              <a:buClr>
                <a:srgbClr val="E5357B"/>
              </a:buClr>
              <a:buSzPct val="151923"/>
              <a:tabLst>
                <a:tab pos="248920" algn="l"/>
              </a:tabLst>
            </a:pPr>
            <a:endParaRPr lang="es-ES" sz="2600" b="1" spc="15" dirty="0">
              <a:solidFill>
                <a:srgbClr val="535353"/>
              </a:solidFill>
              <a:latin typeface="Arial"/>
              <a:cs typeface="Arial"/>
            </a:endParaRPr>
          </a:p>
          <a:p>
            <a:pPr marL="248285" indent="-235585">
              <a:lnSpc>
                <a:spcPct val="100000"/>
              </a:lnSpc>
              <a:buClr>
                <a:srgbClr val="E5357B"/>
              </a:buClr>
              <a:buSzPct val="151923"/>
              <a:buFont typeface="Arial MT"/>
              <a:buChar char="•"/>
              <a:tabLst>
                <a:tab pos="24892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Restaura la fuerza, la vitalidad y la resistencia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24122" y="2263459"/>
            <a:ext cx="11746865" cy="8672830"/>
            <a:chOff x="6824122" y="2263459"/>
            <a:chExt cx="11746865" cy="867283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32896" y="2263459"/>
              <a:ext cx="6737750" cy="67377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21770" y="10490808"/>
            <a:ext cx="6060440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0"/>
            <a:ext cx="19580828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586168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535353"/>
                </a:solidFill>
              </a:rPr>
              <a:t>CORAL</a:t>
            </a:r>
            <a:r>
              <a:rPr spc="-65" dirty="0">
                <a:solidFill>
                  <a:srgbClr val="535353"/>
                </a:solidFill>
              </a:rPr>
              <a:t> </a:t>
            </a:r>
            <a:r>
              <a:rPr spc="-10" dirty="0">
                <a:solidFill>
                  <a:srgbClr val="535353"/>
                </a:solidFill>
              </a:rPr>
              <a:t>LECITIN</a:t>
            </a:r>
            <a:r>
              <a:rPr lang="en-US" spc="-10" dirty="0">
                <a:solidFill>
                  <a:srgbClr val="535353"/>
                </a:solidFill>
              </a:rPr>
              <a:t>A</a:t>
            </a:r>
            <a:endParaRPr spc="-10" dirty="0">
              <a:solidFill>
                <a:srgbClr val="535353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9652" y="3984945"/>
            <a:ext cx="7287895" cy="29274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indent="-234950">
              <a:lnSpc>
                <a:spcPts val="4655"/>
              </a:lnSpc>
              <a:buClr>
                <a:srgbClr val="E5357B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Fuente de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fosfolípidos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naturales.
</a:t>
            </a: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Protege a las membranas celulares del daño por toxinas.</a:t>
            </a:r>
            <a:endParaRPr sz="2600" dirty="0">
              <a:latin typeface="Arial"/>
              <a:cs typeface="Arial"/>
            </a:endParaRPr>
          </a:p>
          <a:p>
            <a:pPr marL="247015" marR="788670" indent="-234950">
              <a:lnSpc>
                <a:spcPct val="94600"/>
              </a:lnSpc>
              <a:spcBef>
                <a:spcPts val="2780"/>
              </a:spcBef>
              <a:buClr>
                <a:srgbClr val="E3397C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Ayuda a neutralizar y eliminar toxinas del cuerpo.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24122" y="1821934"/>
            <a:ext cx="11558905" cy="9114155"/>
            <a:chOff x="6824122" y="1821934"/>
            <a:chExt cx="11558905" cy="91141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72148" y="1821934"/>
              <a:ext cx="6410799" cy="83230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28605" y="2434136"/>
            <a:ext cx="4698365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600" b="1" spc="20" dirty="0">
                <a:solidFill>
                  <a:srgbClr val="A81756"/>
                </a:solidFill>
                <a:latin typeface="Arial"/>
                <a:cs typeface="Arial"/>
              </a:rPr>
              <a:t>EXPULSA TOXINAS A BASE DE GRASA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21770" y="10490808"/>
            <a:ext cx="6060440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2617"/>
            <a:ext cx="19580828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478726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535353"/>
                </a:solidFill>
              </a:rPr>
              <a:t>ASSIMILATOR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9652" y="4127907"/>
            <a:ext cx="7283450" cy="3019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indent="-234950">
              <a:lnSpc>
                <a:spcPts val="3435"/>
              </a:lnSpc>
              <a:buClr>
                <a:srgbClr val="E5357B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Promueve la descomposición de alimentos de alta calidad complejidad (proteínas, grasas y carbohidratos), normaliza el metabolismo y ralentiza la producción de toxinas.</a:t>
            </a:r>
          </a:p>
          <a:p>
            <a:pPr marL="247015" indent="-234950">
              <a:lnSpc>
                <a:spcPts val="3435"/>
              </a:lnSpc>
              <a:buClr>
                <a:srgbClr val="E5357B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Apoya la digestión saludable y fuerte inmunidad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8605" y="2434136"/>
            <a:ext cx="4698365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600" b="1" spc="20" dirty="0">
                <a:solidFill>
                  <a:srgbClr val="A81756"/>
                </a:solidFill>
                <a:latin typeface="Arial"/>
                <a:cs typeface="Arial"/>
              </a:rPr>
              <a:t>EXPULSA TOXINAS A BASE DE GRASA
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24122" y="1557810"/>
            <a:ext cx="10178415" cy="9378315"/>
            <a:chOff x="6824122" y="1557810"/>
            <a:chExt cx="10178415" cy="9378315"/>
          </a:xfrm>
        </p:grpSpPr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20504" y="1557810"/>
              <a:ext cx="3981794" cy="768192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021770" y="10490808"/>
            <a:ext cx="6060440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1603921"/>
            <a:ext cx="19580828" cy="91787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3003" y="1485055"/>
            <a:ext cx="390588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E22F76"/>
                </a:solidFill>
              </a:rPr>
              <a:t>Coral</a:t>
            </a:r>
            <a:r>
              <a:rPr spc="-55" dirty="0">
                <a:solidFill>
                  <a:srgbClr val="E22F76"/>
                </a:solidFill>
              </a:rPr>
              <a:t> </a:t>
            </a:r>
            <a:r>
              <a:rPr spc="-10" dirty="0">
                <a:solidFill>
                  <a:srgbClr val="E22F76"/>
                </a:solidFill>
              </a:rPr>
              <a:t>Detox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22451" y="4207485"/>
            <a:ext cx="630555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60</a:t>
            </a:r>
            <a:endParaRPr sz="42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03343" y="6519457"/>
            <a:ext cx="1991360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$111</a:t>
            </a:r>
            <a:r>
              <a:rPr sz="4250" b="1" spc="10" dirty="0">
                <a:solidFill>
                  <a:srgbClr val="E22F76"/>
                </a:solidFill>
                <a:latin typeface="Arial"/>
                <a:cs typeface="Arial"/>
              </a:rPr>
              <a:t>.</a:t>
            </a: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25</a:t>
            </a:r>
            <a:endParaRPr sz="4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03343" y="5355932"/>
            <a:ext cx="932815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$89</a:t>
            </a:r>
            <a:endParaRPr sz="42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80711" y="2976103"/>
            <a:ext cx="13305790" cy="5577205"/>
            <a:chOff x="5880711" y="2976103"/>
            <a:chExt cx="13305790" cy="5577205"/>
          </a:xfrm>
        </p:grpSpPr>
        <p:sp>
          <p:nvSpPr>
            <p:cNvPr id="8" name="object 8"/>
            <p:cNvSpPr/>
            <p:nvPr/>
          </p:nvSpPr>
          <p:spPr>
            <a:xfrm>
              <a:off x="5891182" y="4094116"/>
              <a:ext cx="883919" cy="883919"/>
            </a:xfrm>
            <a:custGeom>
              <a:avLst/>
              <a:gdLst/>
              <a:ahLst/>
              <a:cxnLst/>
              <a:rect l="l" t="t" r="r" b="b"/>
              <a:pathLst>
                <a:path w="883920" h="883920">
                  <a:moveTo>
                    <a:pt x="0" y="441740"/>
                  </a:moveTo>
                  <a:lnTo>
                    <a:pt x="2592" y="393608"/>
                  </a:lnTo>
                  <a:lnTo>
                    <a:pt x="10188" y="346976"/>
                  </a:lnTo>
                  <a:lnTo>
                    <a:pt x="22520" y="302116"/>
                  </a:lnTo>
                  <a:lnTo>
                    <a:pt x="39317" y="259296"/>
                  </a:lnTo>
                  <a:lnTo>
                    <a:pt x="60310" y="218785"/>
                  </a:lnTo>
                  <a:lnTo>
                    <a:pt x="85230" y="180854"/>
                  </a:lnTo>
                  <a:lnTo>
                    <a:pt x="113807" y="145771"/>
                  </a:lnTo>
                  <a:lnTo>
                    <a:pt x="145771" y="113807"/>
                  </a:lnTo>
                  <a:lnTo>
                    <a:pt x="180854" y="85230"/>
                  </a:lnTo>
                  <a:lnTo>
                    <a:pt x="218785" y="60310"/>
                  </a:lnTo>
                  <a:lnTo>
                    <a:pt x="259295" y="39317"/>
                  </a:lnTo>
                  <a:lnTo>
                    <a:pt x="302116" y="22520"/>
                  </a:lnTo>
                  <a:lnTo>
                    <a:pt x="346976" y="10188"/>
                  </a:lnTo>
                  <a:lnTo>
                    <a:pt x="393607" y="2592"/>
                  </a:lnTo>
                  <a:lnTo>
                    <a:pt x="441740" y="0"/>
                  </a:lnTo>
                  <a:lnTo>
                    <a:pt x="489872" y="2592"/>
                  </a:lnTo>
                  <a:lnTo>
                    <a:pt x="536503" y="10188"/>
                  </a:lnTo>
                  <a:lnTo>
                    <a:pt x="581364" y="22520"/>
                  </a:lnTo>
                  <a:lnTo>
                    <a:pt x="624184" y="39317"/>
                  </a:lnTo>
                  <a:lnTo>
                    <a:pt x="664695" y="60310"/>
                  </a:lnTo>
                  <a:lnTo>
                    <a:pt x="702626" y="85230"/>
                  </a:lnTo>
                  <a:lnTo>
                    <a:pt x="737708" y="113807"/>
                  </a:lnTo>
                  <a:lnTo>
                    <a:pt x="769673" y="145771"/>
                  </a:lnTo>
                  <a:lnTo>
                    <a:pt x="798250" y="180854"/>
                  </a:lnTo>
                  <a:lnTo>
                    <a:pt x="823170" y="218785"/>
                  </a:lnTo>
                  <a:lnTo>
                    <a:pt x="844163" y="259296"/>
                  </a:lnTo>
                  <a:lnTo>
                    <a:pt x="860960" y="302116"/>
                  </a:lnTo>
                  <a:lnTo>
                    <a:pt x="873291" y="346976"/>
                  </a:lnTo>
                  <a:lnTo>
                    <a:pt x="880888" y="393608"/>
                  </a:lnTo>
                  <a:lnTo>
                    <a:pt x="883480" y="441740"/>
                  </a:lnTo>
                  <a:lnTo>
                    <a:pt x="880888" y="489873"/>
                  </a:lnTo>
                  <a:lnTo>
                    <a:pt x="873291" y="536504"/>
                  </a:lnTo>
                  <a:lnTo>
                    <a:pt x="860960" y="581364"/>
                  </a:lnTo>
                  <a:lnTo>
                    <a:pt x="844163" y="624185"/>
                  </a:lnTo>
                  <a:lnTo>
                    <a:pt x="823170" y="664695"/>
                  </a:lnTo>
                  <a:lnTo>
                    <a:pt x="798250" y="702627"/>
                  </a:lnTo>
                  <a:lnTo>
                    <a:pt x="769673" y="737709"/>
                  </a:lnTo>
                  <a:lnTo>
                    <a:pt x="737708" y="769674"/>
                  </a:lnTo>
                  <a:lnTo>
                    <a:pt x="702626" y="798251"/>
                  </a:lnTo>
                  <a:lnTo>
                    <a:pt x="664695" y="823170"/>
                  </a:lnTo>
                  <a:lnTo>
                    <a:pt x="624184" y="844164"/>
                  </a:lnTo>
                  <a:lnTo>
                    <a:pt x="581364" y="860961"/>
                  </a:lnTo>
                  <a:lnTo>
                    <a:pt x="536503" y="873292"/>
                  </a:lnTo>
                  <a:lnTo>
                    <a:pt x="489872" y="880889"/>
                  </a:lnTo>
                  <a:lnTo>
                    <a:pt x="441740" y="883481"/>
                  </a:lnTo>
                  <a:lnTo>
                    <a:pt x="393607" y="880889"/>
                  </a:lnTo>
                  <a:lnTo>
                    <a:pt x="346976" y="873292"/>
                  </a:lnTo>
                  <a:lnTo>
                    <a:pt x="302116" y="860961"/>
                  </a:lnTo>
                  <a:lnTo>
                    <a:pt x="259295" y="844164"/>
                  </a:lnTo>
                  <a:lnTo>
                    <a:pt x="218785" y="823170"/>
                  </a:lnTo>
                  <a:lnTo>
                    <a:pt x="180854" y="798251"/>
                  </a:lnTo>
                  <a:lnTo>
                    <a:pt x="145771" y="769674"/>
                  </a:lnTo>
                  <a:lnTo>
                    <a:pt x="113807" y="737709"/>
                  </a:lnTo>
                  <a:lnTo>
                    <a:pt x="85230" y="702627"/>
                  </a:lnTo>
                  <a:lnTo>
                    <a:pt x="60310" y="664695"/>
                  </a:lnTo>
                  <a:lnTo>
                    <a:pt x="39317" y="624185"/>
                  </a:lnTo>
                  <a:lnTo>
                    <a:pt x="22520" y="581364"/>
                  </a:lnTo>
                  <a:lnTo>
                    <a:pt x="10188" y="536504"/>
                  </a:lnTo>
                  <a:lnTo>
                    <a:pt x="2592" y="489873"/>
                  </a:lnTo>
                  <a:lnTo>
                    <a:pt x="0" y="441740"/>
                  </a:lnTo>
                  <a:close/>
                </a:path>
              </a:pathLst>
            </a:custGeom>
            <a:ln w="20941">
              <a:solidFill>
                <a:srgbClr val="F989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50364" y="2976103"/>
              <a:ext cx="7435710" cy="557678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39075" y="4361617"/>
            <a:ext cx="2798445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0" dirty="0">
                <a:solidFill>
                  <a:srgbClr val="535353"/>
                </a:solidFill>
                <a:latin typeface="Arial"/>
                <a:cs typeface="Arial"/>
              </a:rPr>
              <a:t>PUNTOS DE BONIFICACIÓN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39075" y="5567863"/>
            <a:ext cx="3231375" cy="8303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5" dirty="0">
                <a:solidFill>
                  <a:srgbClr val="535353"/>
                </a:solidFill>
                <a:latin typeface="Arial"/>
                <a:cs typeface="Arial"/>
              </a:rPr>
              <a:t>PRECIO DE CLUB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39075" y="6781648"/>
            <a:ext cx="3346243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s-ES" sz="2600" b="1" spc="20" dirty="0">
                <a:solidFill>
                  <a:srgbClr val="535353"/>
                </a:solidFill>
                <a:latin typeface="Arial"/>
                <a:cs typeface="Arial"/>
              </a:rPr>
              <a:t>PRECIO DE VENTA AL PÚBLICO
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6458" y="2816952"/>
            <a:ext cx="5314315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0"/>
              </a:spcBef>
            </a:pPr>
            <a:r>
              <a:rPr sz="7400" b="1" spc="5" dirty="0">
                <a:solidFill>
                  <a:srgbClr val="FFFFFF"/>
                </a:solidFill>
                <a:latin typeface="Arial"/>
                <a:cs typeface="Arial"/>
              </a:rPr>
              <a:t>Coral</a:t>
            </a:r>
            <a:r>
              <a:rPr sz="7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400" b="1" spc="5" dirty="0">
                <a:solidFill>
                  <a:srgbClr val="FFFFFF"/>
                </a:solidFill>
                <a:latin typeface="Arial"/>
                <a:cs typeface="Arial"/>
              </a:rPr>
              <a:t>Detox </a:t>
            </a:r>
            <a:r>
              <a:rPr sz="7400" b="1" spc="-20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400" b="1" spc="5" dirty="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endParaRPr sz="7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28605" y="5897067"/>
            <a:ext cx="6375400" cy="193514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55"/>
              </a:spcBef>
            </a:pPr>
            <a:r>
              <a:rPr lang="es-ES" sz="3100" b="1" spc="20" dirty="0">
                <a:solidFill>
                  <a:srgbClr val="FFFFFF"/>
                </a:solidFill>
                <a:latin typeface="Arial"/>
                <a:cs typeface="Arial"/>
              </a:rPr>
              <a:t>VERSIÓN MEJORADA DE CORAL DETOX PARA UN EFECTO MÁXIMO
</a:t>
            </a:r>
            <a:endParaRPr sz="31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03732" y="0"/>
            <a:ext cx="15900400" cy="11308715"/>
            <a:chOff x="4203732" y="0"/>
            <a:chExt cx="15900400" cy="113087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3732" y="0"/>
              <a:ext cx="15900367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06709" y="2780020"/>
              <a:ext cx="9434511" cy="59586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21770" y="10490808"/>
            <a:ext cx="6060440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80" y="0"/>
            <a:ext cx="20083419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708977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E0397A"/>
                </a:solidFill>
              </a:rPr>
              <a:t>CORAL</a:t>
            </a:r>
            <a:r>
              <a:rPr spc="-40" dirty="0">
                <a:solidFill>
                  <a:srgbClr val="E0397A"/>
                </a:solidFill>
              </a:rPr>
              <a:t> </a:t>
            </a:r>
            <a:r>
              <a:rPr spc="-10" dirty="0">
                <a:solidFill>
                  <a:srgbClr val="E0397A"/>
                </a:solidFill>
              </a:rPr>
              <a:t>DETOX</a:t>
            </a:r>
            <a:r>
              <a:rPr spc="-45" dirty="0">
                <a:solidFill>
                  <a:srgbClr val="E0397A"/>
                </a:solidFill>
              </a:rPr>
              <a:t> </a:t>
            </a:r>
            <a:r>
              <a:rPr spc="-10" dirty="0">
                <a:solidFill>
                  <a:srgbClr val="E0397A"/>
                </a:solidFill>
              </a:rPr>
              <a:t>PLUS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86600" y="3404159"/>
            <a:ext cx="3321685" cy="1213089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3400"/>
              </a:lnSpc>
              <a:spcBef>
                <a:spcPts val="30"/>
              </a:spcBef>
            </a:pPr>
            <a:r>
              <a:rPr lang="es-ES" sz="2600" b="1" spc="20" dirty="0">
                <a:solidFill>
                  <a:srgbClr val="535353"/>
                </a:solidFill>
                <a:latin typeface="Arial"/>
                <a:cs typeface="Arial"/>
              </a:rPr>
              <a:t>PARA TOXINAS A BASE DE AGUA
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43146" y="2177943"/>
            <a:ext cx="17765395" cy="8758555"/>
            <a:chOff x="1543146" y="2177943"/>
            <a:chExt cx="17765395" cy="87585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3354" y="2715885"/>
              <a:ext cx="1907009" cy="24266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93438" y="2396523"/>
              <a:ext cx="2476542" cy="32145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633214" y="2177943"/>
              <a:ext cx="0" cy="7958455"/>
            </a:xfrm>
            <a:custGeom>
              <a:avLst/>
              <a:gdLst/>
              <a:ahLst/>
              <a:cxnLst/>
              <a:rect l="l" t="t" r="r" b="b"/>
              <a:pathLst>
                <a:path h="7958455">
                  <a:moveTo>
                    <a:pt x="0" y="7957873"/>
                  </a:moveTo>
                  <a:lnTo>
                    <a:pt x="0" y="0"/>
                  </a:lnTo>
                </a:path>
              </a:pathLst>
            </a:custGeom>
            <a:ln w="31412">
              <a:solidFill>
                <a:srgbClr val="DE3D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43146" y="6156880"/>
              <a:ext cx="17765395" cy="0"/>
            </a:xfrm>
            <a:custGeom>
              <a:avLst/>
              <a:gdLst/>
              <a:ahLst/>
              <a:cxnLst/>
              <a:rect l="l" t="t" r="r" b="b"/>
              <a:pathLst>
                <a:path w="17765395">
                  <a:moveTo>
                    <a:pt x="0" y="0"/>
                  </a:moveTo>
                  <a:lnTo>
                    <a:pt x="17765166" y="0"/>
                  </a:lnTo>
                </a:path>
              </a:pathLst>
            </a:custGeom>
            <a:ln w="31412">
              <a:solidFill>
                <a:srgbClr val="DE3D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5656" y="5870239"/>
              <a:ext cx="3105414" cy="48807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81583" y="5870239"/>
              <a:ext cx="3105413" cy="48807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5902" y="2960786"/>
              <a:ext cx="2587924" cy="25879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70885" y="2982466"/>
              <a:ext cx="1214601" cy="23432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55484" y="6563077"/>
              <a:ext cx="1547227" cy="29470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586599" y="7711462"/>
            <a:ext cx="3464169" cy="12291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lang="es-ES" sz="2600" b="1" spc="20" dirty="0">
                <a:solidFill>
                  <a:srgbClr val="535353"/>
                </a:solidFill>
                <a:latin typeface="Arial"/>
                <a:cs typeface="Arial"/>
              </a:rPr>
              <a:t>PARA LA NUTRICIÓN DE LA MICROFLORA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21770" y="10490808"/>
            <a:ext cx="6060440" cy="39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</a:t>
            </a:r>
            <a:r>
              <a:rPr sz="1300" spc="5" dirty="0">
                <a:latin typeface="Arial MT"/>
                <a:cs typeface="Arial MT"/>
              </a:rPr>
              <a:t>.</a:t>
            </a:r>
            <a:endParaRPr sz="1300" dirty="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633440" y="7711462"/>
            <a:ext cx="3572010" cy="12291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lang="en-US" sz="2600" b="1" spc="20" dirty="0">
                <a:solidFill>
                  <a:srgbClr val="535353"/>
                </a:solidFill>
                <a:latin typeface="Arial"/>
                <a:cs typeface="Arial"/>
              </a:rPr>
              <a:t>PARA LA SALUD CELULAR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635890" y="3233274"/>
            <a:ext cx="3417159" cy="1213089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3400"/>
              </a:lnSpc>
              <a:spcBef>
                <a:spcPts val="30"/>
              </a:spcBef>
            </a:pPr>
            <a:r>
              <a:rPr lang="pt-BR" sz="2600" b="1" spc="20" dirty="0">
                <a:solidFill>
                  <a:srgbClr val="535353"/>
                </a:solidFill>
                <a:latin typeface="Arial"/>
                <a:cs typeface="Arial"/>
              </a:rPr>
              <a:t>PARA TOXINAS A BASE DE GRASA
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2617"/>
            <a:ext cx="19580828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3903345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>
                <a:solidFill>
                  <a:srgbClr val="535353"/>
                </a:solidFill>
              </a:rPr>
              <a:t>PEN</a:t>
            </a:r>
            <a:r>
              <a:rPr spc="-10" dirty="0">
                <a:solidFill>
                  <a:srgbClr val="535353"/>
                </a:solidFill>
              </a:rPr>
              <a:t>TO</a:t>
            </a:r>
            <a:r>
              <a:rPr spc="-15" dirty="0">
                <a:solidFill>
                  <a:srgbClr val="535353"/>
                </a:solidFill>
              </a:rPr>
              <a:t>KAN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8605" y="2190374"/>
            <a:ext cx="4689645" cy="8303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0" dirty="0">
                <a:solidFill>
                  <a:srgbClr val="A81756"/>
                </a:solidFill>
                <a:latin typeface="Arial"/>
                <a:cs typeface="Arial"/>
              </a:rPr>
              <a:t>PARA LA SALUD CELULAR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9652" y="4075133"/>
            <a:ext cx="7214234" cy="40567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indent="-234950">
              <a:lnSpc>
                <a:spcPts val="3435"/>
              </a:lnSpc>
              <a:buClr>
                <a:srgbClr val="F03A89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Fuente de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macronutrientes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de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potasio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-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participante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indispensable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en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el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metabolismo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n-US" sz="2600" b="1" spc="15" dirty="0" err="1">
                <a:solidFill>
                  <a:srgbClr val="535353"/>
                </a:solidFill>
                <a:latin typeface="Arial"/>
                <a:cs typeface="Arial"/>
              </a:rPr>
              <a:t>intracelular</a:t>
            </a: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</a:p>
          <a:p>
            <a:pPr marL="12065">
              <a:lnSpc>
                <a:spcPts val="3435"/>
              </a:lnSpc>
              <a:buClr>
                <a:srgbClr val="F03A89"/>
              </a:buClr>
              <a:buSzPct val="151923"/>
              <a:tabLst>
                <a:tab pos="247650" algn="l"/>
              </a:tabLst>
            </a:pPr>
            <a:r>
              <a:rPr lang="en-US" sz="2600" b="1" spc="1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endParaRPr sz="2600" dirty="0">
              <a:latin typeface="Arial"/>
              <a:cs typeface="Arial"/>
            </a:endParaRPr>
          </a:p>
          <a:p>
            <a:pPr marL="247015" marR="5080" indent="-234950">
              <a:lnSpc>
                <a:spcPct val="97300"/>
              </a:lnSpc>
              <a:buClr>
                <a:srgbClr val="F03A89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0" dirty="0">
                <a:solidFill>
                  <a:srgbClr val="535353"/>
                </a:solidFill>
                <a:latin typeface="Arial"/>
                <a:cs typeface="Arial"/>
              </a:rPr>
              <a:t>Fórmula activa con vitamina C y ribosa para la efectiva administración y asimilación de potasio.</a:t>
            </a:r>
          </a:p>
          <a:p>
            <a:pPr marL="12065" marR="5080">
              <a:lnSpc>
                <a:spcPct val="97300"/>
              </a:lnSpc>
              <a:buClr>
                <a:srgbClr val="F03A89"/>
              </a:buClr>
              <a:buSzPct val="151923"/>
              <a:tabLst>
                <a:tab pos="247650" algn="l"/>
              </a:tabLst>
            </a:pPr>
            <a:endParaRPr sz="2600" dirty="0">
              <a:latin typeface="Arial"/>
              <a:cs typeface="Arial"/>
            </a:endParaRPr>
          </a:p>
          <a:p>
            <a:pPr marL="247015" marR="805180" indent="-234950">
              <a:lnSpc>
                <a:spcPct val="95100"/>
              </a:lnSpc>
              <a:buClr>
                <a:srgbClr val="F03A89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Apoya el metabolismo energético y la productividad.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24122" y="0"/>
            <a:ext cx="12035790" cy="11256645"/>
            <a:chOff x="6824122" y="0"/>
            <a:chExt cx="12035790" cy="112566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2842" y="0"/>
              <a:ext cx="7316531" cy="1125620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21770" y="10490808"/>
            <a:ext cx="6060440" cy="39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</a:t>
            </a:r>
            <a:r>
              <a:rPr sz="1300" spc="5" dirty="0">
                <a:latin typeface="Arial MT"/>
                <a:cs typeface="Arial MT"/>
              </a:rPr>
              <a:t>.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650" y="30597"/>
            <a:ext cx="19555859" cy="1127875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5861050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535353"/>
                </a:solidFill>
              </a:rPr>
              <a:t>CORAL</a:t>
            </a:r>
            <a:r>
              <a:rPr spc="-70" dirty="0">
                <a:solidFill>
                  <a:srgbClr val="535353"/>
                </a:solidFill>
              </a:rPr>
              <a:t> </a:t>
            </a:r>
            <a:r>
              <a:rPr spc="-10" dirty="0">
                <a:solidFill>
                  <a:srgbClr val="535353"/>
                </a:solidFill>
              </a:rPr>
              <a:t>ALFALFA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8605" y="2190374"/>
            <a:ext cx="5272405" cy="12291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lang="es-ES" sz="2600" b="1" spc="20" dirty="0">
                <a:solidFill>
                  <a:srgbClr val="A81756"/>
                </a:solidFill>
                <a:latin typeface="Arial"/>
                <a:cs typeface="Arial"/>
              </a:rPr>
              <a:t>PARA LA NUTRICIÓN DE LA MICROFLORA INTESTINAL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9652" y="4075133"/>
            <a:ext cx="6990715" cy="2790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indent="-234950">
              <a:lnSpc>
                <a:spcPts val="3435"/>
              </a:lnSpc>
              <a:buClr>
                <a:srgbClr val="F13B8D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Fuente de fibra en las dietas modernas.</a:t>
            </a:r>
          </a:p>
          <a:p>
            <a:pPr marL="12065">
              <a:lnSpc>
                <a:spcPts val="3435"/>
              </a:lnSpc>
              <a:buClr>
                <a:srgbClr val="F13B8D"/>
              </a:buClr>
              <a:buSzPct val="151923"/>
              <a:tabLst>
                <a:tab pos="247650" algn="l"/>
              </a:tabLst>
            </a:pPr>
            <a:endParaRPr sz="2600" dirty="0">
              <a:latin typeface="Arial"/>
              <a:cs typeface="Arial"/>
            </a:endParaRPr>
          </a:p>
          <a:p>
            <a:pPr marL="247015" marR="5080" indent="-234950">
              <a:lnSpc>
                <a:spcPct val="95100"/>
              </a:lnSpc>
              <a:spcBef>
                <a:spcPts val="5"/>
              </a:spcBef>
              <a:buClr>
                <a:srgbClr val="F13B8D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5" dirty="0">
                <a:solidFill>
                  <a:srgbClr val="535353"/>
                </a:solidFill>
                <a:latin typeface="Arial"/>
                <a:cs typeface="Arial"/>
              </a:rPr>
              <a:t>Fuente de vitaminas y minerales de origen natural.</a:t>
            </a:r>
          </a:p>
          <a:p>
            <a:pPr marL="247015" marR="5080" indent="-234950">
              <a:lnSpc>
                <a:spcPct val="95100"/>
              </a:lnSpc>
              <a:spcBef>
                <a:spcPts val="5"/>
              </a:spcBef>
              <a:buClr>
                <a:srgbClr val="F13B8D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endParaRPr sz="245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buClr>
                <a:srgbClr val="F13B8D"/>
              </a:buClr>
              <a:buSzPct val="151923"/>
              <a:buFont typeface="Arial MT"/>
              <a:buChar char="•"/>
              <a:tabLst>
                <a:tab pos="247650" algn="l"/>
              </a:tabLst>
            </a:pPr>
            <a:r>
              <a:rPr lang="es-ES" sz="2600" b="1" spc="10" dirty="0">
                <a:solidFill>
                  <a:srgbClr val="535353"/>
                </a:solidFill>
                <a:latin typeface="Arial"/>
                <a:cs typeface="Arial"/>
              </a:rPr>
              <a:t>Contribuye a la desintoxicación del cuerpo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24122" y="2085016"/>
            <a:ext cx="11066780" cy="8851265"/>
            <a:chOff x="6824122" y="2085016"/>
            <a:chExt cx="11066780" cy="88512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12707" y="2085016"/>
              <a:ext cx="5378108" cy="698015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6445378" y="0"/>
                  </a:moveTo>
                  <a:lnTo>
                    <a:pt x="0" y="0"/>
                  </a:lnTo>
                  <a:lnTo>
                    <a:pt x="0" y="482134"/>
                  </a:lnTo>
                  <a:lnTo>
                    <a:pt x="6445378" y="482134"/>
                  </a:lnTo>
                  <a:lnTo>
                    <a:pt x="6445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21770" y="10490808"/>
            <a:ext cx="6060440" cy="596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6458" y="2914122"/>
            <a:ext cx="10124440" cy="5182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95"/>
              </a:spcBef>
            </a:pPr>
            <a:r>
              <a:rPr lang="es-ES" sz="5100" b="1" spc="5" dirty="0">
                <a:solidFill>
                  <a:srgbClr val="535353"/>
                </a:solidFill>
                <a:latin typeface="Arial"/>
                <a:cs typeface="Arial"/>
              </a:rPr>
              <a:t>EL CUERPO HUMANO ES UN SISTEMA VIVO ÚNICO, CONSTANTEMENTE INFLUENCIADO POR
</a:t>
            </a:r>
            <a:r>
              <a:rPr lang="en-US" sz="5100" b="1" spc="5" dirty="0">
                <a:solidFill>
                  <a:srgbClr val="E23579"/>
                </a:solidFill>
                <a:latin typeface="Arial"/>
                <a:cs typeface="Arial"/>
              </a:rPr>
              <a:t>FACTORES EXTERNOS E INTERNOS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120019" y="2079919"/>
            <a:ext cx="2059590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400" spc="20" dirty="0">
                <a:solidFill>
                  <a:srgbClr val="E43078"/>
                </a:solidFill>
              </a:rPr>
              <a:t>ALIMENTOS</a:t>
            </a:r>
            <a:endParaRPr sz="2400" dirty="0"/>
          </a:p>
        </p:txBody>
      </p:sp>
      <p:grpSp>
        <p:nvGrpSpPr>
          <p:cNvPr id="5" name="object 5"/>
          <p:cNvGrpSpPr/>
          <p:nvPr/>
        </p:nvGrpSpPr>
        <p:grpSpPr>
          <a:xfrm>
            <a:off x="13044092" y="1015674"/>
            <a:ext cx="6080125" cy="9277350"/>
            <a:chOff x="13044092" y="1015674"/>
            <a:chExt cx="6080125" cy="9277350"/>
          </a:xfrm>
        </p:grpSpPr>
        <p:sp>
          <p:nvSpPr>
            <p:cNvPr id="6" name="object 6"/>
            <p:cNvSpPr/>
            <p:nvPr/>
          </p:nvSpPr>
          <p:spPr>
            <a:xfrm>
              <a:off x="13065047" y="1243416"/>
              <a:ext cx="1920875" cy="1921510"/>
            </a:xfrm>
            <a:custGeom>
              <a:avLst/>
              <a:gdLst/>
              <a:ahLst/>
              <a:cxnLst/>
              <a:rect l="l" t="t" r="r" b="b"/>
              <a:pathLst>
                <a:path w="1920875" h="1921510">
                  <a:moveTo>
                    <a:pt x="0" y="960703"/>
                  </a:moveTo>
                  <a:lnTo>
                    <a:pt x="1175" y="912754"/>
                  </a:lnTo>
                  <a:lnTo>
                    <a:pt x="4664" y="865414"/>
                  </a:lnTo>
                  <a:lnTo>
                    <a:pt x="10413" y="818738"/>
                  </a:lnTo>
                  <a:lnTo>
                    <a:pt x="18366" y="772779"/>
                  </a:lnTo>
                  <a:lnTo>
                    <a:pt x="28468" y="727595"/>
                  </a:lnTo>
                  <a:lnTo>
                    <a:pt x="40663" y="683239"/>
                  </a:lnTo>
                  <a:lnTo>
                    <a:pt x="54898" y="639767"/>
                  </a:lnTo>
                  <a:lnTo>
                    <a:pt x="71117" y="597234"/>
                  </a:lnTo>
                  <a:lnTo>
                    <a:pt x="89265" y="555695"/>
                  </a:lnTo>
                  <a:lnTo>
                    <a:pt x="109286" y="515204"/>
                  </a:lnTo>
                  <a:lnTo>
                    <a:pt x="131127" y="475818"/>
                  </a:lnTo>
                  <a:lnTo>
                    <a:pt x="154732" y="437590"/>
                  </a:lnTo>
                  <a:lnTo>
                    <a:pt x="180045" y="400576"/>
                  </a:lnTo>
                  <a:lnTo>
                    <a:pt x="207012" y="364832"/>
                  </a:lnTo>
                  <a:lnTo>
                    <a:pt x="235578" y="330411"/>
                  </a:lnTo>
                  <a:lnTo>
                    <a:pt x="265688" y="297370"/>
                  </a:lnTo>
                  <a:lnTo>
                    <a:pt x="297286" y="265762"/>
                  </a:lnTo>
                  <a:lnTo>
                    <a:pt x="330319" y="235644"/>
                  </a:lnTo>
                  <a:lnTo>
                    <a:pt x="364730" y="207070"/>
                  </a:lnTo>
                  <a:lnTo>
                    <a:pt x="400464" y="180095"/>
                  </a:lnTo>
                  <a:lnTo>
                    <a:pt x="437468" y="154775"/>
                  </a:lnTo>
                  <a:lnTo>
                    <a:pt x="475685" y="131164"/>
                  </a:lnTo>
                  <a:lnTo>
                    <a:pt x="515060" y="109317"/>
                  </a:lnTo>
                  <a:lnTo>
                    <a:pt x="555539" y="89290"/>
                  </a:lnTo>
                  <a:lnTo>
                    <a:pt x="597067" y="71137"/>
                  </a:lnTo>
                  <a:lnTo>
                    <a:pt x="639588" y="54914"/>
                  </a:lnTo>
                  <a:lnTo>
                    <a:pt x="683048" y="40675"/>
                  </a:lnTo>
                  <a:lnTo>
                    <a:pt x="727391" y="28476"/>
                  </a:lnTo>
                  <a:lnTo>
                    <a:pt x="772563" y="18371"/>
                  </a:lnTo>
                  <a:lnTo>
                    <a:pt x="818508" y="10416"/>
                  </a:lnTo>
                  <a:lnTo>
                    <a:pt x="865172" y="4666"/>
                  </a:lnTo>
                  <a:lnTo>
                    <a:pt x="912499" y="1175"/>
                  </a:lnTo>
                  <a:lnTo>
                    <a:pt x="960435" y="0"/>
                  </a:lnTo>
                  <a:lnTo>
                    <a:pt x="1008370" y="1175"/>
                  </a:lnTo>
                  <a:lnTo>
                    <a:pt x="1055697" y="4666"/>
                  </a:lnTo>
                  <a:lnTo>
                    <a:pt x="1102361" y="10416"/>
                  </a:lnTo>
                  <a:lnTo>
                    <a:pt x="1148306" y="18371"/>
                  </a:lnTo>
                  <a:lnTo>
                    <a:pt x="1193478" y="28476"/>
                  </a:lnTo>
                  <a:lnTo>
                    <a:pt x="1237821" y="40675"/>
                  </a:lnTo>
                  <a:lnTo>
                    <a:pt x="1281281" y="54914"/>
                  </a:lnTo>
                  <a:lnTo>
                    <a:pt x="1323802" y="71137"/>
                  </a:lnTo>
                  <a:lnTo>
                    <a:pt x="1365330" y="89290"/>
                  </a:lnTo>
                  <a:lnTo>
                    <a:pt x="1405809" y="109317"/>
                  </a:lnTo>
                  <a:lnTo>
                    <a:pt x="1445184" y="131164"/>
                  </a:lnTo>
                  <a:lnTo>
                    <a:pt x="1483401" y="154775"/>
                  </a:lnTo>
                  <a:lnTo>
                    <a:pt x="1520405" y="180095"/>
                  </a:lnTo>
                  <a:lnTo>
                    <a:pt x="1556139" y="207070"/>
                  </a:lnTo>
                  <a:lnTo>
                    <a:pt x="1590550" y="235644"/>
                  </a:lnTo>
                  <a:lnTo>
                    <a:pt x="1623583" y="265762"/>
                  </a:lnTo>
                  <a:lnTo>
                    <a:pt x="1655181" y="297370"/>
                  </a:lnTo>
                  <a:lnTo>
                    <a:pt x="1685291" y="330411"/>
                  </a:lnTo>
                  <a:lnTo>
                    <a:pt x="1713857" y="364832"/>
                  </a:lnTo>
                  <a:lnTo>
                    <a:pt x="1740824" y="400576"/>
                  </a:lnTo>
                  <a:lnTo>
                    <a:pt x="1766138" y="437590"/>
                  </a:lnTo>
                  <a:lnTo>
                    <a:pt x="1789742" y="475818"/>
                  </a:lnTo>
                  <a:lnTo>
                    <a:pt x="1811583" y="515204"/>
                  </a:lnTo>
                  <a:lnTo>
                    <a:pt x="1831604" y="555695"/>
                  </a:lnTo>
                  <a:lnTo>
                    <a:pt x="1849752" y="597234"/>
                  </a:lnTo>
                  <a:lnTo>
                    <a:pt x="1865971" y="639767"/>
                  </a:lnTo>
                  <a:lnTo>
                    <a:pt x="1880206" y="683239"/>
                  </a:lnTo>
                  <a:lnTo>
                    <a:pt x="1892401" y="727595"/>
                  </a:lnTo>
                  <a:lnTo>
                    <a:pt x="1902503" y="772779"/>
                  </a:lnTo>
                  <a:lnTo>
                    <a:pt x="1910456" y="818738"/>
                  </a:lnTo>
                  <a:lnTo>
                    <a:pt x="1916205" y="865414"/>
                  </a:lnTo>
                  <a:lnTo>
                    <a:pt x="1919694" y="912754"/>
                  </a:lnTo>
                  <a:lnTo>
                    <a:pt x="1920870" y="960703"/>
                  </a:lnTo>
                  <a:lnTo>
                    <a:pt x="1919694" y="1008652"/>
                  </a:lnTo>
                  <a:lnTo>
                    <a:pt x="1916205" y="1055993"/>
                  </a:lnTo>
                  <a:lnTo>
                    <a:pt x="1910456" y="1102669"/>
                  </a:lnTo>
                  <a:lnTo>
                    <a:pt x="1902503" y="1148627"/>
                  </a:lnTo>
                  <a:lnTo>
                    <a:pt x="1892401" y="1193812"/>
                  </a:lnTo>
                  <a:lnTo>
                    <a:pt x="1880206" y="1238168"/>
                  </a:lnTo>
                  <a:lnTo>
                    <a:pt x="1865971" y="1281640"/>
                  </a:lnTo>
                  <a:lnTo>
                    <a:pt x="1849752" y="1324173"/>
                  </a:lnTo>
                  <a:lnTo>
                    <a:pt x="1831604" y="1365712"/>
                  </a:lnTo>
                  <a:lnTo>
                    <a:pt x="1811583" y="1406203"/>
                  </a:lnTo>
                  <a:lnTo>
                    <a:pt x="1789742" y="1445589"/>
                  </a:lnTo>
                  <a:lnTo>
                    <a:pt x="1766138" y="1483817"/>
                  </a:lnTo>
                  <a:lnTo>
                    <a:pt x="1740824" y="1520831"/>
                  </a:lnTo>
                  <a:lnTo>
                    <a:pt x="1713857" y="1556576"/>
                  </a:lnTo>
                  <a:lnTo>
                    <a:pt x="1685291" y="1590996"/>
                  </a:lnTo>
                  <a:lnTo>
                    <a:pt x="1655181" y="1624038"/>
                  </a:lnTo>
                  <a:lnTo>
                    <a:pt x="1623583" y="1655645"/>
                  </a:lnTo>
                  <a:lnTo>
                    <a:pt x="1590550" y="1685763"/>
                  </a:lnTo>
                  <a:lnTo>
                    <a:pt x="1556139" y="1714337"/>
                  </a:lnTo>
                  <a:lnTo>
                    <a:pt x="1520405" y="1741312"/>
                  </a:lnTo>
                  <a:lnTo>
                    <a:pt x="1483401" y="1766633"/>
                  </a:lnTo>
                  <a:lnTo>
                    <a:pt x="1445184" y="1790244"/>
                  </a:lnTo>
                  <a:lnTo>
                    <a:pt x="1405809" y="1812090"/>
                  </a:lnTo>
                  <a:lnTo>
                    <a:pt x="1365330" y="1832118"/>
                  </a:lnTo>
                  <a:lnTo>
                    <a:pt x="1323802" y="1850270"/>
                  </a:lnTo>
                  <a:lnTo>
                    <a:pt x="1281281" y="1866494"/>
                  </a:lnTo>
                  <a:lnTo>
                    <a:pt x="1237821" y="1880733"/>
                  </a:lnTo>
                  <a:lnTo>
                    <a:pt x="1193478" y="1892932"/>
                  </a:lnTo>
                  <a:lnTo>
                    <a:pt x="1148306" y="1903036"/>
                  </a:lnTo>
                  <a:lnTo>
                    <a:pt x="1102361" y="1910991"/>
                  </a:lnTo>
                  <a:lnTo>
                    <a:pt x="1055697" y="1916742"/>
                  </a:lnTo>
                  <a:lnTo>
                    <a:pt x="1008370" y="1920232"/>
                  </a:lnTo>
                  <a:lnTo>
                    <a:pt x="960435" y="1921408"/>
                  </a:lnTo>
                  <a:lnTo>
                    <a:pt x="912499" y="1920232"/>
                  </a:lnTo>
                  <a:lnTo>
                    <a:pt x="865172" y="1916742"/>
                  </a:lnTo>
                  <a:lnTo>
                    <a:pt x="818508" y="1910991"/>
                  </a:lnTo>
                  <a:lnTo>
                    <a:pt x="772563" y="1903036"/>
                  </a:lnTo>
                  <a:lnTo>
                    <a:pt x="727391" y="1892932"/>
                  </a:lnTo>
                  <a:lnTo>
                    <a:pt x="683048" y="1880733"/>
                  </a:lnTo>
                  <a:lnTo>
                    <a:pt x="639588" y="1866494"/>
                  </a:lnTo>
                  <a:lnTo>
                    <a:pt x="597067" y="1850270"/>
                  </a:lnTo>
                  <a:lnTo>
                    <a:pt x="555539" y="1832118"/>
                  </a:lnTo>
                  <a:lnTo>
                    <a:pt x="515060" y="1812090"/>
                  </a:lnTo>
                  <a:lnTo>
                    <a:pt x="475685" y="1790244"/>
                  </a:lnTo>
                  <a:lnTo>
                    <a:pt x="437468" y="1766633"/>
                  </a:lnTo>
                  <a:lnTo>
                    <a:pt x="400464" y="1741312"/>
                  </a:lnTo>
                  <a:lnTo>
                    <a:pt x="364730" y="1714337"/>
                  </a:lnTo>
                  <a:lnTo>
                    <a:pt x="330319" y="1685763"/>
                  </a:lnTo>
                  <a:lnTo>
                    <a:pt x="297286" y="1655645"/>
                  </a:lnTo>
                  <a:lnTo>
                    <a:pt x="265688" y="1624038"/>
                  </a:lnTo>
                  <a:lnTo>
                    <a:pt x="235578" y="1590996"/>
                  </a:lnTo>
                  <a:lnTo>
                    <a:pt x="207012" y="1556576"/>
                  </a:lnTo>
                  <a:lnTo>
                    <a:pt x="180045" y="1520831"/>
                  </a:lnTo>
                  <a:lnTo>
                    <a:pt x="154732" y="1483817"/>
                  </a:lnTo>
                  <a:lnTo>
                    <a:pt x="131127" y="1445589"/>
                  </a:lnTo>
                  <a:lnTo>
                    <a:pt x="109286" y="1406203"/>
                  </a:lnTo>
                  <a:lnTo>
                    <a:pt x="89265" y="1365712"/>
                  </a:lnTo>
                  <a:lnTo>
                    <a:pt x="71117" y="1324173"/>
                  </a:lnTo>
                  <a:lnTo>
                    <a:pt x="54898" y="1281640"/>
                  </a:lnTo>
                  <a:lnTo>
                    <a:pt x="40663" y="1238168"/>
                  </a:lnTo>
                  <a:lnTo>
                    <a:pt x="28468" y="1193812"/>
                  </a:lnTo>
                  <a:lnTo>
                    <a:pt x="18366" y="1148627"/>
                  </a:lnTo>
                  <a:lnTo>
                    <a:pt x="10413" y="1102669"/>
                  </a:lnTo>
                  <a:lnTo>
                    <a:pt x="4664" y="1055993"/>
                  </a:lnTo>
                  <a:lnTo>
                    <a:pt x="1175" y="1008652"/>
                  </a:lnTo>
                  <a:lnTo>
                    <a:pt x="0" y="960703"/>
                  </a:lnTo>
                  <a:close/>
                </a:path>
              </a:pathLst>
            </a:custGeom>
            <a:ln w="41883">
              <a:solidFill>
                <a:srgbClr val="F981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39591" y="1015674"/>
              <a:ext cx="3018892" cy="927720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264687" y="2400968"/>
              <a:ext cx="2828290" cy="2828290"/>
            </a:xfrm>
            <a:custGeom>
              <a:avLst/>
              <a:gdLst/>
              <a:ahLst/>
              <a:cxnLst/>
              <a:rect l="l" t="t" r="r" b="b"/>
              <a:pathLst>
                <a:path w="2828290" h="2828290">
                  <a:moveTo>
                    <a:pt x="1413831" y="0"/>
                  </a:moveTo>
                  <a:lnTo>
                    <a:pt x="1365226" y="819"/>
                  </a:lnTo>
                  <a:lnTo>
                    <a:pt x="1317032" y="3261"/>
                  </a:lnTo>
                  <a:lnTo>
                    <a:pt x="1269275" y="7299"/>
                  </a:lnTo>
                  <a:lnTo>
                    <a:pt x="1221983" y="12907"/>
                  </a:lnTo>
                  <a:lnTo>
                    <a:pt x="1175181" y="20058"/>
                  </a:lnTo>
                  <a:lnTo>
                    <a:pt x="1128895" y="28725"/>
                  </a:lnTo>
                  <a:lnTo>
                    <a:pt x="1083153" y="38883"/>
                  </a:lnTo>
                  <a:lnTo>
                    <a:pt x="1037979" y="50506"/>
                  </a:lnTo>
                  <a:lnTo>
                    <a:pt x="993402" y="63566"/>
                  </a:lnTo>
                  <a:lnTo>
                    <a:pt x="949446" y="78038"/>
                  </a:lnTo>
                  <a:lnTo>
                    <a:pt x="906138" y="93895"/>
                  </a:lnTo>
                  <a:lnTo>
                    <a:pt x="863505" y="111112"/>
                  </a:lnTo>
                  <a:lnTo>
                    <a:pt x="821573" y="129661"/>
                  </a:lnTo>
                  <a:lnTo>
                    <a:pt x="780368" y="149516"/>
                  </a:lnTo>
                  <a:lnTo>
                    <a:pt x="739916" y="170651"/>
                  </a:lnTo>
                  <a:lnTo>
                    <a:pt x="700244" y="193040"/>
                  </a:lnTo>
                  <a:lnTo>
                    <a:pt x="661379" y="216656"/>
                  </a:lnTo>
                  <a:lnTo>
                    <a:pt x="623345" y="241473"/>
                  </a:lnTo>
                  <a:lnTo>
                    <a:pt x="586171" y="267465"/>
                  </a:lnTo>
                  <a:lnTo>
                    <a:pt x="549882" y="294606"/>
                  </a:lnTo>
                  <a:lnTo>
                    <a:pt x="514504" y="322868"/>
                  </a:lnTo>
                  <a:lnTo>
                    <a:pt x="480064" y="352226"/>
                  </a:lnTo>
                  <a:lnTo>
                    <a:pt x="446588" y="382654"/>
                  </a:lnTo>
                  <a:lnTo>
                    <a:pt x="414102" y="414125"/>
                  </a:lnTo>
                  <a:lnTo>
                    <a:pt x="382633" y="446612"/>
                  </a:lnTo>
                  <a:lnTo>
                    <a:pt x="352207" y="480090"/>
                  </a:lnTo>
                  <a:lnTo>
                    <a:pt x="322851" y="514532"/>
                  </a:lnTo>
                  <a:lnTo>
                    <a:pt x="294590" y="549912"/>
                  </a:lnTo>
                  <a:lnTo>
                    <a:pt x="267451" y="586203"/>
                  </a:lnTo>
                  <a:lnTo>
                    <a:pt x="241460" y="623380"/>
                  </a:lnTo>
                  <a:lnTo>
                    <a:pt x="216644" y="661415"/>
                  </a:lnTo>
                  <a:lnTo>
                    <a:pt x="193029" y="700283"/>
                  </a:lnTo>
                  <a:lnTo>
                    <a:pt x="170642" y="739957"/>
                  </a:lnTo>
                  <a:lnTo>
                    <a:pt x="149508" y="780411"/>
                  </a:lnTo>
                  <a:lnTo>
                    <a:pt x="129654" y="821618"/>
                  </a:lnTo>
                  <a:lnTo>
                    <a:pt x="111106" y="863553"/>
                  </a:lnTo>
                  <a:lnTo>
                    <a:pt x="93890" y="906189"/>
                  </a:lnTo>
                  <a:lnTo>
                    <a:pt x="78034" y="949499"/>
                  </a:lnTo>
                  <a:lnTo>
                    <a:pt x="63563" y="993457"/>
                  </a:lnTo>
                  <a:lnTo>
                    <a:pt x="50503" y="1038038"/>
                  </a:lnTo>
                  <a:lnTo>
                    <a:pt x="38881" y="1083214"/>
                  </a:lnTo>
                  <a:lnTo>
                    <a:pt x="28724" y="1128959"/>
                  </a:lnTo>
                  <a:lnTo>
                    <a:pt x="20056" y="1175247"/>
                  </a:lnTo>
                  <a:lnTo>
                    <a:pt x="12906" y="1222052"/>
                  </a:lnTo>
                  <a:lnTo>
                    <a:pt x="7299" y="1269347"/>
                  </a:lnTo>
                  <a:lnTo>
                    <a:pt x="3261" y="1317106"/>
                  </a:lnTo>
                  <a:lnTo>
                    <a:pt x="819" y="1365303"/>
                  </a:lnTo>
                  <a:lnTo>
                    <a:pt x="0" y="1413911"/>
                  </a:lnTo>
                  <a:lnTo>
                    <a:pt x="819" y="1462520"/>
                  </a:lnTo>
                  <a:lnTo>
                    <a:pt x="3261" y="1510716"/>
                  </a:lnTo>
                  <a:lnTo>
                    <a:pt x="7299" y="1558476"/>
                  </a:lnTo>
                  <a:lnTo>
                    <a:pt x="12906" y="1605771"/>
                  </a:lnTo>
                  <a:lnTo>
                    <a:pt x="20056" y="1652575"/>
                  </a:lnTo>
                  <a:lnTo>
                    <a:pt x="28724" y="1698864"/>
                  </a:lnTo>
                  <a:lnTo>
                    <a:pt x="38881" y="1744609"/>
                  </a:lnTo>
                  <a:lnTo>
                    <a:pt x="50503" y="1789785"/>
                  </a:lnTo>
                  <a:lnTo>
                    <a:pt x="63563" y="1834365"/>
                  </a:lnTo>
                  <a:lnTo>
                    <a:pt x="78034" y="1878323"/>
                  </a:lnTo>
                  <a:lnTo>
                    <a:pt x="93890" y="1921634"/>
                  </a:lnTo>
                  <a:lnTo>
                    <a:pt x="111106" y="1964269"/>
                  </a:lnTo>
                  <a:lnTo>
                    <a:pt x="129654" y="2006204"/>
                  </a:lnTo>
                  <a:lnTo>
                    <a:pt x="149508" y="2047411"/>
                  </a:lnTo>
                  <a:lnTo>
                    <a:pt x="170642" y="2087865"/>
                  </a:lnTo>
                  <a:lnTo>
                    <a:pt x="193029" y="2127539"/>
                  </a:lnTo>
                  <a:lnTo>
                    <a:pt x="216644" y="2166407"/>
                  </a:lnTo>
                  <a:lnTo>
                    <a:pt x="241460" y="2204442"/>
                  </a:lnTo>
                  <a:lnTo>
                    <a:pt x="267451" y="2241619"/>
                  </a:lnTo>
                  <a:lnTo>
                    <a:pt x="294590" y="2277910"/>
                  </a:lnTo>
                  <a:lnTo>
                    <a:pt x="322851" y="2313290"/>
                  </a:lnTo>
                  <a:lnTo>
                    <a:pt x="352207" y="2347732"/>
                  </a:lnTo>
                  <a:lnTo>
                    <a:pt x="382633" y="2381210"/>
                  </a:lnTo>
                  <a:lnTo>
                    <a:pt x="414102" y="2413697"/>
                  </a:lnTo>
                  <a:lnTo>
                    <a:pt x="446588" y="2445168"/>
                  </a:lnTo>
                  <a:lnTo>
                    <a:pt x="480064" y="2475595"/>
                  </a:lnTo>
                  <a:lnTo>
                    <a:pt x="514504" y="2504954"/>
                  </a:lnTo>
                  <a:lnTo>
                    <a:pt x="549882" y="2533216"/>
                  </a:lnTo>
                  <a:lnTo>
                    <a:pt x="586171" y="2560356"/>
                  </a:lnTo>
                  <a:lnTo>
                    <a:pt x="623345" y="2586348"/>
                  </a:lnTo>
                  <a:lnTo>
                    <a:pt x="661379" y="2611166"/>
                  </a:lnTo>
                  <a:lnTo>
                    <a:pt x="700244" y="2634782"/>
                  </a:lnTo>
                  <a:lnTo>
                    <a:pt x="739916" y="2657171"/>
                  </a:lnTo>
                  <a:lnTo>
                    <a:pt x="780368" y="2678306"/>
                  </a:lnTo>
                  <a:lnTo>
                    <a:pt x="821573" y="2698161"/>
                  </a:lnTo>
                  <a:lnTo>
                    <a:pt x="863505" y="2716710"/>
                  </a:lnTo>
                  <a:lnTo>
                    <a:pt x="906138" y="2733926"/>
                  </a:lnTo>
                  <a:lnTo>
                    <a:pt x="949446" y="2749784"/>
                  </a:lnTo>
                  <a:lnTo>
                    <a:pt x="993402" y="2764256"/>
                  </a:lnTo>
                  <a:lnTo>
                    <a:pt x="1037979" y="2777316"/>
                  </a:lnTo>
                  <a:lnTo>
                    <a:pt x="1083153" y="2788938"/>
                  </a:lnTo>
                  <a:lnTo>
                    <a:pt x="1128895" y="2799097"/>
                  </a:lnTo>
                  <a:lnTo>
                    <a:pt x="1175181" y="2807764"/>
                  </a:lnTo>
                  <a:lnTo>
                    <a:pt x="1221983" y="2814915"/>
                  </a:lnTo>
                  <a:lnTo>
                    <a:pt x="1269275" y="2820522"/>
                  </a:lnTo>
                  <a:lnTo>
                    <a:pt x="1317032" y="2824560"/>
                  </a:lnTo>
                  <a:lnTo>
                    <a:pt x="1365226" y="2827002"/>
                  </a:lnTo>
                  <a:lnTo>
                    <a:pt x="1413831" y="2827822"/>
                  </a:lnTo>
                  <a:lnTo>
                    <a:pt x="1462436" y="2827002"/>
                  </a:lnTo>
                  <a:lnTo>
                    <a:pt x="1510630" y="2824560"/>
                  </a:lnTo>
                  <a:lnTo>
                    <a:pt x="1558386" y="2820522"/>
                  </a:lnTo>
                  <a:lnTo>
                    <a:pt x="1605679" y="2814915"/>
                  </a:lnTo>
                  <a:lnTo>
                    <a:pt x="1652481" y="2807764"/>
                  </a:lnTo>
                  <a:lnTo>
                    <a:pt x="1698766" y="2799097"/>
                  </a:lnTo>
                  <a:lnTo>
                    <a:pt x="1744509" y="2788938"/>
                  </a:lnTo>
                  <a:lnTo>
                    <a:pt x="1789682" y="2777316"/>
                  </a:lnTo>
                  <a:lnTo>
                    <a:pt x="1834260" y="2764256"/>
                  </a:lnTo>
                  <a:lnTo>
                    <a:pt x="1878216" y="2749784"/>
                  </a:lnTo>
                  <a:lnTo>
                    <a:pt x="1921524" y="2733926"/>
                  </a:lnTo>
                  <a:lnTo>
                    <a:pt x="1964157" y="2716710"/>
                  </a:lnTo>
                  <a:lnTo>
                    <a:pt x="2006089" y="2698161"/>
                  </a:lnTo>
                  <a:lnTo>
                    <a:pt x="2047294" y="2678306"/>
                  </a:lnTo>
                  <a:lnTo>
                    <a:pt x="2087746" y="2657171"/>
                  </a:lnTo>
                  <a:lnTo>
                    <a:pt x="2127417" y="2634782"/>
                  </a:lnTo>
                  <a:lnTo>
                    <a:pt x="2166283" y="2611166"/>
                  </a:lnTo>
                  <a:lnTo>
                    <a:pt x="2204316" y="2586348"/>
                  </a:lnTo>
                  <a:lnTo>
                    <a:pt x="2241491" y="2560356"/>
                  </a:lnTo>
                  <a:lnTo>
                    <a:pt x="2277780" y="2533216"/>
                  </a:lnTo>
                  <a:lnTo>
                    <a:pt x="2313158" y="2504954"/>
                  </a:lnTo>
                  <a:lnTo>
                    <a:pt x="2347598" y="2475595"/>
                  </a:lnTo>
                  <a:lnTo>
                    <a:pt x="2381074" y="2445168"/>
                  </a:lnTo>
                  <a:lnTo>
                    <a:pt x="2413560" y="2413697"/>
                  </a:lnTo>
                  <a:lnTo>
                    <a:pt x="2445028" y="2381210"/>
                  </a:lnTo>
                  <a:lnTo>
                    <a:pt x="2475454" y="2347732"/>
                  </a:lnTo>
                  <a:lnTo>
                    <a:pt x="2504811" y="2313290"/>
                  </a:lnTo>
                  <a:lnTo>
                    <a:pt x="2533072" y="2277910"/>
                  </a:lnTo>
                  <a:lnTo>
                    <a:pt x="2560211" y="2241619"/>
                  </a:lnTo>
                  <a:lnTo>
                    <a:pt x="2586201" y="2204442"/>
                  </a:lnTo>
                  <a:lnTo>
                    <a:pt x="2611017" y="2166407"/>
                  </a:lnTo>
                  <a:lnTo>
                    <a:pt x="2634632" y="2127539"/>
                  </a:lnTo>
                  <a:lnTo>
                    <a:pt x="2657020" y="2087865"/>
                  </a:lnTo>
                  <a:lnTo>
                    <a:pt x="2678154" y="2047411"/>
                  </a:lnTo>
                  <a:lnTo>
                    <a:pt x="2698008" y="2006204"/>
                  </a:lnTo>
                  <a:lnTo>
                    <a:pt x="2716556" y="1964269"/>
                  </a:lnTo>
                  <a:lnTo>
                    <a:pt x="2733771" y="1921634"/>
                  </a:lnTo>
                  <a:lnTo>
                    <a:pt x="2749628" y="1878323"/>
                  </a:lnTo>
                  <a:lnTo>
                    <a:pt x="2764099" y="1834365"/>
                  </a:lnTo>
                  <a:lnTo>
                    <a:pt x="2777158" y="1789785"/>
                  </a:lnTo>
                  <a:lnTo>
                    <a:pt x="2788780" y="1744609"/>
                  </a:lnTo>
                  <a:lnTo>
                    <a:pt x="2798938" y="1698864"/>
                  </a:lnTo>
                  <a:lnTo>
                    <a:pt x="2807605" y="1652575"/>
                  </a:lnTo>
                  <a:lnTo>
                    <a:pt x="2814755" y="1605771"/>
                  </a:lnTo>
                  <a:lnTo>
                    <a:pt x="2820363" y="1558476"/>
                  </a:lnTo>
                  <a:lnTo>
                    <a:pt x="2824400" y="1510716"/>
                  </a:lnTo>
                  <a:lnTo>
                    <a:pt x="2826842" y="1462520"/>
                  </a:lnTo>
                  <a:lnTo>
                    <a:pt x="2827662" y="1413911"/>
                  </a:lnTo>
                  <a:lnTo>
                    <a:pt x="2826842" y="1365303"/>
                  </a:lnTo>
                  <a:lnTo>
                    <a:pt x="2824400" y="1317106"/>
                  </a:lnTo>
                  <a:lnTo>
                    <a:pt x="2820363" y="1269347"/>
                  </a:lnTo>
                  <a:lnTo>
                    <a:pt x="2814755" y="1222052"/>
                  </a:lnTo>
                  <a:lnTo>
                    <a:pt x="2807605" y="1175247"/>
                  </a:lnTo>
                  <a:lnTo>
                    <a:pt x="2798938" y="1128959"/>
                  </a:lnTo>
                  <a:lnTo>
                    <a:pt x="2788780" y="1083214"/>
                  </a:lnTo>
                  <a:lnTo>
                    <a:pt x="2777158" y="1038038"/>
                  </a:lnTo>
                  <a:lnTo>
                    <a:pt x="2764099" y="993457"/>
                  </a:lnTo>
                  <a:lnTo>
                    <a:pt x="2749628" y="949499"/>
                  </a:lnTo>
                  <a:lnTo>
                    <a:pt x="2733771" y="906189"/>
                  </a:lnTo>
                  <a:lnTo>
                    <a:pt x="2716556" y="863553"/>
                  </a:lnTo>
                  <a:lnTo>
                    <a:pt x="2698008" y="821618"/>
                  </a:lnTo>
                  <a:lnTo>
                    <a:pt x="2678154" y="780411"/>
                  </a:lnTo>
                  <a:lnTo>
                    <a:pt x="2657020" y="739957"/>
                  </a:lnTo>
                  <a:lnTo>
                    <a:pt x="2634632" y="700283"/>
                  </a:lnTo>
                  <a:lnTo>
                    <a:pt x="2611017" y="661415"/>
                  </a:lnTo>
                  <a:lnTo>
                    <a:pt x="2586201" y="623380"/>
                  </a:lnTo>
                  <a:lnTo>
                    <a:pt x="2560211" y="586203"/>
                  </a:lnTo>
                  <a:lnTo>
                    <a:pt x="2533072" y="549912"/>
                  </a:lnTo>
                  <a:lnTo>
                    <a:pt x="2504811" y="514532"/>
                  </a:lnTo>
                  <a:lnTo>
                    <a:pt x="2475454" y="480090"/>
                  </a:lnTo>
                  <a:lnTo>
                    <a:pt x="2445028" y="446612"/>
                  </a:lnTo>
                  <a:lnTo>
                    <a:pt x="2413560" y="414125"/>
                  </a:lnTo>
                  <a:lnTo>
                    <a:pt x="2381074" y="382654"/>
                  </a:lnTo>
                  <a:lnTo>
                    <a:pt x="2347598" y="352226"/>
                  </a:lnTo>
                  <a:lnTo>
                    <a:pt x="2313158" y="322868"/>
                  </a:lnTo>
                  <a:lnTo>
                    <a:pt x="2277780" y="294606"/>
                  </a:lnTo>
                  <a:lnTo>
                    <a:pt x="2241491" y="267465"/>
                  </a:lnTo>
                  <a:lnTo>
                    <a:pt x="2204316" y="241473"/>
                  </a:lnTo>
                  <a:lnTo>
                    <a:pt x="2166283" y="216656"/>
                  </a:lnTo>
                  <a:lnTo>
                    <a:pt x="2127417" y="193040"/>
                  </a:lnTo>
                  <a:lnTo>
                    <a:pt x="2087746" y="170651"/>
                  </a:lnTo>
                  <a:lnTo>
                    <a:pt x="2047294" y="149516"/>
                  </a:lnTo>
                  <a:lnTo>
                    <a:pt x="2006089" y="129661"/>
                  </a:lnTo>
                  <a:lnTo>
                    <a:pt x="1964157" y="111112"/>
                  </a:lnTo>
                  <a:lnTo>
                    <a:pt x="1921524" y="93895"/>
                  </a:lnTo>
                  <a:lnTo>
                    <a:pt x="1878216" y="78038"/>
                  </a:lnTo>
                  <a:lnTo>
                    <a:pt x="1834260" y="63566"/>
                  </a:lnTo>
                  <a:lnTo>
                    <a:pt x="1789682" y="50506"/>
                  </a:lnTo>
                  <a:lnTo>
                    <a:pt x="1744509" y="38883"/>
                  </a:lnTo>
                  <a:lnTo>
                    <a:pt x="1698766" y="28725"/>
                  </a:lnTo>
                  <a:lnTo>
                    <a:pt x="1652481" y="20058"/>
                  </a:lnTo>
                  <a:lnTo>
                    <a:pt x="1605679" y="12907"/>
                  </a:lnTo>
                  <a:lnTo>
                    <a:pt x="1558386" y="7299"/>
                  </a:lnTo>
                  <a:lnTo>
                    <a:pt x="1510630" y="3261"/>
                  </a:lnTo>
                  <a:lnTo>
                    <a:pt x="1462436" y="819"/>
                  </a:lnTo>
                  <a:lnTo>
                    <a:pt x="1413831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264688" y="2400968"/>
              <a:ext cx="2827655" cy="2828290"/>
            </a:xfrm>
            <a:custGeom>
              <a:avLst/>
              <a:gdLst/>
              <a:ahLst/>
              <a:cxnLst/>
              <a:rect l="l" t="t" r="r" b="b"/>
              <a:pathLst>
                <a:path w="2827655" h="2828290">
                  <a:moveTo>
                    <a:pt x="0" y="1413911"/>
                  </a:moveTo>
                  <a:lnTo>
                    <a:pt x="819" y="1365303"/>
                  </a:lnTo>
                  <a:lnTo>
                    <a:pt x="3261" y="1317106"/>
                  </a:lnTo>
                  <a:lnTo>
                    <a:pt x="7299" y="1269347"/>
                  </a:lnTo>
                  <a:lnTo>
                    <a:pt x="12906" y="1222052"/>
                  </a:lnTo>
                  <a:lnTo>
                    <a:pt x="20056" y="1175247"/>
                  </a:lnTo>
                  <a:lnTo>
                    <a:pt x="28723" y="1128959"/>
                  </a:lnTo>
                  <a:lnTo>
                    <a:pt x="38881" y="1083213"/>
                  </a:lnTo>
                  <a:lnTo>
                    <a:pt x="50503" y="1038037"/>
                  </a:lnTo>
                  <a:lnTo>
                    <a:pt x="63562" y="993457"/>
                  </a:lnTo>
                  <a:lnTo>
                    <a:pt x="78034" y="949499"/>
                  </a:lnTo>
                  <a:lnTo>
                    <a:pt x="93890" y="906189"/>
                  </a:lnTo>
                  <a:lnTo>
                    <a:pt x="111105" y="863553"/>
                  </a:lnTo>
                  <a:lnTo>
                    <a:pt x="129653" y="821618"/>
                  </a:lnTo>
                  <a:lnTo>
                    <a:pt x="149507" y="780411"/>
                  </a:lnTo>
                  <a:lnTo>
                    <a:pt x="170641" y="739957"/>
                  </a:lnTo>
                  <a:lnTo>
                    <a:pt x="193029" y="700283"/>
                  </a:lnTo>
                  <a:lnTo>
                    <a:pt x="216644" y="661415"/>
                  </a:lnTo>
                  <a:lnTo>
                    <a:pt x="241459" y="623380"/>
                  </a:lnTo>
                  <a:lnTo>
                    <a:pt x="267450" y="586203"/>
                  </a:lnTo>
                  <a:lnTo>
                    <a:pt x="294589" y="549912"/>
                  </a:lnTo>
                  <a:lnTo>
                    <a:pt x="322849" y="514532"/>
                  </a:lnTo>
                  <a:lnTo>
                    <a:pt x="352206" y="480090"/>
                  </a:lnTo>
                  <a:lnTo>
                    <a:pt x="382632" y="446612"/>
                  </a:lnTo>
                  <a:lnTo>
                    <a:pt x="414101" y="414125"/>
                  </a:lnTo>
                  <a:lnTo>
                    <a:pt x="446586" y="382654"/>
                  </a:lnTo>
                  <a:lnTo>
                    <a:pt x="480062" y="352226"/>
                  </a:lnTo>
                  <a:lnTo>
                    <a:pt x="514502" y="322868"/>
                  </a:lnTo>
                  <a:lnTo>
                    <a:pt x="549880" y="294606"/>
                  </a:lnTo>
                  <a:lnTo>
                    <a:pt x="586169" y="267465"/>
                  </a:lnTo>
                  <a:lnTo>
                    <a:pt x="623343" y="241473"/>
                  </a:lnTo>
                  <a:lnTo>
                    <a:pt x="661377" y="216656"/>
                  </a:lnTo>
                  <a:lnTo>
                    <a:pt x="700242" y="193040"/>
                  </a:lnTo>
                  <a:lnTo>
                    <a:pt x="739914" y="170651"/>
                  </a:lnTo>
                  <a:lnTo>
                    <a:pt x="780365" y="149516"/>
                  </a:lnTo>
                  <a:lnTo>
                    <a:pt x="821570" y="129661"/>
                  </a:lnTo>
                  <a:lnTo>
                    <a:pt x="863503" y="111112"/>
                  </a:lnTo>
                  <a:lnTo>
                    <a:pt x="906136" y="93895"/>
                  </a:lnTo>
                  <a:lnTo>
                    <a:pt x="949443" y="78038"/>
                  </a:lnTo>
                  <a:lnTo>
                    <a:pt x="993399" y="63566"/>
                  </a:lnTo>
                  <a:lnTo>
                    <a:pt x="1037977" y="50506"/>
                  </a:lnTo>
                  <a:lnTo>
                    <a:pt x="1083150" y="38883"/>
                  </a:lnTo>
                  <a:lnTo>
                    <a:pt x="1128893" y="28725"/>
                  </a:lnTo>
                  <a:lnTo>
                    <a:pt x="1175178" y="20058"/>
                  </a:lnTo>
                  <a:lnTo>
                    <a:pt x="1221981" y="12907"/>
                  </a:lnTo>
                  <a:lnTo>
                    <a:pt x="1269273" y="7299"/>
                  </a:lnTo>
                  <a:lnTo>
                    <a:pt x="1317029" y="3261"/>
                  </a:lnTo>
                  <a:lnTo>
                    <a:pt x="1365223" y="819"/>
                  </a:lnTo>
                  <a:lnTo>
                    <a:pt x="1413829" y="0"/>
                  </a:lnTo>
                  <a:lnTo>
                    <a:pt x="1462434" y="819"/>
                  </a:lnTo>
                  <a:lnTo>
                    <a:pt x="1510628" y="3261"/>
                  </a:lnTo>
                  <a:lnTo>
                    <a:pt x="1558385" y="7299"/>
                  </a:lnTo>
                  <a:lnTo>
                    <a:pt x="1605677" y="12907"/>
                  </a:lnTo>
                  <a:lnTo>
                    <a:pt x="1652479" y="20058"/>
                  </a:lnTo>
                  <a:lnTo>
                    <a:pt x="1698765" y="28725"/>
                  </a:lnTo>
                  <a:lnTo>
                    <a:pt x="1744508" y="38883"/>
                  </a:lnTo>
                  <a:lnTo>
                    <a:pt x="1789681" y="50506"/>
                  </a:lnTo>
                  <a:lnTo>
                    <a:pt x="1834259" y="63566"/>
                  </a:lnTo>
                  <a:lnTo>
                    <a:pt x="1878215" y="78038"/>
                  </a:lnTo>
                  <a:lnTo>
                    <a:pt x="1921522" y="93895"/>
                  </a:lnTo>
                  <a:lnTo>
                    <a:pt x="1964155" y="111112"/>
                  </a:lnTo>
                  <a:lnTo>
                    <a:pt x="2006088" y="129661"/>
                  </a:lnTo>
                  <a:lnTo>
                    <a:pt x="2047293" y="149516"/>
                  </a:lnTo>
                  <a:lnTo>
                    <a:pt x="2087744" y="170651"/>
                  </a:lnTo>
                  <a:lnTo>
                    <a:pt x="2127416" y="193040"/>
                  </a:lnTo>
                  <a:lnTo>
                    <a:pt x="2166282" y="216656"/>
                  </a:lnTo>
                  <a:lnTo>
                    <a:pt x="2204315" y="241473"/>
                  </a:lnTo>
                  <a:lnTo>
                    <a:pt x="2241489" y="267465"/>
                  </a:lnTo>
                  <a:lnTo>
                    <a:pt x="2277778" y="294606"/>
                  </a:lnTo>
                  <a:lnTo>
                    <a:pt x="2313156" y="322868"/>
                  </a:lnTo>
                  <a:lnTo>
                    <a:pt x="2347596" y="352226"/>
                  </a:lnTo>
                  <a:lnTo>
                    <a:pt x="2381072" y="382654"/>
                  </a:lnTo>
                  <a:lnTo>
                    <a:pt x="2413558" y="414125"/>
                  </a:lnTo>
                  <a:lnTo>
                    <a:pt x="2445027" y="446612"/>
                  </a:lnTo>
                  <a:lnTo>
                    <a:pt x="2475452" y="480090"/>
                  </a:lnTo>
                  <a:lnTo>
                    <a:pt x="2504809" y="514532"/>
                  </a:lnTo>
                  <a:lnTo>
                    <a:pt x="2533070" y="549912"/>
                  </a:lnTo>
                  <a:lnTo>
                    <a:pt x="2560209" y="586203"/>
                  </a:lnTo>
                  <a:lnTo>
                    <a:pt x="2586199" y="623380"/>
                  </a:lnTo>
                  <a:lnTo>
                    <a:pt x="2611015" y="661415"/>
                  </a:lnTo>
                  <a:lnTo>
                    <a:pt x="2634630" y="700283"/>
                  </a:lnTo>
                  <a:lnTo>
                    <a:pt x="2657017" y="739957"/>
                  </a:lnTo>
                  <a:lnTo>
                    <a:pt x="2678151" y="780411"/>
                  </a:lnTo>
                  <a:lnTo>
                    <a:pt x="2698005" y="821618"/>
                  </a:lnTo>
                  <a:lnTo>
                    <a:pt x="2716553" y="863553"/>
                  </a:lnTo>
                  <a:lnTo>
                    <a:pt x="2733768" y="906189"/>
                  </a:lnTo>
                  <a:lnTo>
                    <a:pt x="2749625" y="949499"/>
                  </a:lnTo>
                  <a:lnTo>
                    <a:pt x="2764096" y="993457"/>
                  </a:lnTo>
                  <a:lnTo>
                    <a:pt x="2777156" y="1038037"/>
                  </a:lnTo>
                  <a:lnTo>
                    <a:pt x="2788777" y="1083213"/>
                  </a:lnTo>
                  <a:lnTo>
                    <a:pt x="2798935" y="1128959"/>
                  </a:lnTo>
                  <a:lnTo>
                    <a:pt x="2807602" y="1175247"/>
                  </a:lnTo>
                  <a:lnTo>
                    <a:pt x="2814752" y="1222052"/>
                  </a:lnTo>
                  <a:lnTo>
                    <a:pt x="2820360" y="1269347"/>
                  </a:lnTo>
                  <a:lnTo>
                    <a:pt x="2824397" y="1317106"/>
                  </a:lnTo>
                  <a:lnTo>
                    <a:pt x="2826839" y="1365303"/>
                  </a:lnTo>
                  <a:lnTo>
                    <a:pt x="2827659" y="1413911"/>
                  </a:lnTo>
                  <a:lnTo>
                    <a:pt x="2826839" y="1462519"/>
                  </a:lnTo>
                  <a:lnTo>
                    <a:pt x="2824397" y="1510716"/>
                  </a:lnTo>
                  <a:lnTo>
                    <a:pt x="2820360" y="1558475"/>
                  </a:lnTo>
                  <a:lnTo>
                    <a:pt x="2814752" y="1605771"/>
                  </a:lnTo>
                  <a:lnTo>
                    <a:pt x="2807602" y="1652575"/>
                  </a:lnTo>
                  <a:lnTo>
                    <a:pt x="2798935" y="1698864"/>
                  </a:lnTo>
                  <a:lnTo>
                    <a:pt x="2788777" y="1744609"/>
                  </a:lnTo>
                  <a:lnTo>
                    <a:pt x="2777156" y="1789785"/>
                  </a:lnTo>
                  <a:lnTo>
                    <a:pt x="2764096" y="1834365"/>
                  </a:lnTo>
                  <a:lnTo>
                    <a:pt x="2749625" y="1878324"/>
                  </a:lnTo>
                  <a:lnTo>
                    <a:pt x="2733768" y="1921634"/>
                  </a:lnTo>
                  <a:lnTo>
                    <a:pt x="2716553" y="1964269"/>
                  </a:lnTo>
                  <a:lnTo>
                    <a:pt x="2698005" y="2006204"/>
                  </a:lnTo>
                  <a:lnTo>
                    <a:pt x="2678151" y="2047411"/>
                  </a:lnTo>
                  <a:lnTo>
                    <a:pt x="2657017" y="2087865"/>
                  </a:lnTo>
                  <a:lnTo>
                    <a:pt x="2634630" y="2127539"/>
                  </a:lnTo>
                  <a:lnTo>
                    <a:pt x="2611015" y="2166407"/>
                  </a:lnTo>
                  <a:lnTo>
                    <a:pt x="2586199" y="2204442"/>
                  </a:lnTo>
                  <a:lnTo>
                    <a:pt x="2560209" y="2241619"/>
                  </a:lnTo>
                  <a:lnTo>
                    <a:pt x="2533070" y="2277910"/>
                  </a:lnTo>
                  <a:lnTo>
                    <a:pt x="2504809" y="2313290"/>
                  </a:lnTo>
                  <a:lnTo>
                    <a:pt x="2475452" y="2347732"/>
                  </a:lnTo>
                  <a:lnTo>
                    <a:pt x="2445027" y="2381210"/>
                  </a:lnTo>
                  <a:lnTo>
                    <a:pt x="2413558" y="2413697"/>
                  </a:lnTo>
                  <a:lnTo>
                    <a:pt x="2381072" y="2445168"/>
                  </a:lnTo>
                  <a:lnTo>
                    <a:pt x="2347596" y="2475596"/>
                  </a:lnTo>
                  <a:lnTo>
                    <a:pt x="2313156" y="2504954"/>
                  </a:lnTo>
                  <a:lnTo>
                    <a:pt x="2277778" y="2533216"/>
                  </a:lnTo>
                  <a:lnTo>
                    <a:pt x="2241489" y="2560356"/>
                  </a:lnTo>
                  <a:lnTo>
                    <a:pt x="2204315" y="2586348"/>
                  </a:lnTo>
                  <a:lnTo>
                    <a:pt x="2166282" y="2611166"/>
                  </a:lnTo>
                  <a:lnTo>
                    <a:pt x="2127416" y="2634782"/>
                  </a:lnTo>
                  <a:lnTo>
                    <a:pt x="2087744" y="2657171"/>
                  </a:lnTo>
                  <a:lnTo>
                    <a:pt x="2047293" y="2678306"/>
                  </a:lnTo>
                  <a:lnTo>
                    <a:pt x="2006088" y="2698161"/>
                  </a:lnTo>
                  <a:lnTo>
                    <a:pt x="1964155" y="2716710"/>
                  </a:lnTo>
                  <a:lnTo>
                    <a:pt x="1921522" y="2733926"/>
                  </a:lnTo>
                  <a:lnTo>
                    <a:pt x="1878215" y="2749784"/>
                  </a:lnTo>
                  <a:lnTo>
                    <a:pt x="1834259" y="2764256"/>
                  </a:lnTo>
                  <a:lnTo>
                    <a:pt x="1789681" y="2777316"/>
                  </a:lnTo>
                  <a:lnTo>
                    <a:pt x="1744508" y="2788938"/>
                  </a:lnTo>
                  <a:lnTo>
                    <a:pt x="1698765" y="2799097"/>
                  </a:lnTo>
                  <a:lnTo>
                    <a:pt x="1652479" y="2807764"/>
                  </a:lnTo>
                  <a:lnTo>
                    <a:pt x="1605677" y="2814915"/>
                  </a:lnTo>
                  <a:lnTo>
                    <a:pt x="1558385" y="2820522"/>
                  </a:lnTo>
                  <a:lnTo>
                    <a:pt x="1510628" y="2824560"/>
                  </a:lnTo>
                  <a:lnTo>
                    <a:pt x="1462434" y="2827002"/>
                  </a:lnTo>
                  <a:lnTo>
                    <a:pt x="1413829" y="2827822"/>
                  </a:lnTo>
                  <a:lnTo>
                    <a:pt x="1365223" y="2827002"/>
                  </a:lnTo>
                  <a:lnTo>
                    <a:pt x="1317029" y="2824560"/>
                  </a:lnTo>
                  <a:lnTo>
                    <a:pt x="1269273" y="2820522"/>
                  </a:lnTo>
                  <a:lnTo>
                    <a:pt x="1221981" y="2814915"/>
                  </a:lnTo>
                  <a:lnTo>
                    <a:pt x="1175178" y="2807764"/>
                  </a:lnTo>
                  <a:lnTo>
                    <a:pt x="1128893" y="2799097"/>
                  </a:lnTo>
                  <a:lnTo>
                    <a:pt x="1083150" y="2788938"/>
                  </a:lnTo>
                  <a:lnTo>
                    <a:pt x="1037977" y="2777316"/>
                  </a:lnTo>
                  <a:lnTo>
                    <a:pt x="993399" y="2764256"/>
                  </a:lnTo>
                  <a:lnTo>
                    <a:pt x="949443" y="2749784"/>
                  </a:lnTo>
                  <a:lnTo>
                    <a:pt x="906136" y="2733926"/>
                  </a:lnTo>
                  <a:lnTo>
                    <a:pt x="863503" y="2716710"/>
                  </a:lnTo>
                  <a:lnTo>
                    <a:pt x="821570" y="2698161"/>
                  </a:lnTo>
                  <a:lnTo>
                    <a:pt x="780365" y="2678306"/>
                  </a:lnTo>
                  <a:lnTo>
                    <a:pt x="739914" y="2657171"/>
                  </a:lnTo>
                  <a:lnTo>
                    <a:pt x="700242" y="2634782"/>
                  </a:lnTo>
                  <a:lnTo>
                    <a:pt x="661377" y="2611166"/>
                  </a:lnTo>
                  <a:lnTo>
                    <a:pt x="623343" y="2586348"/>
                  </a:lnTo>
                  <a:lnTo>
                    <a:pt x="586169" y="2560356"/>
                  </a:lnTo>
                  <a:lnTo>
                    <a:pt x="549880" y="2533216"/>
                  </a:lnTo>
                  <a:lnTo>
                    <a:pt x="514502" y="2504954"/>
                  </a:lnTo>
                  <a:lnTo>
                    <a:pt x="480062" y="2475596"/>
                  </a:lnTo>
                  <a:lnTo>
                    <a:pt x="446586" y="2445168"/>
                  </a:lnTo>
                  <a:lnTo>
                    <a:pt x="414101" y="2413697"/>
                  </a:lnTo>
                  <a:lnTo>
                    <a:pt x="382632" y="2381210"/>
                  </a:lnTo>
                  <a:lnTo>
                    <a:pt x="352206" y="2347732"/>
                  </a:lnTo>
                  <a:lnTo>
                    <a:pt x="322849" y="2313290"/>
                  </a:lnTo>
                  <a:lnTo>
                    <a:pt x="294589" y="2277910"/>
                  </a:lnTo>
                  <a:lnTo>
                    <a:pt x="267450" y="2241619"/>
                  </a:lnTo>
                  <a:lnTo>
                    <a:pt x="241459" y="2204442"/>
                  </a:lnTo>
                  <a:lnTo>
                    <a:pt x="216644" y="2166407"/>
                  </a:lnTo>
                  <a:lnTo>
                    <a:pt x="193029" y="2127539"/>
                  </a:lnTo>
                  <a:lnTo>
                    <a:pt x="170641" y="2087865"/>
                  </a:lnTo>
                  <a:lnTo>
                    <a:pt x="149507" y="2047411"/>
                  </a:lnTo>
                  <a:lnTo>
                    <a:pt x="129653" y="2006204"/>
                  </a:lnTo>
                  <a:lnTo>
                    <a:pt x="111105" y="1964269"/>
                  </a:lnTo>
                  <a:lnTo>
                    <a:pt x="93890" y="1921634"/>
                  </a:lnTo>
                  <a:lnTo>
                    <a:pt x="78034" y="1878324"/>
                  </a:lnTo>
                  <a:lnTo>
                    <a:pt x="63562" y="1834365"/>
                  </a:lnTo>
                  <a:lnTo>
                    <a:pt x="50503" y="1789785"/>
                  </a:lnTo>
                  <a:lnTo>
                    <a:pt x="38881" y="1744609"/>
                  </a:lnTo>
                  <a:lnTo>
                    <a:pt x="28723" y="1698864"/>
                  </a:lnTo>
                  <a:lnTo>
                    <a:pt x="20056" y="1652575"/>
                  </a:lnTo>
                  <a:lnTo>
                    <a:pt x="12906" y="1605771"/>
                  </a:lnTo>
                  <a:lnTo>
                    <a:pt x="7299" y="1558475"/>
                  </a:lnTo>
                  <a:lnTo>
                    <a:pt x="3261" y="1510716"/>
                  </a:lnTo>
                  <a:lnTo>
                    <a:pt x="819" y="1462519"/>
                  </a:lnTo>
                  <a:lnTo>
                    <a:pt x="0" y="1413911"/>
                  </a:lnTo>
                  <a:close/>
                </a:path>
              </a:pathLst>
            </a:custGeom>
            <a:ln w="62825">
              <a:solidFill>
                <a:srgbClr val="E43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6688759" y="3052337"/>
            <a:ext cx="2126291" cy="2019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 algn="ctr">
              <a:lnSpc>
                <a:spcPct val="101499"/>
              </a:lnSpc>
              <a:spcBef>
                <a:spcPts val="90"/>
              </a:spcBef>
            </a:pPr>
            <a:r>
              <a:rPr lang="en-US" sz="2600" b="1" spc="20" dirty="0">
                <a:solidFill>
                  <a:srgbClr val="E43078"/>
                </a:solidFill>
                <a:latin typeface="Arial"/>
                <a:cs typeface="Arial"/>
              </a:rPr>
              <a:t>FUNCIONES VITALES DEL CUERPO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75135" y="4519936"/>
            <a:ext cx="844884" cy="8303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5" dirty="0">
                <a:solidFill>
                  <a:srgbClr val="E43078"/>
                </a:solidFill>
                <a:latin typeface="Arial"/>
                <a:cs typeface="Arial"/>
              </a:rPr>
              <a:t>AIRE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648860" y="3764282"/>
            <a:ext cx="1920875" cy="1920239"/>
          </a:xfrm>
          <a:custGeom>
            <a:avLst/>
            <a:gdLst/>
            <a:ahLst/>
            <a:cxnLst/>
            <a:rect l="l" t="t" r="r" b="b"/>
            <a:pathLst>
              <a:path w="1920875" h="1920239">
                <a:moveTo>
                  <a:pt x="0" y="960049"/>
                </a:moveTo>
                <a:lnTo>
                  <a:pt x="1175" y="912133"/>
                </a:lnTo>
                <a:lnTo>
                  <a:pt x="4664" y="864825"/>
                </a:lnTo>
                <a:lnTo>
                  <a:pt x="10413" y="818180"/>
                </a:lnTo>
                <a:lnTo>
                  <a:pt x="18366" y="772254"/>
                </a:lnTo>
                <a:lnTo>
                  <a:pt x="28468" y="727100"/>
                </a:lnTo>
                <a:lnTo>
                  <a:pt x="40663" y="682774"/>
                </a:lnTo>
                <a:lnTo>
                  <a:pt x="54898" y="639332"/>
                </a:lnTo>
                <a:lnTo>
                  <a:pt x="71117" y="596828"/>
                </a:lnTo>
                <a:lnTo>
                  <a:pt x="89265" y="555317"/>
                </a:lnTo>
                <a:lnTo>
                  <a:pt x="109286" y="514854"/>
                </a:lnTo>
                <a:lnTo>
                  <a:pt x="131127" y="475494"/>
                </a:lnTo>
                <a:lnTo>
                  <a:pt x="154731" y="437292"/>
                </a:lnTo>
                <a:lnTo>
                  <a:pt x="180044" y="400304"/>
                </a:lnTo>
                <a:lnTo>
                  <a:pt x="207011" y="364583"/>
                </a:lnTo>
                <a:lnTo>
                  <a:pt x="235577" y="330186"/>
                </a:lnTo>
                <a:lnTo>
                  <a:pt x="265687" y="297167"/>
                </a:lnTo>
                <a:lnTo>
                  <a:pt x="297286" y="265581"/>
                </a:lnTo>
                <a:lnTo>
                  <a:pt x="330318" y="235484"/>
                </a:lnTo>
                <a:lnTo>
                  <a:pt x="364729" y="206929"/>
                </a:lnTo>
                <a:lnTo>
                  <a:pt x="400463" y="179973"/>
                </a:lnTo>
                <a:lnTo>
                  <a:pt x="437466" y="154669"/>
                </a:lnTo>
                <a:lnTo>
                  <a:pt x="475683" y="131074"/>
                </a:lnTo>
                <a:lnTo>
                  <a:pt x="515059" y="109243"/>
                </a:lnTo>
                <a:lnTo>
                  <a:pt x="555538" y="89229"/>
                </a:lnTo>
                <a:lnTo>
                  <a:pt x="597066" y="71088"/>
                </a:lnTo>
                <a:lnTo>
                  <a:pt x="639587" y="54876"/>
                </a:lnTo>
                <a:lnTo>
                  <a:pt x="683046" y="40647"/>
                </a:lnTo>
                <a:lnTo>
                  <a:pt x="727390" y="28456"/>
                </a:lnTo>
                <a:lnTo>
                  <a:pt x="772561" y="18358"/>
                </a:lnTo>
                <a:lnTo>
                  <a:pt x="818506" y="10409"/>
                </a:lnTo>
                <a:lnTo>
                  <a:pt x="865170" y="4663"/>
                </a:lnTo>
                <a:lnTo>
                  <a:pt x="912497" y="1174"/>
                </a:lnTo>
                <a:lnTo>
                  <a:pt x="960432" y="0"/>
                </a:lnTo>
                <a:lnTo>
                  <a:pt x="1008367" y="1174"/>
                </a:lnTo>
                <a:lnTo>
                  <a:pt x="1055694" y="4663"/>
                </a:lnTo>
                <a:lnTo>
                  <a:pt x="1102358" y="10409"/>
                </a:lnTo>
                <a:lnTo>
                  <a:pt x="1148303" y="18358"/>
                </a:lnTo>
                <a:lnTo>
                  <a:pt x="1193474" y="28456"/>
                </a:lnTo>
                <a:lnTo>
                  <a:pt x="1237818" y="40647"/>
                </a:lnTo>
                <a:lnTo>
                  <a:pt x="1281277" y="54876"/>
                </a:lnTo>
                <a:lnTo>
                  <a:pt x="1323798" y="71088"/>
                </a:lnTo>
                <a:lnTo>
                  <a:pt x="1365326" y="89229"/>
                </a:lnTo>
                <a:lnTo>
                  <a:pt x="1405805" y="109243"/>
                </a:lnTo>
                <a:lnTo>
                  <a:pt x="1445181" y="131074"/>
                </a:lnTo>
                <a:lnTo>
                  <a:pt x="1483397" y="154669"/>
                </a:lnTo>
                <a:lnTo>
                  <a:pt x="1520401" y="179973"/>
                </a:lnTo>
                <a:lnTo>
                  <a:pt x="1556135" y="206929"/>
                </a:lnTo>
                <a:lnTo>
                  <a:pt x="1590546" y="235484"/>
                </a:lnTo>
                <a:lnTo>
                  <a:pt x="1623578" y="265581"/>
                </a:lnTo>
                <a:lnTo>
                  <a:pt x="1655177" y="297167"/>
                </a:lnTo>
                <a:lnTo>
                  <a:pt x="1685287" y="330186"/>
                </a:lnTo>
                <a:lnTo>
                  <a:pt x="1713852" y="364583"/>
                </a:lnTo>
                <a:lnTo>
                  <a:pt x="1740820" y="400304"/>
                </a:lnTo>
                <a:lnTo>
                  <a:pt x="1766133" y="437292"/>
                </a:lnTo>
                <a:lnTo>
                  <a:pt x="1789737" y="475494"/>
                </a:lnTo>
                <a:lnTo>
                  <a:pt x="1811578" y="514854"/>
                </a:lnTo>
                <a:lnTo>
                  <a:pt x="1831600" y="555317"/>
                </a:lnTo>
                <a:lnTo>
                  <a:pt x="1849747" y="596828"/>
                </a:lnTo>
                <a:lnTo>
                  <a:pt x="1865966" y="639332"/>
                </a:lnTo>
                <a:lnTo>
                  <a:pt x="1880201" y="682774"/>
                </a:lnTo>
                <a:lnTo>
                  <a:pt x="1892397" y="727100"/>
                </a:lnTo>
                <a:lnTo>
                  <a:pt x="1902498" y="772254"/>
                </a:lnTo>
                <a:lnTo>
                  <a:pt x="1910451" y="818180"/>
                </a:lnTo>
                <a:lnTo>
                  <a:pt x="1916200" y="864825"/>
                </a:lnTo>
                <a:lnTo>
                  <a:pt x="1919689" y="912133"/>
                </a:lnTo>
                <a:lnTo>
                  <a:pt x="1920865" y="960049"/>
                </a:lnTo>
                <a:lnTo>
                  <a:pt x="1919689" y="1007966"/>
                </a:lnTo>
                <a:lnTo>
                  <a:pt x="1916200" y="1055274"/>
                </a:lnTo>
                <a:lnTo>
                  <a:pt x="1910451" y="1101919"/>
                </a:lnTo>
                <a:lnTo>
                  <a:pt x="1902498" y="1147845"/>
                </a:lnTo>
                <a:lnTo>
                  <a:pt x="1892397" y="1192999"/>
                </a:lnTo>
                <a:lnTo>
                  <a:pt x="1880201" y="1237325"/>
                </a:lnTo>
                <a:lnTo>
                  <a:pt x="1865966" y="1280767"/>
                </a:lnTo>
                <a:lnTo>
                  <a:pt x="1849747" y="1323271"/>
                </a:lnTo>
                <a:lnTo>
                  <a:pt x="1831600" y="1364782"/>
                </a:lnTo>
                <a:lnTo>
                  <a:pt x="1811578" y="1405245"/>
                </a:lnTo>
                <a:lnTo>
                  <a:pt x="1789737" y="1444605"/>
                </a:lnTo>
                <a:lnTo>
                  <a:pt x="1766133" y="1482807"/>
                </a:lnTo>
                <a:lnTo>
                  <a:pt x="1740820" y="1519795"/>
                </a:lnTo>
                <a:lnTo>
                  <a:pt x="1713852" y="1555516"/>
                </a:lnTo>
                <a:lnTo>
                  <a:pt x="1685287" y="1589913"/>
                </a:lnTo>
                <a:lnTo>
                  <a:pt x="1655177" y="1622932"/>
                </a:lnTo>
                <a:lnTo>
                  <a:pt x="1623578" y="1654518"/>
                </a:lnTo>
                <a:lnTo>
                  <a:pt x="1590546" y="1684615"/>
                </a:lnTo>
                <a:lnTo>
                  <a:pt x="1556135" y="1713170"/>
                </a:lnTo>
                <a:lnTo>
                  <a:pt x="1520401" y="1740126"/>
                </a:lnTo>
                <a:lnTo>
                  <a:pt x="1483397" y="1765429"/>
                </a:lnTo>
                <a:lnTo>
                  <a:pt x="1445181" y="1789024"/>
                </a:lnTo>
                <a:lnTo>
                  <a:pt x="1405805" y="1810856"/>
                </a:lnTo>
                <a:lnTo>
                  <a:pt x="1365326" y="1830870"/>
                </a:lnTo>
                <a:lnTo>
                  <a:pt x="1323798" y="1849010"/>
                </a:lnTo>
                <a:lnTo>
                  <a:pt x="1281277" y="1865223"/>
                </a:lnTo>
                <a:lnTo>
                  <a:pt x="1237818" y="1879452"/>
                </a:lnTo>
                <a:lnTo>
                  <a:pt x="1193474" y="1891643"/>
                </a:lnTo>
                <a:lnTo>
                  <a:pt x="1148303" y="1901741"/>
                </a:lnTo>
                <a:lnTo>
                  <a:pt x="1102358" y="1909690"/>
                </a:lnTo>
                <a:lnTo>
                  <a:pt x="1055694" y="1915436"/>
                </a:lnTo>
                <a:lnTo>
                  <a:pt x="1008367" y="1918925"/>
                </a:lnTo>
                <a:lnTo>
                  <a:pt x="960432" y="1920099"/>
                </a:lnTo>
                <a:lnTo>
                  <a:pt x="912497" y="1918925"/>
                </a:lnTo>
                <a:lnTo>
                  <a:pt x="865170" y="1915436"/>
                </a:lnTo>
                <a:lnTo>
                  <a:pt x="818506" y="1909690"/>
                </a:lnTo>
                <a:lnTo>
                  <a:pt x="772561" y="1901741"/>
                </a:lnTo>
                <a:lnTo>
                  <a:pt x="727390" y="1891643"/>
                </a:lnTo>
                <a:lnTo>
                  <a:pt x="683046" y="1879452"/>
                </a:lnTo>
                <a:lnTo>
                  <a:pt x="639587" y="1865223"/>
                </a:lnTo>
                <a:lnTo>
                  <a:pt x="597066" y="1849010"/>
                </a:lnTo>
                <a:lnTo>
                  <a:pt x="555538" y="1830870"/>
                </a:lnTo>
                <a:lnTo>
                  <a:pt x="515059" y="1810856"/>
                </a:lnTo>
                <a:lnTo>
                  <a:pt x="475683" y="1789024"/>
                </a:lnTo>
                <a:lnTo>
                  <a:pt x="437466" y="1765429"/>
                </a:lnTo>
                <a:lnTo>
                  <a:pt x="400463" y="1740126"/>
                </a:lnTo>
                <a:lnTo>
                  <a:pt x="364729" y="1713170"/>
                </a:lnTo>
                <a:lnTo>
                  <a:pt x="330318" y="1684615"/>
                </a:lnTo>
                <a:lnTo>
                  <a:pt x="297286" y="1654518"/>
                </a:lnTo>
                <a:lnTo>
                  <a:pt x="265687" y="1622932"/>
                </a:lnTo>
                <a:lnTo>
                  <a:pt x="235577" y="1589913"/>
                </a:lnTo>
                <a:lnTo>
                  <a:pt x="207011" y="1555516"/>
                </a:lnTo>
                <a:lnTo>
                  <a:pt x="180044" y="1519795"/>
                </a:lnTo>
                <a:lnTo>
                  <a:pt x="154731" y="1482807"/>
                </a:lnTo>
                <a:lnTo>
                  <a:pt x="131127" y="1444605"/>
                </a:lnTo>
                <a:lnTo>
                  <a:pt x="109286" y="1405245"/>
                </a:lnTo>
                <a:lnTo>
                  <a:pt x="89265" y="1364782"/>
                </a:lnTo>
                <a:lnTo>
                  <a:pt x="71117" y="1323271"/>
                </a:lnTo>
                <a:lnTo>
                  <a:pt x="54898" y="1280767"/>
                </a:lnTo>
                <a:lnTo>
                  <a:pt x="40663" y="1237325"/>
                </a:lnTo>
                <a:lnTo>
                  <a:pt x="28468" y="1192999"/>
                </a:lnTo>
                <a:lnTo>
                  <a:pt x="18366" y="1147845"/>
                </a:lnTo>
                <a:lnTo>
                  <a:pt x="10413" y="1101919"/>
                </a:lnTo>
                <a:lnTo>
                  <a:pt x="4664" y="1055274"/>
                </a:lnTo>
                <a:lnTo>
                  <a:pt x="1175" y="1007966"/>
                </a:lnTo>
                <a:lnTo>
                  <a:pt x="0" y="960049"/>
                </a:lnTo>
                <a:close/>
              </a:path>
            </a:pathLst>
          </a:custGeom>
          <a:ln w="41883">
            <a:solidFill>
              <a:srgbClr val="F981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366401" y="7995433"/>
            <a:ext cx="1254760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30" dirty="0">
                <a:solidFill>
                  <a:srgbClr val="E43078"/>
                </a:solidFill>
                <a:latin typeface="Arial"/>
                <a:cs typeface="Arial"/>
              </a:rPr>
              <a:t>AGUA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120019" y="7368884"/>
            <a:ext cx="1617980" cy="1619250"/>
          </a:xfrm>
          <a:custGeom>
            <a:avLst/>
            <a:gdLst/>
            <a:ahLst/>
            <a:cxnLst/>
            <a:rect l="l" t="t" r="r" b="b"/>
            <a:pathLst>
              <a:path w="1617980" h="1619250">
                <a:moveTo>
                  <a:pt x="0" y="809531"/>
                </a:moveTo>
                <a:lnTo>
                  <a:pt x="1373" y="761965"/>
                </a:lnTo>
                <a:lnTo>
                  <a:pt x="5441" y="715122"/>
                </a:lnTo>
                <a:lnTo>
                  <a:pt x="12130" y="669080"/>
                </a:lnTo>
                <a:lnTo>
                  <a:pt x="21362" y="623913"/>
                </a:lnTo>
                <a:lnTo>
                  <a:pt x="33062" y="579697"/>
                </a:lnTo>
                <a:lnTo>
                  <a:pt x="47154" y="536509"/>
                </a:lnTo>
                <a:lnTo>
                  <a:pt x="63563" y="494425"/>
                </a:lnTo>
                <a:lnTo>
                  <a:pt x="82212" y="453520"/>
                </a:lnTo>
                <a:lnTo>
                  <a:pt x="103025" y="413870"/>
                </a:lnTo>
                <a:lnTo>
                  <a:pt x="125928" y="375551"/>
                </a:lnTo>
                <a:lnTo>
                  <a:pt x="150843" y="338639"/>
                </a:lnTo>
                <a:lnTo>
                  <a:pt x="177695" y="303210"/>
                </a:lnTo>
                <a:lnTo>
                  <a:pt x="206408" y="269341"/>
                </a:lnTo>
                <a:lnTo>
                  <a:pt x="236906" y="237106"/>
                </a:lnTo>
                <a:lnTo>
                  <a:pt x="269114" y="206582"/>
                </a:lnTo>
                <a:lnTo>
                  <a:pt x="302955" y="177844"/>
                </a:lnTo>
                <a:lnTo>
                  <a:pt x="338354" y="150970"/>
                </a:lnTo>
                <a:lnTo>
                  <a:pt x="375235" y="126034"/>
                </a:lnTo>
                <a:lnTo>
                  <a:pt x="413521" y="103112"/>
                </a:lnTo>
                <a:lnTo>
                  <a:pt x="453138" y="82281"/>
                </a:lnTo>
                <a:lnTo>
                  <a:pt x="494009" y="63616"/>
                </a:lnTo>
                <a:lnTo>
                  <a:pt x="536058" y="47194"/>
                </a:lnTo>
                <a:lnTo>
                  <a:pt x="579209" y="33090"/>
                </a:lnTo>
                <a:lnTo>
                  <a:pt x="623388" y="21380"/>
                </a:lnTo>
                <a:lnTo>
                  <a:pt x="668517" y="12140"/>
                </a:lnTo>
                <a:lnTo>
                  <a:pt x="714520" y="5446"/>
                </a:lnTo>
                <a:lnTo>
                  <a:pt x="761323" y="1374"/>
                </a:lnTo>
                <a:lnTo>
                  <a:pt x="808849" y="0"/>
                </a:lnTo>
                <a:lnTo>
                  <a:pt x="856376" y="1374"/>
                </a:lnTo>
                <a:lnTo>
                  <a:pt x="903178" y="5446"/>
                </a:lnTo>
                <a:lnTo>
                  <a:pt x="949182" y="12140"/>
                </a:lnTo>
                <a:lnTo>
                  <a:pt x="994311" y="21380"/>
                </a:lnTo>
                <a:lnTo>
                  <a:pt x="1038490" y="33090"/>
                </a:lnTo>
                <a:lnTo>
                  <a:pt x="1081641" y="47194"/>
                </a:lnTo>
                <a:lnTo>
                  <a:pt x="1123690" y="63616"/>
                </a:lnTo>
                <a:lnTo>
                  <a:pt x="1164561" y="82281"/>
                </a:lnTo>
                <a:lnTo>
                  <a:pt x="1204178" y="103112"/>
                </a:lnTo>
                <a:lnTo>
                  <a:pt x="1242464" y="126034"/>
                </a:lnTo>
                <a:lnTo>
                  <a:pt x="1279345" y="150970"/>
                </a:lnTo>
                <a:lnTo>
                  <a:pt x="1314744" y="177844"/>
                </a:lnTo>
                <a:lnTo>
                  <a:pt x="1348585" y="206582"/>
                </a:lnTo>
                <a:lnTo>
                  <a:pt x="1380793" y="237106"/>
                </a:lnTo>
                <a:lnTo>
                  <a:pt x="1411291" y="269341"/>
                </a:lnTo>
                <a:lnTo>
                  <a:pt x="1440004" y="303210"/>
                </a:lnTo>
                <a:lnTo>
                  <a:pt x="1466856" y="338639"/>
                </a:lnTo>
                <a:lnTo>
                  <a:pt x="1491771" y="375551"/>
                </a:lnTo>
                <a:lnTo>
                  <a:pt x="1514673" y="413870"/>
                </a:lnTo>
                <a:lnTo>
                  <a:pt x="1535487" y="453520"/>
                </a:lnTo>
                <a:lnTo>
                  <a:pt x="1554136" y="494425"/>
                </a:lnTo>
                <a:lnTo>
                  <a:pt x="1570545" y="536509"/>
                </a:lnTo>
                <a:lnTo>
                  <a:pt x="1584637" y="579697"/>
                </a:lnTo>
                <a:lnTo>
                  <a:pt x="1596337" y="623913"/>
                </a:lnTo>
                <a:lnTo>
                  <a:pt x="1605569" y="669080"/>
                </a:lnTo>
                <a:lnTo>
                  <a:pt x="1612258" y="715122"/>
                </a:lnTo>
                <a:lnTo>
                  <a:pt x="1616326" y="761965"/>
                </a:lnTo>
                <a:lnTo>
                  <a:pt x="1617699" y="809531"/>
                </a:lnTo>
                <a:lnTo>
                  <a:pt x="1616326" y="857097"/>
                </a:lnTo>
                <a:lnTo>
                  <a:pt x="1612258" y="903939"/>
                </a:lnTo>
                <a:lnTo>
                  <a:pt x="1605569" y="949982"/>
                </a:lnTo>
                <a:lnTo>
                  <a:pt x="1596337" y="995149"/>
                </a:lnTo>
                <a:lnTo>
                  <a:pt x="1584637" y="1039365"/>
                </a:lnTo>
                <a:lnTo>
                  <a:pt x="1570545" y="1082553"/>
                </a:lnTo>
                <a:lnTo>
                  <a:pt x="1554136" y="1124637"/>
                </a:lnTo>
                <a:lnTo>
                  <a:pt x="1535487" y="1165542"/>
                </a:lnTo>
                <a:lnTo>
                  <a:pt x="1514673" y="1205192"/>
                </a:lnTo>
                <a:lnTo>
                  <a:pt x="1491771" y="1243511"/>
                </a:lnTo>
                <a:lnTo>
                  <a:pt x="1466856" y="1280423"/>
                </a:lnTo>
                <a:lnTo>
                  <a:pt x="1440004" y="1315852"/>
                </a:lnTo>
                <a:lnTo>
                  <a:pt x="1411291" y="1349721"/>
                </a:lnTo>
                <a:lnTo>
                  <a:pt x="1380793" y="1381956"/>
                </a:lnTo>
                <a:lnTo>
                  <a:pt x="1348585" y="1412480"/>
                </a:lnTo>
                <a:lnTo>
                  <a:pt x="1314744" y="1441217"/>
                </a:lnTo>
                <a:lnTo>
                  <a:pt x="1279345" y="1468092"/>
                </a:lnTo>
                <a:lnTo>
                  <a:pt x="1242464" y="1493028"/>
                </a:lnTo>
                <a:lnTo>
                  <a:pt x="1204178" y="1515950"/>
                </a:lnTo>
                <a:lnTo>
                  <a:pt x="1164561" y="1536781"/>
                </a:lnTo>
                <a:lnTo>
                  <a:pt x="1123690" y="1555445"/>
                </a:lnTo>
                <a:lnTo>
                  <a:pt x="1081641" y="1571868"/>
                </a:lnTo>
                <a:lnTo>
                  <a:pt x="1038490" y="1585972"/>
                </a:lnTo>
                <a:lnTo>
                  <a:pt x="994311" y="1597682"/>
                </a:lnTo>
                <a:lnTo>
                  <a:pt x="949182" y="1606922"/>
                </a:lnTo>
                <a:lnTo>
                  <a:pt x="903178" y="1613616"/>
                </a:lnTo>
                <a:lnTo>
                  <a:pt x="856376" y="1617688"/>
                </a:lnTo>
                <a:lnTo>
                  <a:pt x="808849" y="1619062"/>
                </a:lnTo>
                <a:lnTo>
                  <a:pt x="761323" y="1617688"/>
                </a:lnTo>
                <a:lnTo>
                  <a:pt x="714520" y="1613616"/>
                </a:lnTo>
                <a:lnTo>
                  <a:pt x="668517" y="1606922"/>
                </a:lnTo>
                <a:lnTo>
                  <a:pt x="623388" y="1597682"/>
                </a:lnTo>
                <a:lnTo>
                  <a:pt x="579209" y="1585972"/>
                </a:lnTo>
                <a:lnTo>
                  <a:pt x="536058" y="1571868"/>
                </a:lnTo>
                <a:lnTo>
                  <a:pt x="494009" y="1555445"/>
                </a:lnTo>
                <a:lnTo>
                  <a:pt x="453138" y="1536781"/>
                </a:lnTo>
                <a:lnTo>
                  <a:pt x="413521" y="1515950"/>
                </a:lnTo>
                <a:lnTo>
                  <a:pt x="375235" y="1493028"/>
                </a:lnTo>
                <a:lnTo>
                  <a:pt x="338354" y="1468092"/>
                </a:lnTo>
                <a:lnTo>
                  <a:pt x="302955" y="1441217"/>
                </a:lnTo>
                <a:lnTo>
                  <a:pt x="269114" y="1412480"/>
                </a:lnTo>
                <a:lnTo>
                  <a:pt x="236906" y="1381956"/>
                </a:lnTo>
                <a:lnTo>
                  <a:pt x="206408" y="1349721"/>
                </a:lnTo>
                <a:lnTo>
                  <a:pt x="177695" y="1315852"/>
                </a:lnTo>
                <a:lnTo>
                  <a:pt x="150843" y="1280423"/>
                </a:lnTo>
                <a:lnTo>
                  <a:pt x="125928" y="1243511"/>
                </a:lnTo>
                <a:lnTo>
                  <a:pt x="103025" y="1205192"/>
                </a:lnTo>
                <a:lnTo>
                  <a:pt x="82212" y="1165542"/>
                </a:lnTo>
                <a:lnTo>
                  <a:pt x="63563" y="1124637"/>
                </a:lnTo>
                <a:lnTo>
                  <a:pt x="47154" y="1082553"/>
                </a:lnTo>
                <a:lnTo>
                  <a:pt x="33062" y="1039365"/>
                </a:lnTo>
                <a:lnTo>
                  <a:pt x="21362" y="995149"/>
                </a:lnTo>
                <a:lnTo>
                  <a:pt x="12130" y="949982"/>
                </a:lnTo>
                <a:lnTo>
                  <a:pt x="5441" y="903939"/>
                </a:lnTo>
                <a:lnTo>
                  <a:pt x="1373" y="857097"/>
                </a:lnTo>
                <a:lnTo>
                  <a:pt x="0" y="809531"/>
                </a:lnTo>
                <a:close/>
              </a:path>
            </a:pathLst>
          </a:custGeom>
          <a:ln w="41883">
            <a:solidFill>
              <a:srgbClr val="F981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271" y="1603921"/>
            <a:ext cx="19580828" cy="91787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3003" y="1485055"/>
            <a:ext cx="5558790" cy="8547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>
                <a:solidFill>
                  <a:srgbClr val="E22F76"/>
                </a:solidFill>
              </a:rPr>
              <a:t>Coral</a:t>
            </a:r>
            <a:r>
              <a:rPr spc="-20" dirty="0">
                <a:solidFill>
                  <a:srgbClr val="E22F76"/>
                </a:solidFill>
              </a:rPr>
              <a:t> </a:t>
            </a:r>
            <a:r>
              <a:rPr spc="-10" dirty="0">
                <a:solidFill>
                  <a:srgbClr val="E22F76"/>
                </a:solidFill>
              </a:rPr>
              <a:t>Detox</a:t>
            </a:r>
            <a:r>
              <a:rPr spc="-20" dirty="0">
                <a:solidFill>
                  <a:srgbClr val="E22F76"/>
                </a:solidFill>
              </a:rPr>
              <a:t> </a:t>
            </a:r>
            <a:r>
              <a:rPr spc="-10" dirty="0">
                <a:solidFill>
                  <a:srgbClr val="E22F76"/>
                </a:solidFill>
              </a:rPr>
              <a:t>Plus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39075" y="4361617"/>
            <a:ext cx="2798445" cy="81753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0" dirty="0">
                <a:solidFill>
                  <a:srgbClr val="535353"/>
                </a:solidFill>
                <a:latin typeface="Arial"/>
                <a:cs typeface="Arial"/>
              </a:rPr>
              <a:t>PUNTOS DE BONIFICACIÓN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39075" y="5567863"/>
            <a:ext cx="3155175" cy="41742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600" b="1" spc="25" dirty="0">
                <a:solidFill>
                  <a:srgbClr val="535353"/>
                </a:solidFill>
                <a:latin typeface="Arial"/>
                <a:cs typeface="Arial"/>
              </a:rPr>
              <a:t>PRECIO DE CLUB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9075" y="6781648"/>
            <a:ext cx="3383775" cy="12304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s-ES" sz="2600" b="1" spc="20" dirty="0">
                <a:solidFill>
                  <a:srgbClr val="535353"/>
                </a:solidFill>
                <a:latin typeface="Arial"/>
                <a:cs typeface="Arial"/>
              </a:rPr>
              <a:t>PRECIO DE VENTA AL PÚBLICO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2451" y="4207485"/>
            <a:ext cx="630555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83</a:t>
            </a:r>
            <a:endParaRPr sz="4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3343" y="6519457"/>
            <a:ext cx="1991360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$153</a:t>
            </a:r>
            <a:r>
              <a:rPr sz="4250" b="1" spc="10" dirty="0">
                <a:solidFill>
                  <a:srgbClr val="E22F76"/>
                </a:solidFill>
                <a:latin typeface="Arial"/>
                <a:cs typeface="Arial"/>
              </a:rPr>
              <a:t>.</a:t>
            </a: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75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3343" y="5355932"/>
            <a:ext cx="1235710" cy="678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250" b="1" spc="15" dirty="0">
                <a:solidFill>
                  <a:srgbClr val="E22F76"/>
                </a:solidFill>
                <a:latin typeface="Arial"/>
                <a:cs typeface="Arial"/>
              </a:rPr>
              <a:t>$12</a:t>
            </a:r>
            <a:r>
              <a:rPr sz="4250" b="1" spc="20" dirty="0">
                <a:solidFill>
                  <a:srgbClr val="E22F76"/>
                </a:solidFill>
                <a:latin typeface="Arial"/>
                <a:cs typeface="Arial"/>
              </a:rPr>
              <a:t>3</a:t>
            </a:r>
            <a:endParaRPr sz="42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80711" y="2819490"/>
            <a:ext cx="13767435" cy="5428615"/>
            <a:chOff x="5880711" y="2819490"/>
            <a:chExt cx="13767435" cy="5428615"/>
          </a:xfrm>
        </p:grpSpPr>
        <p:sp>
          <p:nvSpPr>
            <p:cNvPr id="11" name="object 11"/>
            <p:cNvSpPr/>
            <p:nvPr/>
          </p:nvSpPr>
          <p:spPr>
            <a:xfrm>
              <a:off x="5891182" y="4094116"/>
              <a:ext cx="883919" cy="883919"/>
            </a:xfrm>
            <a:custGeom>
              <a:avLst/>
              <a:gdLst/>
              <a:ahLst/>
              <a:cxnLst/>
              <a:rect l="l" t="t" r="r" b="b"/>
              <a:pathLst>
                <a:path w="883920" h="883920">
                  <a:moveTo>
                    <a:pt x="0" y="441740"/>
                  </a:moveTo>
                  <a:lnTo>
                    <a:pt x="2592" y="393608"/>
                  </a:lnTo>
                  <a:lnTo>
                    <a:pt x="10188" y="346976"/>
                  </a:lnTo>
                  <a:lnTo>
                    <a:pt x="22520" y="302116"/>
                  </a:lnTo>
                  <a:lnTo>
                    <a:pt x="39317" y="259296"/>
                  </a:lnTo>
                  <a:lnTo>
                    <a:pt x="60310" y="218785"/>
                  </a:lnTo>
                  <a:lnTo>
                    <a:pt x="85230" y="180854"/>
                  </a:lnTo>
                  <a:lnTo>
                    <a:pt x="113807" y="145771"/>
                  </a:lnTo>
                  <a:lnTo>
                    <a:pt x="145771" y="113807"/>
                  </a:lnTo>
                  <a:lnTo>
                    <a:pt x="180854" y="85230"/>
                  </a:lnTo>
                  <a:lnTo>
                    <a:pt x="218785" y="60310"/>
                  </a:lnTo>
                  <a:lnTo>
                    <a:pt x="259295" y="39317"/>
                  </a:lnTo>
                  <a:lnTo>
                    <a:pt x="302116" y="22520"/>
                  </a:lnTo>
                  <a:lnTo>
                    <a:pt x="346976" y="10188"/>
                  </a:lnTo>
                  <a:lnTo>
                    <a:pt x="393607" y="2592"/>
                  </a:lnTo>
                  <a:lnTo>
                    <a:pt x="441740" y="0"/>
                  </a:lnTo>
                  <a:lnTo>
                    <a:pt x="489872" y="2592"/>
                  </a:lnTo>
                  <a:lnTo>
                    <a:pt x="536503" y="10188"/>
                  </a:lnTo>
                  <a:lnTo>
                    <a:pt x="581364" y="22520"/>
                  </a:lnTo>
                  <a:lnTo>
                    <a:pt x="624184" y="39317"/>
                  </a:lnTo>
                  <a:lnTo>
                    <a:pt x="664695" y="60310"/>
                  </a:lnTo>
                  <a:lnTo>
                    <a:pt x="702626" y="85230"/>
                  </a:lnTo>
                  <a:lnTo>
                    <a:pt x="737708" y="113807"/>
                  </a:lnTo>
                  <a:lnTo>
                    <a:pt x="769673" y="145771"/>
                  </a:lnTo>
                  <a:lnTo>
                    <a:pt x="798250" y="180854"/>
                  </a:lnTo>
                  <a:lnTo>
                    <a:pt x="823170" y="218785"/>
                  </a:lnTo>
                  <a:lnTo>
                    <a:pt x="844163" y="259296"/>
                  </a:lnTo>
                  <a:lnTo>
                    <a:pt x="860960" y="302116"/>
                  </a:lnTo>
                  <a:lnTo>
                    <a:pt x="873291" y="346976"/>
                  </a:lnTo>
                  <a:lnTo>
                    <a:pt x="880888" y="393608"/>
                  </a:lnTo>
                  <a:lnTo>
                    <a:pt x="883480" y="441740"/>
                  </a:lnTo>
                  <a:lnTo>
                    <a:pt x="880888" y="489873"/>
                  </a:lnTo>
                  <a:lnTo>
                    <a:pt x="873291" y="536504"/>
                  </a:lnTo>
                  <a:lnTo>
                    <a:pt x="860960" y="581364"/>
                  </a:lnTo>
                  <a:lnTo>
                    <a:pt x="844163" y="624185"/>
                  </a:lnTo>
                  <a:lnTo>
                    <a:pt x="823170" y="664695"/>
                  </a:lnTo>
                  <a:lnTo>
                    <a:pt x="798250" y="702627"/>
                  </a:lnTo>
                  <a:lnTo>
                    <a:pt x="769673" y="737709"/>
                  </a:lnTo>
                  <a:lnTo>
                    <a:pt x="737708" y="769674"/>
                  </a:lnTo>
                  <a:lnTo>
                    <a:pt x="702626" y="798251"/>
                  </a:lnTo>
                  <a:lnTo>
                    <a:pt x="664695" y="823170"/>
                  </a:lnTo>
                  <a:lnTo>
                    <a:pt x="624184" y="844164"/>
                  </a:lnTo>
                  <a:lnTo>
                    <a:pt x="581364" y="860961"/>
                  </a:lnTo>
                  <a:lnTo>
                    <a:pt x="536503" y="873292"/>
                  </a:lnTo>
                  <a:lnTo>
                    <a:pt x="489872" y="880889"/>
                  </a:lnTo>
                  <a:lnTo>
                    <a:pt x="441740" y="883481"/>
                  </a:lnTo>
                  <a:lnTo>
                    <a:pt x="393607" y="880889"/>
                  </a:lnTo>
                  <a:lnTo>
                    <a:pt x="346976" y="873292"/>
                  </a:lnTo>
                  <a:lnTo>
                    <a:pt x="302116" y="860961"/>
                  </a:lnTo>
                  <a:lnTo>
                    <a:pt x="259295" y="844164"/>
                  </a:lnTo>
                  <a:lnTo>
                    <a:pt x="218785" y="823170"/>
                  </a:lnTo>
                  <a:lnTo>
                    <a:pt x="180854" y="798251"/>
                  </a:lnTo>
                  <a:lnTo>
                    <a:pt x="145771" y="769674"/>
                  </a:lnTo>
                  <a:lnTo>
                    <a:pt x="113807" y="737709"/>
                  </a:lnTo>
                  <a:lnTo>
                    <a:pt x="85230" y="702627"/>
                  </a:lnTo>
                  <a:lnTo>
                    <a:pt x="60310" y="664695"/>
                  </a:lnTo>
                  <a:lnTo>
                    <a:pt x="39317" y="624185"/>
                  </a:lnTo>
                  <a:lnTo>
                    <a:pt x="22520" y="581364"/>
                  </a:lnTo>
                  <a:lnTo>
                    <a:pt x="10188" y="536504"/>
                  </a:lnTo>
                  <a:lnTo>
                    <a:pt x="2592" y="489873"/>
                  </a:lnTo>
                  <a:lnTo>
                    <a:pt x="0" y="441740"/>
                  </a:lnTo>
                  <a:close/>
                </a:path>
              </a:pathLst>
            </a:custGeom>
            <a:ln w="20941">
              <a:solidFill>
                <a:srgbClr val="F989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2972" y="2819490"/>
              <a:ext cx="8594680" cy="54282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E43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01706" y="4992383"/>
            <a:ext cx="8034655" cy="113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3600" spc="10" dirty="0">
                <a:solidFill>
                  <a:srgbClr val="FFFFFF"/>
                </a:solidFill>
              </a:rPr>
              <a:t>LIMPIEZA NATURAL EN ACCIÓN
</a:t>
            </a:r>
            <a:endParaRPr sz="36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1225" y="6955285"/>
            <a:ext cx="4261650" cy="749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29358" y="10448709"/>
            <a:ext cx="6445885" cy="449482"/>
          </a:xfrm>
          <a:prstGeom prst="rect">
            <a:avLst/>
          </a:prstGeom>
          <a:solidFill>
            <a:srgbClr val="E43078"/>
          </a:solidFill>
          <a:ln w="1047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lang="es-ES" sz="11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</a:t>
            </a:r>
            <a:r>
              <a:rPr sz="1300" spc="5" dirty="0">
                <a:latin typeface="Arial MT"/>
                <a:cs typeface="Arial MT"/>
              </a:rPr>
              <a:t>.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0536" y="841724"/>
            <a:ext cx="13203027" cy="3537507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175" marR="186690" algn="ctr">
              <a:lnSpc>
                <a:spcPct val="100000"/>
              </a:lnSpc>
              <a:spcBef>
                <a:spcPts val="725"/>
              </a:spcBef>
            </a:pPr>
            <a:r>
              <a:rPr lang="es-ES" spc="-10" dirty="0"/>
              <a:t>TOXINAS
ENTRAR EN EL CUERPO </a:t>
            </a:r>
            <a:r>
              <a:rPr spc="-10" dirty="0"/>
              <a:t> </a:t>
            </a:r>
            <a:r>
              <a:rPr lang="en-US" spc="-10" dirty="0">
                <a:solidFill>
                  <a:srgbClr val="A61C56"/>
                </a:solidFill>
              </a:rPr>
              <a:t>DESDE EL EXTERIOR </a:t>
            </a:r>
            <a:r>
              <a:rPr lang="en-US" spc="-10" dirty="0"/>
              <a:t>Y SE PRODUCEN </a:t>
            </a:r>
            <a:r>
              <a:rPr lang="en-US" spc="-10" dirty="0">
                <a:solidFill>
                  <a:srgbClr val="A61C56"/>
                </a:solidFill>
              </a:rPr>
              <a:t>ADENTRO</a:t>
            </a:r>
            <a:endParaRPr spc="-10" dirty="0">
              <a:solidFill>
                <a:srgbClr val="A61C56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8401" y="4557451"/>
            <a:ext cx="11623040" cy="3366770"/>
            <a:chOff x="4328401" y="4557451"/>
            <a:chExt cx="11623040" cy="336677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58743" y="5003979"/>
              <a:ext cx="2419601" cy="24733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617417" y="4588864"/>
              <a:ext cx="3302635" cy="3303904"/>
            </a:xfrm>
            <a:custGeom>
              <a:avLst/>
              <a:gdLst/>
              <a:ahLst/>
              <a:cxnLst/>
              <a:rect l="l" t="t" r="r" b="b"/>
              <a:pathLst>
                <a:path w="3302634" h="3303904">
                  <a:moveTo>
                    <a:pt x="0" y="1651783"/>
                  </a:moveTo>
                  <a:lnTo>
                    <a:pt x="703" y="1603080"/>
                  </a:lnTo>
                  <a:lnTo>
                    <a:pt x="2802" y="1554728"/>
                  </a:lnTo>
                  <a:lnTo>
                    <a:pt x="6277" y="1506744"/>
                  </a:lnTo>
                  <a:lnTo>
                    <a:pt x="11108" y="1459150"/>
                  </a:lnTo>
                  <a:lnTo>
                    <a:pt x="17276" y="1411963"/>
                  </a:lnTo>
                  <a:lnTo>
                    <a:pt x="24761" y="1365203"/>
                  </a:lnTo>
                  <a:lnTo>
                    <a:pt x="33545" y="1318891"/>
                  </a:lnTo>
                  <a:lnTo>
                    <a:pt x="43607" y="1273044"/>
                  </a:lnTo>
                  <a:lnTo>
                    <a:pt x="54929" y="1227682"/>
                  </a:lnTo>
                  <a:lnTo>
                    <a:pt x="67491" y="1182826"/>
                  </a:lnTo>
                  <a:lnTo>
                    <a:pt x="81274" y="1138493"/>
                  </a:lnTo>
                  <a:lnTo>
                    <a:pt x="96258" y="1094704"/>
                  </a:lnTo>
                  <a:lnTo>
                    <a:pt x="112424" y="1051478"/>
                  </a:lnTo>
                  <a:lnTo>
                    <a:pt x="129753" y="1008834"/>
                  </a:lnTo>
                  <a:lnTo>
                    <a:pt x="148226" y="966792"/>
                  </a:lnTo>
                  <a:lnTo>
                    <a:pt x="167822" y="925370"/>
                  </a:lnTo>
                  <a:lnTo>
                    <a:pt x="188523" y="884589"/>
                  </a:lnTo>
                  <a:lnTo>
                    <a:pt x="210309" y="844468"/>
                  </a:lnTo>
                  <a:lnTo>
                    <a:pt x="233162" y="805025"/>
                  </a:lnTo>
                  <a:lnTo>
                    <a:pt x="257060" y="766281"/>
                  </a:lnTo>
                  <a:lnTo>
                    <a:pt x="281986" y="728255"/>
                  </a:lnTo>
                  <a:lnTo>
                    <a:pt x="307920" y="690966"/>
                  </a:lnTo>
                  <a:lnTo>
                    <a:pt x="334842" y="654433"/>
                  </a:lnTo>
                  <a:lnTo>
                    <a:pt x="362734" y="618676"/>
                  </a:lnTo>
                  <a:lnTo>
                    <a:pt x="391575" y="583715"/>
                  </a:lnTo>
                  <a:lnTo>
                    <a:pt x="421347" y="549568"/>
                  </a:lnTo>
                  <a:lnTo>
                    <a:pt x="452029" y="516255"/>
                  </a:lnTo>
                  <a:lnTo>
                    <a:pt x="483604" y="483796"/>
                  </a:lnTo>
                  <a:lnTo>
                    <a:pt x="516051" y="452209"/>
                  </a:lnTo>
                  <a:lnTo>
                    <a:pt x="549350" y="421514"/>
                  </a:lnTo>
                  <a:lnTo>
                    <a:pt x="583484" y="391730"/>
                  </a:lnTo>
                  <a:lnTo>
                    <a:pt x="618431" y="362878"/>
                  </a:lnTo>
                  <a:lnTo>
                    <a:pt x="654174" y="334975"/>
                  </a:lnTo>
                  <a:lnTo>
                    <a:pt x="690692" y="308042"/>
                  </a:lnTo>
                  <a:lnTo>
                    <a:pt x="727966" y="282098"/>
                  </a:lnTo>
                  <a:lnTo>
                    <a:pt x="765978" y="257162"/>
                  </a:lnTo>
                  <a:lnTo>
                    <a:pt x="804706" y="233254"/>
                  </a:lnTo>
                  <a:lnTo>
                    <a:pt x="844133" y="210393"/>
                  </a:lnTo>
                  <a:lnTo>
                    <a:pt x="884239" y="188598"/>
                  </a:lnTo>
                  <a:lnTo>
                    <a:pt x="925004" y="167889"/>
                  </a:lnTo>
                  <a:lnTo>
                    <a:pt x="966409" y="148284"/>
                  </a:lnTo>
                  <a:lnTo>
                    <a:pt x="1008434" y="129805"/>
                  </a:lnTo>
                  <a:lnTo>
                    <a:pt x="1051061" y="112469"/>
                  </a:lnTo>
                  <a:lnTo>
                    <a:pt x="1094270" y="96296"/>
                  </a:lnTo>
                  <a:lnTo>
                    <a:pt x="1138042" y="81306"/>
                  </a:lnTo>
                  <a:lnTo>
                    <a:pt x="1182357" y="67518"/>
                  </a:lnTo>
                  <a:lnTo>
                    <a:pt x="1227196" y="54951"/>
                  </a:lnTo>
                  <a:lnTo>
                    <a:pt x="1272539" y="43624"/>
                  </a:lnTo>
                  <a:lnTo>
                    <a:pt x="1318368" y="33558"/>
                  </a:lnTo>
                  <a:lnTo>
                    <a:pt x="1364662" y="24771"/>
                  </a:lnTo>
                  <a:lnTo>
                    <a:pt x="1411403" y="17282"/>
                  </a:lnTo>
                  <a:lnTo>
                    <a:pt x="1458572" y="11112"/>
                  </a:lnTo>
                  <a:lnTo>
                    <a:pt x="1506147" y="6279"/>
                  </a:lnTo>
                  <a:lnTo>
                    <a:pt x="1554112" y="2804"/>
                  </a:lnTo>
                  <a:lnTo>
                    <a:pt x="1602445" y="704"/>
                  </a:lnTo>
                  <a:lnTo>
                    <a:pt x="1651128" y="0"/>
                  </a:lnTo>
                  <a:lnTo>
                    <a:pt x="1699811" y="704"/>
                  </a:lnTo>
                  <a:lnTo>
                    <a:pt x="1748144" y="2804"/>
                  </a:lnTo>
                  <a:lnTo>
                    <a:pt x="1796109" y="6279"/>
                  </a:lnTo>
                  <a:lnTo>
                    <a:pt x="1843685" y="11112"/>
                  </a:lnTo>
                  <a:lnTo>
                    <a:pt x="1890853" y="17282"/>
                  </a:lnTo>
                  <a:lnTo>
                    <a:pt x="1937594" y="24771"/>
                  </a:lnTo>
                  <a:lnTo>
                    <a:pt x="1983888" y="33558"/>
                  </a:lnTo>
                  <a:lnTo>
                    <a:pt x="2029717" y="43624"/>
                  </a:lnTo>
                  <a:lnTo>
                    <a:pt x="2075060" y="54951"/>
                  </a:lnTo>
                  <a:lnTo>
                    <a:pt x="2119899" y="67518"/>
                  </a:lnTo>
                  <a:lnTo>
                    <a:pt x="2164214" y="81306"/>
                  </a:lnTo>
                  <a:lnTo>
                    <a:pt x="2207986" y="96296"/>
                  </a:lnTo>
                  <a:lnTo>
                    <a:pt x="2251195" y="112469"/>
                  </a:lnTo>
                  <a:lnTo>
                    <a:pt x="2293822" y="129805"/>
                  </a:lnTo>
                  <a:lnTo>
                    <a:pt x="2335848" y="148284"/>
                  </a:lnTo>
                  <a:lnTo>
                    <a:pt x="2377253" y="167889"/>
                  </a:lnTo>
                  <a:lnTo>
                    <a:pt x="2418018" y="188598"/>
                  </a:lnTo>
                  <a:lnTo>
                    <a:pt x="2458123" y="210393"/>
                  </a:lnTo>
                  <a:lnTo>
                    <a:pt x="2497550" y="233254"/>
                  </a:lnTo>
                  <a:lnTo>
                    <a:pt x="2536279" y="257162"/>
                  </a:lnTo>
                  <a:lnTo>
                    <a:pt x="2574290" y="282098"/>
                  </a:lnTo>
                  <a:lnTo>
                    <a:pt x="2611564" y="308042"/>
                  </a:lnTo>
                  <a:lnTo>
                    <a:pt x="2648083" y="334975"/>
                  </a:lnTo>
                  <a:lnTo>
                    <a:pt x="2683825" y="362878"/>
                  </a:lnTo>
                  <a:lnTo>
                    <a:pt x="2718773" y="391730"/>
                  </a:lnTo>
                  <a:lnTo>
                    <a:pt x="2752906" y="421514"/>
                  </a:lnTo>
                  <a:lnTo>
                    <a:pt x="2786206" y="452209"/>
                  </a:lnTo>
                  <a:lnTo>
                    <a:pt x="2818653" y="483796"/>
                  </a:lnTo>
                  <a:lnTo>
                    <a:pt x="2850227" y="516255"/>
                  </a:lnTo>
                  <a:lnTo>
                    <a:pt x="2880910" y="549568"/>
                  </a:lnTo>
                  <a:lnTo>
                    <a:pt x="2910682" y="583715"/>
                  </a:lnTo>
                  <a:lnTo>
                    <a:pt x="2939523" y="618676"/>
                  </a:lnTo>
                  <a:lnTo>
                    <a:pt x="2967414" y="654433"/>
                  </a:lnTo>
                  <a:lnTo>
                    <a:pt x="2994337" y="690966"/>
                  </a:lnTo>
                  <a:lnTo>
                    <a:pt x="3020270" y="728255"/>
                  </a:lnTo>
                  <a:lnTo>
                    <a:pt x="3045196" y="766281"/>
                  </a:lnTo>
                  <a:lnTo>
                    <a:pt x="3069095" y="805025"/>
                  </a:lnTo>
                  <a:lnTo>
                    <a:pt x="3091947" y="844468"/>
                  </a:lnTo>
                  <a:lnTo>
                    <a:pt x="3113734" y="884589"/>
                  </a:lnTo>
                  <a:lnTo>
                    <a:pt x="3134435" y="925370"/>
                  </a:lnTo>
                  <a:lnTo>
                    <a:pt x="3154031" y="966792"/>
                  </a:lnTo>
                  <a:lnTo>
                    <a:pt x="3172503" y="1008834"/>
                  </a:lnTo>
                  <a:lnTo>
                    <a:pt x="3189832" y="1051478"/>
                  </a:lnTo>
                  <a:lnTo>
                    <a:pt x="3205999" y="1094704"/>
                  </a:lnTo>
                  <a:lnTo>
                    <a:pt x="3220983" y="1138493"/>
                  </a:lnTo>
                  <a:lnTo>
                    <a:pt x="3234766" y="1182826"/>
                  </a:lnTo>
                  <a:lnTo>
                    <a:pt x="3247328" y="1227682"/>
                  </a:lnTo>
                  <a:lnTo>
                    <a:pt x="3258650" y="1273044"/>
                  </a:lnTo>
                  <a:lnTo>
                    <a:pt x="3268712" y="1318891"/>
                  </a:lnTo>
                  <a:lnTo>
                    <a:pt x="3277496" y="1365203"/>
                  </a:lnTo>
                  <a:lnTo>
                    <a:pt x="3284981" y="1411963"/>
                  </a:lnTo>
                  <a:lnTo>
                    <a:pt x="3291149" y="1459150"/>
                  </a:lnTo>
                  <a:lnTo>
                    <a:pt x="3295980" y="1506744"/>
                  </a:lnTo>
                  <a:lnTo>
                    <a:pt x="3299454" y="1554728"/>
                  </a:lnTo>
                  <a:lnTo>
                    <a:pt x="3301553" y="1603080"/>
                  </a:lnTo>
                  <a:lnTo>
                    <a:pt x="3302257" y="1651783"/>
                  </a:lnTo>
                  <a:lnTo>
                    <a:pt x="3301553" y="1700485"/>
                  </a:lnTo>
                  <a:lnTo>
                    <a:pt x="3299454" y="1748837"/>
                  </a:lnTo>
                  <a:lnTo>
                    <a:pt x="3295980" y="1796821"/>
                  </a:lnTo>
                  <a:lnTo>
                    <a:pt x="3291149" y="1844415"/>
                  </a:lnTo>
                  <a:lnTo>
                    <a:pt x="3284981" y="1891602"/>
                  </a:lnTo>
                  <a:lnTo>
                    <a:pt x="3277496" y="1938362"/>
                  </a:lnTo>
                  <a:lnTo>
                    <a:pt x="3268712" y="1984674"/>
                  </a:lnTo>
                  <a:lnTo>
                    <a:pt x="3258650" y="2030521"/>
                  </a:lnTo>
                  <a:lnTo>
                    <a:pt x="3247328" y="2075883"/>
                  </a:lnTo>
                  <a:lnTo>
                    <a:pt x="3234766" y="2120739"/>
                  </a:lnTo>
                  <a:lnTo>
                    <a:pt x="3220983" y="2165072"/>
                  </a:lnTo>
                  <a:lnTo>
                    <a:pt x="3205999" y="2208861"/>
                  </a:lnTo>
                  <a:lnTo>
                    <a:pt x="3189832" y="2252087"/>
                  </a:lnTo>
                  <a:lnTo>
                    <a:pt x="3172503" y="2294731"/>
                  </a:lnTo>
                  <a:lnTo>
                    <a:pt x="3154031" y="2336773"/>
                  </a:lnTo>
                  <a:lnTo>
                    <a:pt x="3134435" y="2378195"/>
                  </a:lnTo>
                  <a:lnTo>
                    <a:pt x="3113734" y="2418976"/>
                  </a:lnTo>
                  <a:lnTo>
                    <a:pt x="3091947" y="2459097"/>
                  </a:lnTo>
                  <a:lnTo>
                    <a:pt x="3069095" y="2498540"/>
                  </a:lnTo>
                  <a:lnTo>
                    <a:pt x="3045196" y="2537284"/>
                  </a:lnTo>
                  <a:lnTo>
                    <a:pt x="3020270" y="2575310"/>
                  </a:lnTo>
                  <a:lnTo>
                    <a:pt x="2994337" y="2612599"/>
                  </a:lnTo>
                  <a:lnTo>
                    <a:pt x="2967414" y="2649132"/>
                  </a:lnTo>
                  <a:lnTo>
                    <a:pt x="2939523" y="2684888"/>
                  </a:lnTo>
                  <a:lnTo>
                    <a:pt x="2910682" y="2719850"/>
                  </a:lnTo>
                  <a:lnTo>
                    <a:pt x="2880910" y="2753997"/>
                  </a:lnTo>
                  <a:lnTo>
                    <a:pt x="2850227" y="2787310"/>
                  </a:lnTo>
                  <a:lnTo>
                    <a:pt x="2818653" y="2819769"/>
                  </a:lnTo>
                  <a:lnTo>
                    <a:pt x="2786206" y="2851356"/>
                  </a:lnTo>
                  <a:lnTo>
                    <a:pt x="2752906" y="2882051"/>
                  </a:lnTo>
                  <a:lnTo>
                    <a:pt x="2718773" y="2911835"/>
                  </a:lnTo>
                  <a:lnTo>
                    <a:pt x="2683825" y="2940687"/>
                  </a:lnTo>
                  <a:lnTo>
                    <a:pt x="2648083" y="2968590"/>
                  </a:lnTo>
                  <a:lnTo>
                    <a:pt x="2611564" y="2995523"/>
                  </a:lnTo>
                  <a:lnTo>
                    <a:pt x="2574290" y="3021467"/>
                  </a:lnTo>
                  <a:lnTo>
                    <a:pt x="2536279" y="3046403"/>
                  </a:lnTo>
                  <a:lnTo>
                    <a:pt x="2497550" y="3070311"/>
                  </a:lnTo>
                  <a:lnTo>
                    <a:pt x="2458123" y="3093172"/>
                  </a:lnTo>
                  <a:lnTo>
                    <a:pt x="2418018" y="3114967"/>
                  </a:lnTo>
                  <a:lnTo>
                    <a:pt x="2377253" y="3135676"/>
                  </a:lnTo>
                  <a:lnTo>
                    <a:pt x="2335848" y="3155281"/>
                  </a:lnTo>
                  <a:lnTo>
                    <a:pt x="2293822" y="3173760"/>
                  </a:lnTo>
                  <a:lnTo>
                    <a:pt x="2251195" y="3191096"/>
                  </a:lnTo>
                  <a:lnTo>
                    <a:pt x="2207986" y="3207269"/>
                  </a:lnTo>
                  <a:lnTo>
                    <a:pt x="2164214" y="3222259"/>
                  </a:lnTo>
                  <a:lnTo>
                    <a:pt x="2119899" y="3236047"/>
                  </a:lnTo>
                  <a:lnTo>
                    <a:pt x="2075060" y="3248614"/>
                  </a:lnTo>
                  <a:lnTo>
                    <a:pt x="2029717" y="3259941"/>
                  </a:lnTo>
                  <a:lnTo>
                    <a:pt x="1983888" y="3270007"/>
                  </a:lnTo>
                  <a:lnTo>
                    <a:pt x="1937594" y="3278794"/>
                  </a:lnTo>
                  <a:lnTo>
                    <a:pt x="1890853" y="3286283"/>
                  </a:lnTo>
                  <a:lnTo>
                    <a:pt x="1843685" y="3292453"/>
                  </a:lnTo>
                  <a:lnTo>
                    <a:pt x="1796109" y="3297286"/>
                  </a:lnTo>
                  <a:lnTo>
                    <a:pt x="1748144" y="3300762"/>
                  </a:lnTo>
                  <a:lnTo>
                    <a:pt x="1699811" y="3302861"/>
                  </a:lnTo>
                  <a:lnTo>
                    <a:pt x="1651128" y="3303566"/>
                  </a:lnTo>
                  <a:lnTo>
                    <a:pt x="1602445" y="3302861"/>
                  </a:lnTo>
                  <a:lnTo>
                    <a:pt x="1554112" y="3300762"/>
                  </a:lnTo>
                  <a:lnTo>
                    <a:pt x="1506147" y="3297286"/>
                  </a:lnTo>
                  <a:lnTo>
                    <a:pt x="1458572" y="3292453"/>
                  </a:lnTo>
                  <a:lnTo>
                    <a:pt x="1411403" y="3286283"/>
                  </a:lnTo>
                  <a:lnTo>
                    <a:pt x="1364662" y="3278794"/>
                  </a:lnTo>
                  <a:lnTo>
                    <a:pt x="1318368" y="3270007"/>
                  </a:lnTo>
                  <a:lnTo>
                    <a:pt x="1272539" y="3259941"/>
                  </a:lnTo>
                  <a:lnTo>
                    <a:pt x="1227196" y="3248614"/>
                  </a:lnTo>
                  <a:lnTo>
                    <a:pt x="1182357" y="3236047"/>
                  </a:lnTo>
                  <a:lnTo>
                    <a:pt x="1138042" y="3222259"/>
                  </a:lnTo>
                  <a:lnTo>
                    <a:pt x="1094270" y="3207269"/>
                  </a:lnTo>
                  <a:lnTo>
                    <a:pt x="1051061" y="3191096"/>
                  </a:lnTo>
                  <a:lnTo>
                    <a:pt x="1008434" y="3173760"/>
                  </a:lnTo>
                  <a:lnTo>
                    <a:pt x="966409" y="3155281"/>
                  </a:lnTo>
                  <a:lnTo>
                    <a:pt x="925004" y="3135676"/>
                  </a:lnTo>
                  <a:lnTo>
                    <a:pt x="884239" y="3114967"/>
                  </a:lnTo>
                  <a:lnTo>
                    <a:pt x="844133" y="3093172"/>
                  </a:lnTo>
                  <a:lnTo>
                    <a:pt x="804706" y="3070311"/>
                  </a:lnTo>
                  <a:lnTo>
                    <a:pt x="765978" y="3046403"/>
                  </a:lnTo>
                  <a:lnTo>
                    <a:pt x="727966" y="3021467"/>
                  </a:lnTo>
                  <a:lnTo>
                    <a:pt x="690692" y="2995523"/>
                  </a:lnTo>
                  <a:lnTo>
                    <a:pt x="654174" y="2968590"/>
                  </a:lnTo>
                  <a:lnTo>
                    <a:pt x="618431" y="2940687"/>
                  </a:lnTo>
                  <a:lnTo>
                    <a:pt x="583484" y="2911835"/>
                  </a:lnTo>
                  <a:lnTo>
                    <a:pt x="549350" y="2882051"/>
                  </a:lnTo>
                  <a:lnTo>
                    <a:pt x="516051" y="2851356"/>
                  </a:lnTo>
                  <a:lnTo>
                    <a:pt x="483604" y="2819769"/>
                  </a:lnTo>
                  <a:lnTo>
                    <a:pt x="452029" y="2787310"/>
                  </a:lnTo>
                  <a:lnTo>
                    <a:pt x="421347" y="2753997"/>
                  </a:lnTo>
                  <a:lnTo>
                    <a:pt x="391575" y="2719850"/>
                  </a:lnTo>
                  <a:lnTo>
                    <a:pt x="362734" y="2684888"/>
                  </a:lnTo>
                  <a:lnTo>
                    <a:pt x="334842" y="2649132"/>
                  </a:lnTo>
                  <a:lnTo>
                    <a:pt x="307920" y="2612599"/>
                  </a:lnTo>
                  <a:lnTo>
                    <a:pt x="281986" y="2575310"/>
                  </a:lnTo>
                  <a:lnTo>
                    <a:pt x="257060" y="2537284"/>
                  </a:lnTo>
                  <a:lnTo>
                    <a:pt x="233162" y="2498540"/>
                  </a:lnTo>
                  <a:lnTo>
                    <a:pt x="210309" y="2459097"/>
                  </a:lnTo>
                  <a:lnTo>
                    <a:pt x="188523" y="2418976"/>
                  </a:lnTo>
                  <a:lnTo>
                    <a:pt x="167822" y="2378195"/>
                  </a:lnTo>
                  <a:lnTo>
                    <a:pt x="148226" y="2336773"/>
                  </a:lnTo>
                  <a:lnTo>
                    <a:pt x="129753" y="2294731"/>
                  </a:lnTo>
                  <a:lnTo>
                    <a:pt x="112424" y="2252087"/>
                  </a:lnTo>
                  <a:lnTo>
                    <a:pt x="96258" y="2208861"/>
                  </a:lnTo>
                  <a:lnTo>
                    <a:pt x="81274" y="2165072"/>
                  </a:lnTo>
                  <a:lnTo>
                    <a:pt x="67491" y="2120739"/>
                  </a:lnTo>
                  <a:lnTo>
                    <a:pt x="54929" y="2075883"/>
                  </a:lnTo>
                  <a:lnTo>
                    <a:pt x="43607" y="2030521"/>
                  </a:lnTo>
                  <a:lnTo>
                    <a:pt x="33545" y="1984674"/>
                  </a:lnTo>
                  <a:lnTo>
                    <a:pt x="24761" y="1938362"/>
                  </a:lnTo>
                  <a:lnTo>
                    <a:pt x="17276" y="1891602"/>
                  </a:lnTo>
                  <a:lnTo>
                    <a:pt x="11108" y="1844415"/>
                  </a:lnTo>
                  <a:lnTo>
                    <a:pt x="6277" y="1796821"/>
                  </a:lnTo>
                  <a:lnTo>
                    <a:pt x="2802" y="1748837"/>
                  </a:lnTo>
                  <a:lnTo>
                    <a:pt x="703" y="1700485"/>
                  </a:lnTo>
                  <a:lnTo>
                    <a:pt x="0" y="1651783"/>
                  </a:lnTo>
                  <a:close/>
                </a:path>
              </a:pathLst>
            </a:custGeom>
            <a:ln w="62825">
              <a:solidFill>
                <a:srgbClr val="E43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1316" y="5089070"/>
              <a:ext cx="2420562" cy="210132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359813" y="4588864"/>
              <a:ext cx="3303904" cy="3303904"/>
            </a:xfrm>
            <a:custGeom>
              <a:avLst/>
              <a:gdLst/>
              <a:ahLst/>
              <a:cxnLst/>
              <a:rect l="l" t="t" r="r" b="b"/>
              <a:pathLst>
                <a:path w="3303904" h="3303904">
                  <a:moveTo>
                    <a:pt x="0" y="1651783"/>
                  </a:moveTo>
                  <a:lnTo>
                    <a:pt x="679" y="1603932"/>
                  </a:lnTo>
                  <a:lnTo>
                    <a:pt x="2706" y="1556418"/>
                  </a:lnTo>
                  <a:lnTo>
                    <a:pt x="6063" y="1509260"/>
                  </a:lnTo>
                  <a:lnTo>
                    <a:pt x="10729" y="1462477"/>
                  </a:lnTo>
                  <a:lnTo>
                    <a:pt x="16688" y="1416085"/>
                  </a:lnTo>
                  <a:lnTo>
                    <a:pt x="23921" y="1370105"/>
                  </a:lnTo>
                  <a:lnTo>
                    <a:pt x="32409" y="1324553"/>
                  </a:lnTo>
                  <a:lnTo>
                    <a:pt x="42135" y="1279450"/>
                  </a:lnTo>
                  <a:lnTo>
                    <a:pt x="53079" y="1234812"/>
                  </a:lnTo>
                  <a:lnTo>
                    <a:pt x="65224" y="1190658"/>
                  </a:lnTo>
                  <a:lnTo>
                    <a:pt x="78551" y="1147007"/>
                  </a:lnTo>
                  <a:lnTo>
                    <a:pt x="93041" y="1103877"/>
                  </a:lnTo>
                  <a:lnTo>
                    <a:pt x="108677" y="1061286"/>
                  </a:lnTo>
                  <a:lnTo>
                    <a:pt x="125440" y="1019253"/>
                  </a:lnTo>
                  <a:lnTo>
                    <a:pt x="143312" y="977796"/>
                  </a:lnTo>
                  <a:lnTo>
                    <a:pt x="162273" y="936933"/>
                  </a:lnTo>
                  <a:lnTo>
                    <a:pt x="182307" y="896684"/>
                  </a:lnTo>
                  <a:lnTo>
                    <a:pt x="203394" y="857065"/>
                  </a:lnTo>
                  <a:lnTo>
                    <a:pt x="225516" y="818096"/>
                  </a:lnTo>
                  <a:lnTo>
                    <a:pt x="248655" y="779795"/>
                  </a:lnTo>
                  <a:lnTo>
                    <a:pt x="272793" y="742180"/>
                  </a:lnTo>
                  <a:lnTo>
                    <a:pt x="297910" y="705270"/>
                  </a:lnTo>
                  <a:lnTo>
                    <a:pt x="323990" y="669082"/>
                  </a:lnTo>
                  <a:lnTo>
                    <a:pt x="351012" y="633636"/>
                  </a:lnTo>
                  <a:lnTo>
                    <a:pt x="378960" y="598950"/>
                  </a:lnTo>
                  <a:lnTo>
                    <a:pt x="407814" y="565042"/>
                  </a:lnTo>
                  <a:lnTo>
                    <a:pt x="437557" y="531930"/>
                  </a:lnTo>
                  <a:lnTo>
                    <a:pt x="468169" y="499633"/>
                  </a:lnTo>
                  <a:lnTo>
                    <a:pt x="499633" y="468169"/>
                  </a:lnTo>
                  <a:lnTo>
                    <a:pt x="531930" y="437557"/>
                  </a:lnTo>
                  <a:lnTo>
                    <a:pt x="565042" y="407814"/>
                  </a:lnTo>
                  <a:lnTo>
                    <a:pt x="598950" y="378960"/>
                  </a:lnTo>
                  <a:lnTo>
                    <a:pt x="633636" y="351012"/>
                  </a:lnTo>
                  <a:lnTo>
                    <a:pt x="669082" y="323990"/>
                  </a:lnTo>
                  <a:lnTo>
                    <a:pt x="705270" y="297910"/>
                  </a:lnTo>
                  <a:lnTo>
                    <a:pt x="742180" y="272793"/>
                  </a:lnTo>
                  <a:lnTo>
                    <a:pt x="779795" y="248655"/>
                  </a:lnTo>
                  <a:lnTo>
                    <a:pt x="818096" y="225516"/>
                  </a:lnTo>
                  <a:lnTo>
                    <a:pt x="857065" y="203394"/>
                  </a:lnTo>
                  <a:lnTo>
                    <a:pt x="896684" y="182307"/>
                  </a:lnTo>
                  <a:lnTo>
                    <a:pt x="936933" y="162273"/>
                  </a:lnTo>
                  <a:lnTo>
                    <a:pt x="977796" y="143312"/>
                  </a:lnTo>
                  <a:lnTo>
                    <a:pt x="1019253" y="125440"/>
                  </a:lnTo>
                  <a:lnTo>
                    <a:pt x="1061286" y="108677"/>
                  </a:lnTo>
                  <a:lnTo>
                    <a:pt x="1103877" y="93041"/>
                  </a:lnTo>
                  <a:lnTo>
                    <a:pt x="1147007" y="78551"/>
                  </a:lnTo>
                  <a:lnTo>
                    <a:pt x="1190658" y="65224"/>
                  </a:lnTo>
                  <a:lnTo>
                    <a:pt x="1234812" y="53079"/>
                  </a:lnTo>
                  <a:lnTo>
                    <a:pt x="1279450" y="42135"/>
                  </a:lnTo>
                  <a:lnTo>
                    <a:pt x="1324553" y="32409"/>
                  </a:lnTo>
                  <a:lnTo>
                    <a:pt x="1370105" y="23921"/>
                  </a:lnTo>
                  <a:lnTo>
                    <a:pt x="1416085" y="16688"/>
                  </a:lnTo>
                  <a:lnTo>
                    <a:pt x="1462477" y="10729"/>
                  </a:lnTo>
                  <a:lnTo>
                    <a:pt x="1509260" y="6063"/>
                  </a:lnTo>
                  <a:lnTo>
                    <a:pt x="1556418" y="2706"/>
                  </a:lnTo>
                  <a:lnTo>
                    <a:pt x="1603932" y="679"/>
                  </a:lnTo>
                  <a:lnTo>
                    <a:pt x="1651783" y="0"/>
                  </a:lnTo>
                  <a:lnTo>
                    <a:pt x="1699633" y="679"/>
                  </a:lnTo>
                  <a:lnTo>
                    <a:pt x="1747147" y="2706"/>
                  </a:lnTo>
                  <a:lnTo>
                    <a:pt x="1794305" y="6063"/>
                  </a:lnTo>
                  <a:lnTo>
                    <a:pt x="1841088" y="10729"/>
                  </a:lnTo>
                  <a:lnTo>
                    <a:pt x="1887480" y="16688"/>
                  </a:lnTo>
                  <a:lnTo>
                    <a:pt x="1933460" y="23921"/>
                  </a:lnTo>
                  <a:lnTo>
                    <a:pt x="1979012" y="32409"/>
                  </a:lnTo>
                  <a:lnTo>
                    <a:pt x="2024115" y="42135"/>
                  </a:lnTo>
                  <a:lnTo>
                    <a:pt x="2068753" y="53079"/>
                  </a:lnTo>
                  <a:lnTo>
                    <a:pt x="2112907" y="65224"/>
                  </a:lnTo>
                  <a:lnTo>
                    <a:pt x="2156558" y="78551"/>
                  </a:lnTo>
                  <a:lnTo>
                    <a:pt x="2199688" y="93041"/>
                  </a:lnTo>
                  <a:lnTo>
                    <a:pt x="2242279" y="108677"/>
                  </a:lnTo>
                  <a:lnTo>
                    <a:pt x="2284312" y="125440"/>
                  </a:lnTo>
                  <a:lnTo>
                    <a:pt x="2325769" y="143312"/>
                  </a:lnTo>
                  <a:lnTo>
                    <a:pt x="2366631" y="162273"/>
                  </a:lnTo>
                  <a:lnTo>
                    <a:pt x="2406881" y="182307"/>
                  </a:lnTo>
                  <a:lnTo>
                    <a:pt x="2446500" y="203394"/>
                  </a:lnTo>
                  <a:lnTo>
                    <a:pt x="2485469" y="225516"/>
                  </a:lnTo>
                  <a:lnTo>
                    <a:pt x="2523770" y="248655"/>
                  </a:lnTo>
                  <a:lnTo>
                    <a:pt x="2561385" y="272793"/>
                  </a:lnTo>
                  <a:lnTo>
                    <a:pt x="2598295" y="297910"/>
                  </a:lnTo>
                  <a:lnTo>
                    <a:pt x="2634483" y="323990"/>
                  </a:lnTo>
                  <a:lnTo>
                    <a:pt x="2669929" y="351012"/>
                  </a:lnTo>
                  <a:lnTo>
                    <a:pt x="2704615" y="378960"/>
                  </a:lnTo>
                  <a:lnTo>
                    <a:pt x="2738523" y="407814"/>
                  </a:lnTo>
                  <a:lnTo>
                    <a:pt x="2771635" y="437557"/>
                  </a:lnTo>
                  <a:lnTo>
                    <a:pt x="2803932" y="468169"/>
                  </a:lnTo>
                  <a:lnTo>
                    <a:pt x="2835396" y="499633"/>
                  </a:lnTo>
                  <a:lnTo>
                    <a:pt x="2866008" y="531930"/>
                  </a:lnTo>
                  <a:lnTo>
                    <a:pt x="2895751" y="565042"/>
                  </a:lnTo>
                  <a:lnTo>
                    <a:pt x="2924605" y="598950"/>
                  </a:lnTo>
                  <a:lnTo>
                    <a:pt x="2952553" y="633636"/>
                  </a:lnTo>
                  <a:lnTo>
                    <a:pt x="2979575" y="669082"/>
                  </a:lnTo>
                  <a:lnTo>
                    <a:pt x="3005655" y="705270"/>
                  </a:lnTo>
                  <a:lnTo>
                    <a:pt x="3030772" y="742180"/>
                  </a:lnTo>
                  <a:lnTo>
                    <a:pt x="3054910" y="779795"/>
                  </a:lnTo>
                  <a:lnTo>
                    <a:pt x="3078049" y="818096"/>
                  </a:lnTo>
                  <a:lnTo>
                    <a:pt x="3100171" y="857065"/>
                  </a:lnTo>
                  <a:lnTo>
                    <a:pt x="3121258" y="896684"/>
                  </a:lnTo>
                  <a:lnTo>
                    <a:pt x="3141292" y="936933"/>
                  </a:lnTo>
                  <a:lnTo>
                    <a:pt x="3160253" y="977796"/>
                  </a:lnTo>
                  <a:lnTo>
                    <a:pt x="3178125" y="1019253"/>
                  </a:lnTo>
                  <a:lnTo>
                    <a:pt x="3194888" y="1061286"/>
                  </a:lnTo>
                  <a:lnTo>
                    <a:pt x="3210524" y="1103877"/>
                  </a:lnTo>
                  <a:lnTo>
                    <a:pt x="3225014" y="1147007"/>
                  </a:lnTo>
                  <a:lnTo>
                    <a:pt x="3238341" y="1190658"/>
                  </a:lnTo>
                  <a:lnTo>
                    <a:pt x="3250486" y="1234812"/>
                  </a:lnTo>
                  <a:lnTo>
                    <a:pt x="3261430" y="1279450"/>
                  </a:lnTo>
                  <a:lnTo>
                    <a:pt x="3271156" y="1324553"/>
                  </a:lnTo>
                  <a:lnTo>
                    <a:pt x="3279644" y="1370105"/>
                  </a:lnTo>
                  <a:lnTo>
                    <a:pt x="3286877" y="1416085"/>
                  </a:lnTo>
                  <a:lnTo>
                    <a:pt x="3292836" y="1462477"/>
                  </a:lnTo>
                  <a:lnTo>
                    <a:pt x="3297503" y="1509260"/>
                  </a:lnTo>
                  <a:lnTo>
                    <a:pt x="3300859" y="1556418"/>
                  </a:lnTo>
                  <a:lnTo>
                    <a:pt x="3302886" y="1603932"/>
                  </a:lnTo>
                  <a:lnTo>
                    <a:pt x="3303566" y="1651783"/>
                  </a:lnTo>
                  <a:lnTo>
                    <a:pt x="3302886" y="1699633"/>
                  </a:lnTo>
                  <a:lnTo>
                    <a:pt x="3300859" y="1747147"/>
                  </a:lnTo>
                  <a:lnTo>
                    <a:pt x="3297503" y="1794305"/>
                  </a:lnTo>
                  <a:lnTo>
                    <a:pt x="3292836" y="1841088"/>
                  </a:lnTo>
                  <a:lnTo>
                    <a:pt x="3286877" y="1887480"/>
                  </a:lnTo>
                  <a:lnTo>
                    <a:pt x="3279644" y="1933460"/>
                  </a:lnTo>
                  <a:lnTo>
                    <a:pt x="3271156" y="1979012"/>
                  </a:lnTo>
                  <a:lnTo>
                    <a:pt x="3261430" y="2024115"/>
                  </a:lnTo>
                  <a:lnTo>
                    <a:pt x="3250486" y="2068753"/>
                  </a:lnTo>
                  <a:lnTo>
                    <a:pt x="3238341" y="2112907"/>
                  </a:lnTo>
                  <a:lnTo>
                    <a:pt x="3225014" y="2156558"/>
                  </a:lnTo>
                  <a:lnTo>
                    <a:pt x="3210524" y="2199688"/>
                  </a:lnTo>
                  <a:lnTo>
                    <a:pt x="3194888" y="2242279"/>
                  </a:lnTo>
                  <a:lnTo>
                    <a:pt x="3178125" y="2284312"/>
                  </a:lnTo>
                  <a:lnTo>
                    <a:pt x="3160253" y="2325769"/>
                  </a:lnTo>
                  <a:lnTo>
                    <a:pt x="3141292" y="2366631"/>
                  </a:lnTo>
                  <a:lnTo>
                    <a:pt x="3121258" y="2406881"/>
                  </a:lnTo>
                  <a:lnTo>
                    <a:pt x="3100171" y="2446500"/>
                  </a:lnTo>
                  <a:lnTo>
                    <a:pt x="3078049" y="2485469"/>
                  </a:lnTo>
                  <a:lnTo>
                    <a:pt x="3054910" y="2523770"/>
                  </a:lnTo>
                  <a:lnTo>
                    <a:pt x="3030772" y="2561385"/>
                  </a:lnTo>
                  <a:lnTo>
                    <a:pt x="3005655" y="2598295"/>
                  </a:lnTo>
                  <a:lnTo>
                    <a:pt x="2979575" y="2634483"/>
                  </a:lnTo>
                  <a:lnTo>
                    <a:pt x="2952553" y="2669929"/>
                  </a:lnTo>
                  <a:lnTo>
                    <a:pt x="2924605" y="2704615"/>
                  </a:lnTo>
                  <a:lnTo>
                    <a:pt x="2895751" y="2738523"/>
                  </a:lnTo>
                  <a:lnTo>
                    <a:pt x="2866008" y="2771635"/>
                  </a:lnTo>
                  <a:lnTo>
                    <a:pt x="2835396" y="2803932"/>
                  </a:lnTo>
                  <a:lnTo>
                    <a:pt x="2803932" y="2835396"/>
                  </a:lnTo>
                  <a:lnTo>
                    <a:pt x="2771635" y="2866008"/>
                  </a:lnTo>
                  <a:lnTo>
                    <a:pt x="2738523" y="2895751"/>
                  </a:lnTo>
                  <a:lnTo>
                    <a:pt x="2704615" y="2924605"/>
                  </a:lnTo>
                  <a:lnTo>
                    <a:pt x="2669929" y="2952553"/>
                  </a:lnTo>
                  <a:lnTo>
                    <a:pt x="2634483" y="2979575"/>
                  </a:lnTo>
                  <a:lnTo>
                    <a:pt x="2598295" y="3005655"/>
                  </a:lnTo>
                  <a:lnTo>
                    <a:pt x="2561385" y="3030772"/>
                  </a:lnTo>
                  <a:lnTo>
                    <a:pt x="2523770" y="3054910"/>
                  </a:lnTo>
                  <a:lnTo>
                    <a:pt x="2485469" y="3078049"/>
                  </a:lnTo>
                  <a:lnTo>
                    <a:pt x="2446500" y="3100171"/>
                  </a:lnTo>
                  <a:lnTo>
                    <a:pt x="2406881" y="3121258"/>
                  </a:lnTo>
                  <a:lnTo>
                    <a:pt x="2366631" y="3141292"/>
                  </a:lnTo>
                  <a:lnTo>
                    <a:pt x="2325769" y="3160253"/>
                  </a:lnTo>
                  <a:lnTo>
                    <a:pt x="2284312" y="3178125"/>
                  </a:lnTo>
                  <a:lnTo>
                    <a:pt x="2242279" y="3194888"/>
                  </a:lnTo>
                  <a:lnTo>
                    <a:pt x="2199688" y="3210524"/>
                  </a:lnTo>
                  <a:lnTo>
                    <a:pt x="2156558" y="3225014"/>
                  </a:lnTo>
                  <a:lnTo>
                    <a:pt x="2112907" y="3238341"/>
                  </a:lnTo>
                  <a:lnTo>
                    <a:pt x="2068753" y="3250486"/>
                  </a:lnTo>
                  <a:lnTo>
                    <a:pt x="2024115" y="3261430"/>
                  </a:lnTo>
                  <a:lnTo>
                    <a:pt x="1979012" y="3271156"/>
                  </a:lnTo>
                  <a:lnTo>
                    <a:pt x="1933460" y="3279644"/>
                  </a:lnTo>
                  <a:lnTo>
                    <a:pt x="1887480" y="3286877"/>
                  </a:lnTo>
                  <a:lnTo>
                    <a:pt x="1841088" y="3292836"/>
                  </a:lnTo>
                  <a:lnTo>
                    <a:pt x="1794305" y="3297503"/>
                  </a:lnTo>
                  <a:lnTo>
                    <a:pt x="1747147" y="3300859"/>
                  </a:lnTo>
                  <a:lnTo>
                    <a:pt x="1699633" y="3302886"/>
                  </a:lnTo>
                  <a:lnTo>
                    <a:pt x="1651783" y="3303566"/>
                  </a:lnTo>
                  <a:lnTo>
                    <a:pt x="1603932" y="3302886"/>
                  </a:lnTo>
                  <a:lnTo>
                    <a:pt x="1556418" y="3300859"/>
                  </a:lnTo>
                  <a:lnTo>
                    <a:pt x="1509260" y="3297503"/>
                  </a:lnTo>
                  <a:lnTo>
                    <a:pt x="1462477" y="3292836"/>
                  </a:lnTo>
                  <a:lnTo>
                    <a:pt x="1416085" y="3286877"/>
                  </a:lnTo>
                  <a:lnTo>
                    <a:pt x="1370105" y="3279644"/>
                  </a:lnTo>
                  <a:lnTo>
                    <a:pt x="1324553" y="3271156"/>
                  </a:lnTo>
                  <a:lnTo>
                    <a:pt x="1279450" y="3261430"/>
                  </a:lnTo>
                  <a:lnTo>
                    <a:pt x="1234812" y="3250486"/>
                  </a:lnTo>
                  <a:lnTo>
                    <a:pt x="1190658" y="3238341"/>
                  </a:lnTo>
                  <a:lnTo>
                    <a:pt x="1147007" y="3225014"/>
                  </a:lnTo>
                  <a:lnTo>
                    <a:pt x="1103877" y="3210524"/>
                  </a:lnTo>
                  <a:lnTo>
                    <a:pt x="1061286" y="3194888"/>
                  </a:lnTo>
                  <a:lnTo>
                    <a:pt x="1019253" y="3178125"/>
                  </a:lnTo>
                  <a:lnTo>
                    <a:pt x="977796" y="3160253"/>
                  </a:lnTo>
                  <a:lnTo>
                    <a:pt x="936933" y="3141292"/>
                  </a:lnTo>
                  <a:lnTo>
                    <a:pt x="896684" y="3121258"/>
                  </a:lnTo>
                  <a:lnTo>
                    <a:pt x="857065" y="3100171"/>
                  </a:lnTo>
                  <a:lnTo>
                    <a:pt x="818096" y="3078049"/>
                  </a:lnTo>
                  <a:lnTo>
                    <a:pt x="779795" y="3054910"/>
                  </a:lnTo>
                  <a:lnTo>
                    <a:pt x="742180" y="3030772"/>
                  </a:lnTo>
                  <a:lnTo>
                    <a:pt x="705270" y="3005655"/>
                  </a:lnTo>
                  <a:lnTo>
                    <a:pt x="669082" y="2979575"/>
                  </a:lnTo>
                  <a:lnTo>
                    <a:pt x="633636" y="2952553"/>
                  </a:lnTo>
                  <a:lnTo>
                    <a:pt x="598950" y="2924605"/>
                  </a:lnTo>
                  <a:lnTo>
                    <a:pt x="565042" y="2895751"/>
                  </a:lnTo>
                  <a:lnTo>
                    <a:pt x="531930" y="2866008"/>
                  </a:lnTo>
                  <a:lnTo>
                    <a:pt x="499633" y="2835396"/>
                  </a:lnTo>
                  <a:lnTo>
                    <a:pt x="468169" y="2803932"/>
                  </a:lnTo>
                  <a:lnTo>
                    <a:pt x="437557" y="2771635"/>
                  </a:lnTo>
                  <a:lnTo>
                    <a:pt x="407814" y="2738523"/>
                  </a:lnTo>
                  <a:lnTo>
                    <a:pt x="378960" y="2704615"/>
                  </a:lnTo>
                  <a:lnTo>
                    <a:pt x="351012" y="2669929"/>
                  </a:lnTo>
                  <a:lnTo>
                    <a:pt x="323990" y="2634483"/>
                  </a:lnTo>
                  <a:lnTo>
                    <a:pt x="297910" y="2598295"/>
                  </a:lnTo>
                  <a:lnTo>
                    <a:pt x="272793" y="2561385"/>
                  </a:lnTo>
                  <a:lnTo>
                    <a:pt x="248655" y="2523770"/>
                  </a:lnTo>
                  <a:lnTo>
                    <a:pt x="225516" y="2485469"/>
                  </a:lnTo>
                  <a:lnTo>
                    <a:pt x="203394" y="2446500"/>
                  </a:lnTo>
                  <a:lnTo>
                    <a:pt x="182307" y="2406881"/>
                  </a:lnTo>
                  <a:lnTo>
                    <a:pt x="162273" y="2366631"/>
                  </a:lnTo>
                  <a:lnTo>
                    <a:pt x="143312" y="2325769"/>
                  </a:lnTo>
                  <a:lnTo>
                    <a:pt x="125440" y="2284312"/>
                  </a:lnTo>
                  <a:lnTo>
                    <a:pt x="108677" y="2242279"/>
                  </a:lnTo>
                  <a:lnTo>
                    <a:pt x="93041" y="2199688"/>
                  </a:lnTo>
                  <a:lnTo>
                    <a:pt x="78551" y="2156558"/>
                  </a:lnTo>
                  <a:lnTo>
                    <a:pt x="65224" y="2112907"/>
                  </a:lnTo>
                  <a:lnTo>
                    <a:pt x="53079" y="2068753"/>
                  </a:lnTo>
                  <a:lnTo>
                    <a:pt x="42135" y="2024115"/>
                  </a:lnTo>
                  <a:lnTo>
                    <a:pt x="32409" y="1979012"/>
                  </a:lnTo>
                  <a:lnTo>
                    <a:pt x="23921" y="1933460"/>
                  </a:lnTo>
                  <a:lnTo>
                    <a:pt x="16688" y="1887480"/>
                  </a:lnTo>
                  <a:lnTo>
                    <a:pt x="10729" y="1841088"/>
                  </a:lnTo>
                  <a:lnTo>
                    <a:pt x="6063" y="1794305"/>
                  </a:lnTo>
                  <a:lnTo>
                    <a:pt x="2706" y="1747147"/>
                  </a:lnTo>
                  <a:lnTo>
                    <a:pt x="679" y="1699633"/>
                  </a:lnTo>
                  <a:lnTo>
                    <a:pt x="0" y="1651783"/>
                  </a:lnTo>
                  <a:close/>
                </a:path>
              </a:pathLst>
            </a:custGeom>
            <a:ln w="62825">
              <a:solidFill>
                <a:srgbClr val="E43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52050" y="5088850"/>
              <a:ext cx="0" cy="1628775"/>
            </a:xfrm>
            <a:custGeom>
              <a:avLst/>
              <a:gdLst/>
              <a:ahLst/>
              <a:cxnLst/>
              <a:rect l="l" t="t" r="r" b="b"/>
              <a:pathLst>
                <a:path h="1628775">
                  <a:moveTo>
                    <a:pt x="0" y="1628222"/>
                  </a:moveTo>
                  <a:lnTo>
                    <a:pt x="0" y="0"/>
                  </a:lnTo>
                </a:path>
              </a:pathLst>
            </a:custGeom>
            <a:ln w="52354">
              <a:solidFill>
                <a:srgbClr val="E43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133764" y="8154695"/>
            <a:ext cx="4210948" cy="2323712"/>
          </a:xfrm>
          <a:prstGeom prst="rect">
            <a:avLst/>
          </a:prstGeom>
        </p:spPr>
        <p:txBody>
          <a:bodyPr vert="horz" wrap="square" lIns="0" tIns="2336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lang="en-US" sz="3600" spc="15" dirty="0">
                <a:solidFill>
                  <a:srgbClr val="A81756"/>
                </a:solidFill>
                <a:latin typeface="Arial Black"/>
                <a:cs typeface="Arial Black"/>
              </a:rPr>
              <a:t>ENDOTOXINA</a:t>
            </a:r>
            <a:endParaRPr sz="3600" dirty="0">
              <a:latin typeface="Arial Black"/>
              <a:cs typeface="Arial Black"/>
            </a:endParaRPr>
          </a:p>
          <a:p>
            <a:pPr marL="107950">
              <a:lnSpc>
                <a:spcPct val="100000"/>
              </a:lnSpc>
              <a:spcBef>
                <a:spcPts val="1290"/>
              </a:spcBef>
            </a:pPr>
            <a:r>
              <a:rPr lang="es-ES" sz="2600" b="1" spc="15" dirty="0">
                <a:latin typeface="Arial"/>
                <a:cs typeface="Arial"/>
              </a:rPr>
              <a:t>SE CREA EN EL INTERIOR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59423" y="8154695"/>
            <a:ext cx="4450627" cy="2306977"/>
          </a:xfrm>
          <a:prstGeom prst="rect">
            <a:avLst/>
          </a:prstGeom>
        </p:spPr>
        <p:txBody>
          <a:bodyPr vert="horz" wrap="square" lIns="0" tIns="2336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lang="en-US" sz="3600" spc="15" dirty="0">
                <a:solidFill>
                  <a:srgbClr val="A81756"/>
                </a:solidFill>
                <a:latin typeface="Arial Black"/>
                <a:cs typeface="Arial Black"/>
              </a:rPr>
              <a:t>EXOTOXINA</a:t>
            </a:r>
            <a:endParaRPr sz="3600" dirty="0">
              <a:latin typeface="Arial Black"/>
              <a:cs typeface="Arial Black"/>
            </a:endParaRPr>
          </a:p>
          <a:p>
            <a:pPr marL="185420" marR="5080" indent="73025">
              <a:lnSpc>
                <a:spcPct val="102699"/>
              </a:lnSpc>
              <a:spcBef>
                <a:spcPts val="1205"/>
              </a:spcBef>
            </a:pPr>
            <a:r>
              <a:rPr lang="es-ES" sz="2600" b="1" spc="20" dirty="0">
                <a:latin typeface="Arial"/>
                <a:cs typeface="Arial"/>
              </a:rPr>
              <a:t>ENTRA EN EL CUERPO DESDE EL EXTERIOR
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12232640" cy="17017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pc="-15" dirty="0"/>
              <a:t>¿QUÉ SABEMOS SOBRE ELLOS?
</a:t>
            </a:r>
            <a:endParaRPr spc="-5" dirty="0"/>
          </a:p>
        </p:txBody>
      </p:sp>
      <p:grpSp>
        <p:nvGrpSpPr>
          <p:cNvPr id="4" name="object 4"/>
          <p:cNvGrpSpPr/>
          <p:nvPr/>
        </p:nvGrpSpPr>
        <p:grpSpPr>
          <a:xfrm>
            <a:off x="1537911" y="3340211"/>
            <a:ext cx="12487275" cy="3763010"/>
            <a:chOff x="1537911" y="3340211"/>
            <a:chExt cx="12487275" cy="37630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7911" y="3673973"/>
              <a:ext cx="3004636" cy="30941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22156" y="3340211"/>
              <a:ext cx="2302691" cy="37629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905774" y="4467163"/>
            <a:ext cx="7326630" cy="388810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413000" algn="ctr">
              <a:lnSpc>
                <a:spcPct val="100000"/>
              </a:lnSpc>
              <a:spcBef>
                <a:spcPts val="140"/>
              </a:spcBef>
            </a:pPr>
            <a:r>
              <a:rPr sz="16450" spc="25" dirty="0">
                <a:solidFill>
                  <a:srgbClr val="3B76FB"/>
                </a:solidFill>
                <a:latin typeface="Arial Black"/>
                <a:cs typeface="Arial Black"/>
              </a:rPr>
              <a:t>80%</a:t>
            </a:r>
            <a:endParaRPr sz="1645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305"/>
              </a:spcBef>
            </a:pPr>
            <a:r>
              <a:rPr lang="en-US" sz="3600" spc="15" dirty="0">
                <a:solidFill>
                  <a:srgbClr val="6A6E83"/>
                </a:solidFill>
                <a:latin typeface="Arial Black"/>
                <a:cs typeface="Arial Black"/>
              </a:rPr>
              <a:t>HIDROSOLUBLE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9914" y="4464650"/>
            <a:ext cx="8035925" cy="389064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122930" algn="ctr">
              <a:lnSpc>
                <a:spcPct val="100000"/>
              </a:lnSpc>
              <a:spcBef>
                <a:spcPts val="140"/>
              </a:spcBef>
            </a:pPr>
            <a:r>
              <a:rPr sz="16450" spc="25" dirty="0">
                <a:solidFill>
                  <a:srgbClr val="F8BC3B"/>
                </a:solidFill>
                <a:latin typeface="Arial Black"/>
                <a:cs typeface="Arial Black"/>
              </a:rPr>
              <a:t>20%</a:t>
            </a:r>
            <a:endParaRPr sz="1645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325"/>
              </a:spcBef>
            </a:pPr>
            <a:r>
              <a:rPr lang="en-US" sz="3600" spc="15" dirty="0">
                <a:solidFill>
                  <a:srgbClr val="6A6E83"/>
                </a:solidFill>
                <a:latin typeface="Arial Black"/>
                <a:cs typeface="Arial Black"/>
              </a:rPr>
              <a:t>SOLUBLE EN GRASA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70884" y="3628161"/>
            <a:ext cx="0" cy="3187700"/>
          </a:xfrm>
          <a:custGeom>
            <a:avLst/>
            <a:gdLst/>
            <a:ahLst/>
            <a:cxnLst/>
            <a:rect l="l" t="t" r="r" b="b"/>
            <a:pathLst>
              <a:path h="3187700">
                <a:moveTo>
                  <a:pt x="0" y="3187076"/>
                </a:moveTo>
                <a:lnTo>
                  <a:pt x="0" y="0"/>
                </a:lnTo>
              </a:path>
            </a:pathLst>
          </a:custGeom>
          <a:ln w="52354">
            <a:solidFill>
              <a:srgbClr val="E430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1" y="0"/>
            <a:ext cx="20104099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841724"/>
            <a:ext cx="15539719" cy="2767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500"/>
              </a:lnSpc>
              <a:spcBef>
                <a:spcPts val="100"/>
              </a:spcBef>
            </a:pPr>
            <a:r>
              <a:rPr lang="es-ES" spc="-15" dirty="0">
                <a:solidFill>
                  <a:srgbClr val="FFFFFF"/>
                </a:solidFill>
              </a:rPr>
              <a:t>¿QUÉ SUCEDE SI EL SISTEMA EXCRETOR NO PUEDE HACER FRENTE A LA
</a:t>
            </a:r>
            <a:r>
              <a:rPr lang="en-US" spc="-10" dirty="0">
                <a:solidFill>
                  <a:srgbClr val="F480B4"/>
                </a:solidFill>
              </a:rPr>
              <a:t>EXPULSIÓN DE TOXINAS:</a:t>
            </a:r>
            <a:endParaRPr spc="-10" dirty="0">
              <a:solidFill>
                <a:srgbClr val="F480B4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81454" y="1541286"/>
            <a:ext cx="11656472" cy="9562589"/>
            <a:chOff x="6824122" y="1578486"/>
            <a:chExt cx="10845800" cy="93579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93284" y="1578486"/>
              <a:ext cx="3476333" cy="87261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41720" y="4307848"/>
            <a:ext cx="10960100" cy="347274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9255" indent="-377190">
              <a:lnSpc>
                <a:spcPct val="100000"/>
              </a:lnSpc>
              <a:spcBef>
                <a:spcPts val="120"/>
              </a:spcBef>
              <a:buFont typeface="Arial MT"/>
              <a:buChar char="-"/>
              <a:tabLst>
                <a:tab pos="389255" algn="l"/>
                <a:tab pos="389890" algn="l"/>
              </a:tabLst>
            </a:pPr>
            <a:r>
              <a:rPr lang="es-ES" sz="2450" b="1" spc="10" dirty="0">
                <a:solidFill>
                  <a:srgbClr val="FFFFFF"/>
                </a:solidFill>
                <a:latin typeface="Arial"/>
                <a:cs typeface="Arial"/>
              </a:rPr>
              <a:t>Hinchazón intestinal (alteración de la microbiota intestinal)
</a:t>
            </a:r>
            <a:r>
              <a:rPr lang="es-ES" sz="2450" b="1" spc="5" dirty="0">
                <a:solidFill>
                  <a:srgbClr val="FFFFFF"/>
                </a:solidFill>
                <a:latin typeface="Arial"/>
                <a:cs typeface="Arial"/>
              </a:rPr>
              <a:t>Disminución de la eficiencia de las vías de desintoxicación (hígado, riñones, sistema linfático, tracto digestivo, piel y pulmones)
</a:t>
            </a:r>
            <a:r>
              <a:rPr lang="es-ES" sz="2450" b="1" spc="10" dirty="0">
                <a:solidFill>
                  <a:srgbClr val="FFFFFF"/>
                </a:solidFill>
                <a:latin typeface="Arial"/>
                <a:cs typeface="Arial"/>
              </a:rPr>
              <a:t>El cuerpo se grava por metales pesados, pesticidas, BPA y otros productos químicos que necesitan eliminación.
El rango de movimiento de las articulaciones se vuelve más limitado
</a:t>
            </a:r>
            <a:r>
              <a:rPr lang="es-ES" sz="2450" b="1" spc="5" dirty="0">
                <a:solidFill>
                  <a:srgbClr val="FFFFFF"/>
                </a:solidFill>
                <a:latin typeface="Arial"/>
                <a:cs typeface="Arial"/>
              </a:rPr>
              <a:t>Afecta negativamente la energía, el sueño, la claridad mental y el estado de ánimo</a:t>
            </a:r>
          </a:p>
          <a:p>
            <a:pPr marL="389255" indent="-377190">
              <a:lnSpc>
                <a:spcPct val="100000"/>
              </a:lnSpc>
              <a:spcBef>
                <a:spcPts val="120"/>
              </a:spcBef>
              <a:buFont typeface="Arial MT"/>
              <a:buChar char="-"/>
              <a:tabLst>
                <a:tab pos="389255" algn="l"/>
                <a:tab pos="389890" algn="l"/>
              </a:tabLst>
            </a:pPr>
            <a:r>
              <a:rPr lang="en-US" sz="2450" b="1" spc="10" dirty="0" err="1">
                <a:solidFill>
                  <a:srgbClr val="FFFFFF"/>
                </a:solidFill>
                <a:latin typeface="Arial"/>
                <a:cs typeface="Arial"/>
              </a:rPr>
              <a:t>Otros</a:t>
            </a:r>
            <a:r>
              <a:rPr lang="en-US" sz="24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450" b="1" spc="10" dirty="0" err="1">
                <a:solidFill>
                  <a:srgbClr val="FFFFFF"/>
                </a:solidFill>
                <a:latin typeface="Arial"/>
                <a:cs typeface="Arial"/>
              </a:rPr>
              <a:t>problemas</a:t>
            </a:r>
            <a:r>
              <a:rPr lang="en-US" sz="2450" b="1" spc="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5483" y="10605439"/>
            <a:ext cx="7830880" cy="64120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lang="es-ES" sz="1200" spc="5" dirty="0">
                <a:latin typeface="Arial MT"/>
                <a:cs typeface="Arial MT"/>
              </a:rPr>
              <a:t>Estas declaraciones no han sido evaluadas por la Administración de Alimentos y Medicamentos.
Este producto no está destinado a diagnosticar, tratar, curar o prevenir ninguna enfermedad</a:t>
            </a:r>
            <a:r>
              <a:rPr lang="es-ES" sz="1300" spc="5" dirty="0">
                <a:latin typeface="Arial MT"/>
                <a:cs typeface="Arial MT"/>
              </a:rPr>
              <a:t>.
</a:t>
            </a:r>
            <a:endParaRPr sz="1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22140"/>
            <a:ext cx="8567992" cy="17017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pc="-10" dirty="0">
                <a:solidFill>
                  <a:srgbClr val="535353"/>
                </a:solidFill>
              </a:rPr>
              <a:t>¿Por </a:t>
            </a:r>
            <a:r>
              <a:rPr lang="en-US" spc="-10" dirty="0" err="1">
                <a:solidFill>
                  <a:srgbClr val="535353"/>
                </a:solidFill>
              </a:rPr>
              <a:t>qué</a:t>
            </a:r>
            <a:r>
              <a:rPr lang="en-US" spc="-10" dirty="0">
                <a:solidFill>
                  <a:srgbClr val="535353"/>
                </a:solidFill>
              </a:rPr>
              <a:t> </a:t>
            </a:r>
            <a:r>
              <a:rPr lang="en-US" spc="-10" dirty="0" err="1">
                <a:solidFill>
                  <a:srgbClr val="535353"/>
                </a:solidFill>
              </a:rPr>
              <a:t>tantas</a:t>
            </a:r>
            <a:r>
              <a:rPr lang="en-US" spc="-10" dirty="0">
                <a:solidFill>
                  <a:srgbClr val="535353"/>
                </a:solidFill>
              </a:rPr>
              <a:t> </a:t>
            </a:r>
            <a:r>
              <a:rPr lang="en-US" spc="-10" dirty="0" err="1">
                <a:solidFill>
                  <a:srgbClr val="535353"/>
                </a:solidFill>
              </a:rPr>
              <a:t>toxinas</a:t>
            </a:r>
            <a:r>
              <a:rPr lang="en-US" spc="-10" dirty="0">
                <a:solidFill>
                  <a:srgbClr val="535353"/>
                </a:solidFill>
              </a:rPr>
              <a:t>?
</a:t>
            </a:r>
            <a:endParaRPr spc="-5" dirty="0">
              <a:solidFill>
                <a:srgbClr val="535353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06" y="6191090"/>
            <a:ext cx="5647055" cy="28285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95"/>
              </a:spcBef>
            </a:pPr>
            <a:r>
              <a:rPr lang="es-ES" sz="2600" b="1" spc="20" dirty="0">
                <a:solidFill>
                  <a:srgbClr val="535353"/>
                </a:solidFill>
                <a:latin typeface="Arial"/>
                <a:cs typeface="Arial"/>
              </a:rPr>
              <a:t>LA CANTIDAD DE TOXINAS PRODUCIDAS DENTRO DEL CUERPO ES DEMASIADO GRANDE Y ES POSIBLE ENFRENTARSE A ELLAS POR SÍ MISMO.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69734" y="6191090"/>
            <a:ext cx="2948940" cy="1615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600" b="1" spc="20" dirty="0">
                <a:solidFill>
                  <a:srgbClr val="535353"/>
                </a:solidFill>
                <a:latin typeface="Arial"/>
                <a:cs typeface="Arial"/>
              </a:rPr>
              <a:t>IMPACTO AMBIENTAL HOSTIL
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67199" y="6191090"/>
            <a:ext cx="2835910" cy="12291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lang="es-ES" sz="2600" b="1" spc="25" dirty="0">
                <a:solidFill>
                  <a:srgbClr val="535353"/>
                </a:solidFill>
                <a:latin typeface="Arial"/>
                <a:cs typeface="Arial"/>
              </a:rPr>
              <a:t>FALTA DE AGUA EN EL CUERPO
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46546" y="3855903"/>
            <a:ext cx="14665960" cy="1967230"/>
            <a:chOff x="1646546" y="3855903"/>
            <a:chExt cx="14665960" cy="19672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6546" y="3862447"/>
              <a:ext cx="2010409" cy="196067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2161" y="3875536"/>
              <a:ext cx="1310169" cy="19331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5265" y="3855903"/>
              <a:ext cx="1803609" cy="1883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7768" y="2877264"/>
            <a:ext cx="6675755" cy="74450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5"/>
              </a:spcBef>
            </a:pPr>
            <a:r>
              <a:rPr lang="en-US" sz="7200" b="1" spc="10" dirty="0">
                <a:solidFill>
                  <a:srgbClr val="FFFFFF"/>
                </a:solidFill>
                <a:latin typeface="Arial"/>
                <a:cs typeface="Arial"/>
              </a:rPr>
              <a:t>¿CÓMO AYUDAR AL CUERPOA DESHACERSE
DE LAS TOXINAS?</a:t>
            </a:r>
            <a:endParaRPr sz="7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17"/>
            <a:ext cx="20104099" cy="113033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6458" y="912088"/>
            <a:ext cx="7319009" cy="371704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85"/>
              </a:spcBef>
            </a:pPr>
            <a:r>
              <a:rPr lang="es-ES" sz="4800" spc="-10" dirty="0">
                <a:solidFill>
                  <a:srgbClr val="FFFFFF"/>
                </a:solidFill>
              </a:rPr>
              <a:t>ENFOQUE SISTÉMICO PARA LA DESINTOXICACIÓN CORPORAL
</a:t>
            </a:r>
            <a:endParaRPr spc="-10" dirty="0">
              <a:solidFill>
                <a:srgbClr val="FFFFFF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8493" y="-254000"/>
            <a:ext cx="13605606" cy="113085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28605" y="4160576"/>
            <a:ext cx="7401559" cy="48900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00" b="1" spc="20" dirty="0">
                <a:solidFill>
                  <a:srgbClr val="8EFFFC"/>
                </a:solidFill>
                <a:latin typeface="Arial"/>
                <a:cs typeface="Arial"/>
              </a:rPr>
              <a:t>CORAL</a:t>
            </a:r>
            <a:r>
              <a:rPr sz="3100" b="1" spc="-35" dirty="0">
                <a:solidFill>
                  <a:srgbClr val="8EFFFC"/>
                </a:solidFill>
                <a:latin typeface="Arial"/>
                <a:cs typeface="Arial"/>
              </a:rPr>
              <a:t> </a:t>
            </a:r>
            <a:r>
              <a:rPr sz="3100" b="1" spc="20" dirty="0">
                <a:solidFill>
                  <a:srgbClr val="8EFFFC"/>
                </a:solidFill>
                <a:latin typeface="Arial"/>
                <a:cs typeface="Arial"/>
              </a:rPr>
              <a:t>DETOX</a:t>
            </a:r>
            <a:endParaRPr sz="3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lang="en-US" sz="3100" b="1" spc="20" dirty="0">
                <a:solidFill>
                  <a:srgbClr val="8EFFFC"/>
                </a:solidFill>
                <a:latin typeface="Arial"/>
                <a:cs typeface="Arial"/>
              </a:rPr>
              <a:t>Y</a:t>
            </a:r>
            <a:r>
              <a:rPr lang="en-US" sz="3100" b="1" spc="-10" dirty="0">
                <a:solidFill>
                  <a:srgbClr val="8EFFFC"/>
                </a:solidFill>
                <a:latin typeface="Arial"/>
                <a:cs typeface="Arial"/>
              </a:rPr>
              <a:t> </a:t>
            </a:r>
            <a:r>
              <a:rPr lang="en-US" sz="3100" b="1" spc="20" dirty="0">
                <a:solidFill>
                  <a:srgbClr val="8EFFFC"/>
                </a:solidFill>
                <a:latin typeface="Arial"/>
                <a:cs typeface="Arial"/>
              </a:rPr>
              <a:t>CORAL</a:t>
            </a:r>
            <a:r>
              <a:rPr lang="en-US" sz="3100" b="1" spc="-5" dirty="0">
                <a:solidFill>
                  <a:srgbClr val="8EFFFC"/>
                </a:solidFill>
                <a:latin typeface="Arial"/>
                <a:cs typeface="Arial"/>
              </a:rPr>
              <a:t> </a:t>
            </a:r>
            <a:r>
              <a:rPr lang="en-US" sz="3100" b="1" spc="20" dirty="0">
                <a:solidFill>
                  <a:srgbClr val="8EFFFC"/>
                </a:solidFill>
                <a:latin typeface="Arial"/>
                <a:cs typeface="Arial"/>
              </a:rPr>
              <a:t>DETOX</a:t>
            </a:r>
            <a:r>
              <a:rPr lang="en-US" sz="3100" b="1" spc="-5" dirty="0">
                <a:solidFill>
                  <a:srgbClr val="8EFFFC"/>
                </a:solidFill>
                <a:latin typeface="Arial"/>
                <a:cs typeface="Arial"/>
              </a:rPr>
              <a:t> </a:t>
            </a:r>
            <a:r>
              <a:rPr lang="en-US" sz="3100" b="1" spc="20" dirty="0">
                <a:solidFill>
                  <a:srgbClr val="8EFFFC"/>
                </a:solidFill>
                <a:latin typeface="Arial"/>
                <a:cs typeface="Arial"/>
              </a:rPr>
              <a:t>PLUS</a:t>
            </a:r>
            <a:r>
              <a:rPr lang="en-US" sz="3100" b="1" spc="-5" dirty="0">
                <a:solidFill>
                  <a:srgbClr val="8EFFFC"/>
                </a:solidFill>
                <a:latin typeface="Arial"/>
                <a:cs typeface="Arial"/>
              </a:rPr>
              <a:t> </a:t>
            </a:r>
            <a:r>
              <a:rPr lang="en-US" sz="3100" b="1" spc="30" dirty="0">
                <a:solidFill>
                  <a:srgbClr val="8EFFFC"/>
                </a:solidFill>
                <a:latin typeface="Arial"/>
                <a:cs typeface="Arial"/>
              </a:rPr>
              <a:t>— </a:t>
            </a: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lang="es-ES" sz="3100" b="1" spc="10" dirty="0">
                <a:solidFill>
                  <a:srgbClr val="FFFFFF"/>
                </a:solidFill>
                <a:latin typeface="Arial"/>
                <a:cs typeface="Arial"/>
              </a:rPr>
              <a:t>son conjuntos para activar la eliminación de toxinas solubles en agua y solubles en grasa:
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basic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advanced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sets</a:t>
            </a:r>
            <a:endParaRPr sz="2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EA458F"/>
              </a:buClr>
              <a:buFont typeface="Arial MT"/>
              <a:buChar char="•"/>
            </a:pPr>
            <a:endParaRPr sz="2750" dirty="0">
              <a:latin typeface="Arial"/>
              <a:cs typeface="Arial"/>
            </a:endParaRPr>
          </a:p>
          <a:p>
            <a:pPr marL="12700" marR="926465">
              <a:lnSpc>
                <a:spcPct val="100800"/>
              </a:lnSpc>
              <a:buClr>
                <a:srgbClr val="EA458F"/>
              </a:buClr>
              <a:buSzPct val="96153"/>
              <a:buFont typeface="Arial MT"/>
              <a:buChar char="•"/>
              <a:tabLst>
                <a:tab pos="130810" algn="l"/>
              </a:tabLst>
            </a:pP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activation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natural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body 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detoxification </a:t>
            </a:r>
            <a:r>
              <a:rPr sz="2600" b="1" spc="-7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mechanisms</a:t>
            </a:r>
            <a:endParaRPr sz="2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A458F"/>
              </a:buClr>
              <a:buFont typeface="Arial MT"/>
              <a:buChar char="•"/>
            </a:pPr>
            <a:endParaRPr sz="2800" dirty="0">
              <a:latin typeface="Arial"/>
              <a:cs typeface="Arial"/>
            </a:endParaRPr>
          </a:p>
          <a:p>
            <a:pPr marL="130175" indent="-118110">
              <a:lnSpc>
                <a:spcPct val="100000"/>
              </a:lnSpc>
              <a:spcBef>
                <a:spcPts val="5"/>
              </a:spcBef>
              <a:buClr>
                <a:srgbClr val="EA458F"/>
              </a:buClr>
              <a:buSzPct val="96153"/>
              <a:buFont typeface="Arial MT"/>
              <a:buChar char="•"/>
              <a:tabLst>
                <a:tab pos="130810" algn="l"/>
              </a:tabLst>
            </a:pP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conceptual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approach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24122" y="2795875"/>
            <a:ext cx="12711430" cy="8140700"/>
            <a:chOff x="6824122" y="2795875"/>
            <a:chExt cx="12711430" cy="81407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68297" y="2795875"/>
              <a:ext cx="7329831" cy="46293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50468" y="4577234"/>
              <a:ext cx="6384474" cy="478835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21770" y="10490808"/>
            <a:ext cx="6060440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sz="1300" spc="5" dirty="0">
                <a:latin typeface="Arial MT"/>
                <a:cs typeface="Arial MT"/>
              </a:rPr>
              <a:t>These statements have 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been evaluated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by the Food and Drug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Administration.</a:t>
            </a:r>
            <a:endParaRPr sz="13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300" spc="5" dirty="0">
                <a:latin typeface="Arial MT"/>
                <a:cs typeface="Arial MT"/>
              </a:rPr>
              <a:t>This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product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is </a:t>
            </a:r>
            <a:r>
              <a:rPr sz="1300" spc="5" dirty="0">
                <a:latin typeface="Arial MT"/>
                <a:cs typeface="Arial MT"/>
              </a:rPr>
              <a:t>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intended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to diagnose, treat,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cure, or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prevent any disease.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0460" y="0"/>
            <a:ext cx="1631363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6458" y="3613577"/>
            <a:ext cx="5314315" cy="1156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400" b="1" spc="5" dirty="0">
                <a:solidFill>
                  <a:srgbClr val="FFFFFF"/>
                </a:solidFill>
                <a:latin typeface="Arial"/>
                <a:cs typeface="Arial"/>
              </a:rPr>
              <a:t>Coral</a:t>
            </a:r>
            <a:r>
              <a:rPr sz="7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400" b="1" spc="5" dirty="0">
                <a:solidFill>
                  <a:srgbClr val="FFFFFF"/>
                </a:solidFill>
                <a:latin typeface="Arial"/>
                <a:cs typeface="Arial"/>
              </a:rPr>
              <a:t>Detox</a:t>
            </a:r>
            <a:endParaRPr sz="7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05" y="5331640"/>
            <a:ext cx="5026025" cy="9855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55"/>
              </a:spcBef>
            </a:pPr>
            <a:r>
              <a:rPr sz="3100" b="1" spc="20" dirty="0">
                <a:solidFill>
                  <a:srgbClr val="FFFFFF"/>
                </a:solidFill>
                <a:latin typeface="Arial"/>
                <a:cs typeface="Arial"/>
              </a:rPr>
              <a:t>EXPELS</a:t>
            </a:r>
            <a:r>
              <a:rPr sz="3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1" spc="20" dirty="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sz="3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1" spc="2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1" spc="20" dirty="0">
                <a:solidFill>
                  <a:srgbClr val="FFFFFF"/>
                </a:solidFill>
                <a:latin typeface="Arial"/>
                <a:cs typeface="Arial"/>
              </a:rPr>
              <a:t>FAT </a:t>
            </a:r>
            <a:r>
              <a:rPr sz="3100" b="1" spc="-8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1" spc="20" dirty="0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sz="3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1" spc="15" dirty="0">
                <a:solidFill>
                  <a:srgbClr val="FFFFFF"/>
                </a:solidFill>
                <a:latin typeface="Arial"/>
                <a:cs typeface="Arial"/>
              </a:rPr>
              <a:t>TOXINS</a:t>
            </a:r>
            <a:endParaRPr sz="31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24122" y="2053964"/>
            <a:ext cx="12531725" cy="8882380"/>
            <a:chOff x="6824122" y="2053964"/>
            <a:chExt cx="12531725" cy="88823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75361" y="2053964"/>
              <a:ext cx="9179962" cy="68849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29358" y="10448709"/>
              <a:ext cx="6445885" cy="482600"/>
            </a:xfrm>
            <a:custGeom>
              <a:avLst/>
              <a:gdLst/>
              <a:ahLst/>
              <a:cxnLst/>
              <a:rect l="l" t="t" r="r" b="b"/>
              <a:pathLst>
                <a:path w="6445884" h="482600">
                  <a:moveTo>
                    <a:pt x="0" y="0"/>
                  </a:moveTo>
                  <a:lnTo>
                    <a:pt x="6445381" y="0"/>
                  </a:lnTo>
                  <a:lnTo>
                    <a:pt x="6445381" y="482134"/>
                  </a:lnTo>
                  <a:lnTo>
                    <a:pt x="0" y="482134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21770" y="10490808"/>
            <a:ext cx="6060440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55"/>
              </a:lnSpc>
            </a:pPr>
            <a:r>
              <a:rPr sz="1300" spc="5" dirty="0">
                <a:latin typeface="Arial MT"/>
                <a:cs typeface="Arial MT"/>
              </a:rPr>
              <a:t>These statements have 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been evaluated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by the Food and Drug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Administration.</a:t>
            </a:r>
            <a:endParaRPr sz="13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300" spc="5" dirty="0">
                <a:latin typeface="Arial MT"/>
                <a:cs typeface="Arial MT"/>
              </a:rPr>
              <a:t>This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product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is </a:t>
            </a:r>
            <a:r>
              <a:rPr sz="1300" spc="5" dirty="0">
                <a:latin typeface="Arial MT"/>
                <a:cs typeface="Arial MT"/>
              </a:rPr>
              <a:t>not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intended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to diagnose, treat,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cure, or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5" dirty="0">
                <a:latin typeface="Arial MT"/>
                <a:cs typeface="Arial MT"/>
              </a:rPr>
              <a:t>prevent any disease.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</TotalTime>
  <Words>1079</Words>
  <Application>Microsoft Office PowerPoint</Application>
  <PresentationFormat>Custom</PresentationFormat>
  <Paragraphs>111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Arial MT</vt:lpstr>
      <vt:lpstr>Calibri</vt:lpstr>
      <vt:lpstr>Office Theme</vt:lpstr>
      <vt:lpstr>Coral Detox y Coral Detox Plus</vt:lpstr>
      <vt:lpstr>ALIMENTOS</vt:lpstr>
      <vt:lpstr>TOXINAS
ENTRAR EN EL CUERPO  DESDE EL EXTERIOR Y SE PRODUCEN ADENTRO</vt:lpstr>
      <vt:lpstr>¿QUÉ SABEMOS SOBRE ELLOS?
</vt:lpstr>
      <vt:lpstr>¿QUÉ SUCEDE SI EL SISTEMA EXCRETOR NO PUEDE HACER FRENTE A LA
EXPULSIÓN DE TOXINAS:</vt:lpstr>
      <vt:lpstr>¿Por qué tantas toxinas?
</vt:lpstr>
      <vt:lpstr>PowerPoint Presentation</vt:lpstr>
      <vt:lpstr>ENFOQUE SISTÉMICO PARA LA DESINTOXICACIÓN CORPORAL
</vt:lpstr>
      <vt:lpstr>PowerPoint Presentation</vt:lpstr>
      <vt:lpstr>CORAL DETOX</vt:lpstr>
      <vt:lpstr>CORAL-MINE</vt:lpstr>
      <vt:lpstr>H-500</vt:lpstr>
      <vt:lpstr>CORAL LECITINA</vt:lpstr>
      <vt:lpstr>ASSIMILATOR</vt:lpstr>
      <vt:lpstr>Coral Detox</vt:lpstr>
      <vt:lpstr>PowerPoint Presentation</vt:lpstr>
      <vt:lpstr>CORAL DETOX PLUS</vt:lpstr>
      <vt:lpstr>PENTOKAN</vt:lpstr>
      <vt:lpstr>CORAL ALFALFA</vt:lpstr>
      <vt:lpstr>Coral Detox Plus</vt:lpstr>
      <vt:lpstr>LIMPIEZA NATURAL EN ACCIÓN
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Coral Detox y Coral Detox Plus</dc:title>
  <cp:lastModifiedBy>Paola.Comina</cp:lastModifiedBy>
  <cp:revision>1</cp:revision>
  <dcterms:created xsi:type="dcterms:W3CDTF">2022-09-06T11:35:48Z</dcterms:created>
  <dcterms:modified xsi:type="dcterms:W3CDTF">2022-09-07T14:14:40Z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2022-07-20T00:00:00Z</vt:filetime>
  </property>
  <property fmtid="{D5CDD505-2E9C-101B-9397-08002B2CF9AE}" pid="3" name="LastSaved">
    <vt:filetime>2022-09-06T00:00:00Z</vt:filetime>
  </property>
</Properties>
</file>